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sldIdLst>
    <p:sldId id="11664" r:id="rId2"/>
    <p:sldId id="1344" r:id="rId3"/>
    <p:sldId id="1697" r:id="rId4"/>
    <p:sldId id="11662" r:id="rId5"/>
    <p:sldId id="1401" r:id="rId6"/>
    <p:sldId id="1715" r:id="rId7"/>
    <p:sldId id="1714" r:id="rId8"/>
    <p:sldId id="1713" r:id="rId9"/>
    <p:sldId id="1394" r:id="rId10"/>
    <p:sldId id="500" r:id="rId11"/>
    <p:sldId id="277" r:id="rId12"/>
    <p:sldId id="1361" r:id="rId13"/>
    <p:sldId id="1327" r:id="rId14"/>
    <p:sldId id="266" r:id="rId15"/>
    <p:sldId id="267" r:id="rId16"/>
    <p:sldId id="256" r:id="rId17"/>
    <p:sldId id="268" r:id="rId18"/>
    <p:sldId id="11663" r:id="rId19"/>
    <p:sldId id="258" r:id="rId20"/>
    <p:sldId id="259" r:id="rId21"/>
    <p:sldId id="260" r:id="rId22"/>
    <p:sldId id="1328" r:id="rId23"/>
    <p:sldId id="1329" r:id="rId24"/>
    <p:sldId id="1330" r:id="rId25"/>
    <p:sldId id="261" r:id="rId26"/>
    <p:sldId id="1878" r:id="rId27"/>
    <p:sldId id="1331" r:id="rId28"/>
    <p:sldId id="1343" r:id="rId29"/>
    <p:sldId id="273" r:id="rId30"/>
    <p:sldId id="1332" r:id="rId31"/>
    <p:sldId id="257" r:id="rId32"/>
    <p:sldId id="1333" r:id="rId33"/>
    <p:sldId id="1334" r:id="rId34"/>
    <p:sldId id="1335" r:id="rId35"/>
    <p:sldId id="1336" r:id="rId36"/>
    <p:sldId id="262" r:id="rId37"/>
    <p:sldId id="263" r:id="rId38"/>
    <p:sldId id="264" r:id="rId39"/>
    <p:sldId id="265" r:id="rId40"/>
    <p:sldId id="270" r:id="rId41"/>
    <p:sldId id="271" r:id="rId42"/>
    <p:sldId id="1340" r:id="rId43"/>
    <p:sldId id="1341" r:id="rId44"/>
    <p:sldId id="274" r:id="rId45"/>
    <p:sldId id="272" r:id="rId46"/>
    <p:sldId id="1853" r:id="rId47"/>
    <p:sldId id="1855" r:id="rId48"/>
    <p:sldId id="1854" r:id="rId4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66"/>
    <a:srgbClr val="EFAB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51" d="100"/>
          <a:sy n="51" d="100"/>
        </p:scale>
        <p:origin x="816" y="4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CA9962-7C48-4204-80E9-6074C0D4F530}" type="datetimeFigureOut">
              <a:rPr lang="en-US" smtClean="0"/>
              <a:t>1/9/2022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17FA1D-D27C-45BC-9F3D-FAE0BAC72E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2609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5A24F1-2FB0-449C-B55D-1B21CF773474}" type="slidenum">
              <a:rPr lang="ar-AE" smtClean="0"/>
              <a:t>4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4484166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7792749926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7792749926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853034354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853034354b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113352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8E31B-1CAB-464F-B74A-FD72C408F8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CA9243-C8F8-402D-B511-3BB1C17BF4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BCF5E0-E771-4722-B408-897D3D546D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B337B-7737-41D9-B83D-90162B2F5807}" type="datetimeFigureOut">
              <a:rPr lang="en-US" smtClean="0"/>
              <a:t>1/9/2022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721E9A-166D-4A1E-958F-351CCE3A1B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92EC9B-DCC3-4D92-BD93-84BD6A2B1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54933-4902-4CCA-9478-71AC039E87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6105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DC0BD-EF4F-439E-89F2-FF0B917986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D11BF26-2A3B-4D9D-9660-28566AE4F4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82BEC8-8A96-4E5B-A687-AD4FE97595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B337B-7737-41D9-B83D-90162B2F5807}" type="datetimeFigureOut">
              <a:rPr lang="en-US" smtClean="0"/>
              <a:t>1/9/2022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0FD8FB-47D3-4CF5-9FFB-EBAB31F10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9F575B-2092-4435-8421-2C8319061A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54933-4902-4CCA-9478-71AC039E87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8507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8D07F03-2343-4C08-A0E1-170358D4A2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35AFD7-CE27-4A0E-B339-FEA46CB087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C16D79-8E97-4AD4-BB71-F7CFB95E1D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B337B-7737-41D9-B83D-90162B2F5807}" type="datetimeFigureOut">
              <a:rPr lang="en-US" smtClean="0"/>
              <a:t>1/9/2022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F49BFE-FBD3-473A-8FA5-C3710C88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3BB79B-E40B-4B7C-86B8-9B5DE59D8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54933-4902-4CCA-9478-71AC039E87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8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Quote">
  <p:cSld name="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323883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42892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78" lvl="1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32678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918157-B874-4874-829A-2993543F02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D051DE-B58C-48E3-9D87-33BE8B5950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986C90-C672-458E-AF60-353275D4C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B337B-7737-41D9-B83D-90162B2F5807}" type="datetimeFigureOut">
              <a:rPr lang="en-US" smtClean="0"/>
              <a:t>1/9/2022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571111-CE74-4E2F-91F7-02A306CB0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9F7AB1-E2BD-4F19-A3C6-EEAA062BA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54933-4902-4CCA-9478-71AC039E87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0230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F7B34-9D7D-4DF8-B926-DEE75952D2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1F1518-C2D0-48E8-934D-2AEEFE6791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D01BB7-3690-441C-B6C7-7A9981709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B337B-7737-41D9-B83D-90162B2F5807}" type="datetimeFigureOut">
              <a:rPr lang="en-US" smtClean="0"/>
              <a:t>1/9/2022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737EC8-19FE-4144-9E11-40E56BE0D2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F794CD-5F40-476D-A7C5-7BE0FBCE8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54933-4902-4CCA-9478-71AC039E87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9744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568708-E1ED-46B5-85BC-71AE39BFE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C6E6B8-5A18-4411-846F-E26710FDBA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C413AF-E62D-4E5D-8FC1-74E6BBDBBD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503817-ED67-4AB6-A787-BBF844BB47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B337B-7737-41D9-B83D-90162B2F5807}" type="datetimeFigureOut">
              <a:rPr lang="en-US" smtClean="0"/>
              <a:t>1/9/2022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2D548A-CAC8-4AD4-BDF2-9A4B1C326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88B4F3-4302-4095-BAD9-2F55C06ED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54933-4902-4CCA-9478-71AC039E87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6214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B67ADD-CA9E-431D-9172-860FEC64C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A45DBA-1ED3-42DC-AD96-EED930F9EE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CEE592-AF33-410D-A13B-6D5F5F741B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72C688-4C2C-4E88-8765-84E58BD0F6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86C805-8704-4645-B853-74C64417FE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CD441F5-0FB6-4CDC-80E7-8B87BFF270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B337B-7737-41D9-B83D-90162B2F5807}" type="datetimeFigureOut">
              <a:rPr lang="en-US" smtClean="0"/>
              <a:t>1/9/2022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A7D1DC1-A34B-4E64-AE65-5FE03EAE8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08CDB46-F58A-4B63-A7C5-4F3795515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54933-4902-4CCA-9478-71AC039E87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8448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28837E-CDD9-412A-BF30-F6A7DB53C7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6EBD5B0-D927-4B36-A677-FBD2FA02BD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B337B-7737-41D9-B83D-90162B2F5807}" type="datetimeFigureOut">
              <a:rPr lang="en-US" smtClean="0"/>
              <a:t>1/9/2022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03290A-63F0-4390-9758-EA293ADC0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920063-BCEA-40FC-8EAF-5CD066923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54933-4902-4CCA-9478-71AC039E87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81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9A1403E-CE66-47B2-B73C-A2C1D727E4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B337B-7737-41D9-B83D-90162B2F5807}" type="datetimeFigureOut">
              <a:rPr lang="en-US" smtClean="0"/>
              <a:t>1/9/2022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DA6402D-E64C-463D-8221-AC9F73A04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BE0EDE-7DDF-4196-9D1F-F436B42632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54933-4902-4CCA-9478-71AC039E87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7269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8861AE-472D-434C-B75D-5C98094ACE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1BA538-146B-4A3B-85EE-E2D809CCBD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A86F99-8B40-4709-8BAA-3FD7AE1203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58BA6C-4B43-42BE-8BD1-3081DA47D9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B337B-7737-41D9-B83D-90162B2F5807}" type="datetimeFigureOut">
              <a:rPr lang="en-US" smtClean="0"/>
              <a:t>1/9/2022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3465B1-F8C1-4A70-BD8A-A9E3C56AD7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B9157B-E403-4F75-AE8A-05A7CCD08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54933-4902-4CCA-9478-71AC039E87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9708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031D99-94EB-4654-B2DC-F2F10412F8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D43054D-04E8-4F59-BAD3-1A7BE24FD1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7F8114-ED47-45BB-97B8-8C4C076747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9D9665-458E-48BB-8B89-1C2ABD4909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B337B-7737-41D9-B83D-90162B2F5807}" type="datetimeFigureOut">
              <a:rPr lang="en-US" smtClean="0"/>
              <a:t>1/9/2022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A03355-791C-431C-89EC-24F09E881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729FD4-41D4-44E7-82F9-0EF9F95B6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54933-4902-4CCA-9478-71AC039E87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5364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t="-41000" b="-4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641FE57-8C7A-4BA8-BE84-D56BF4E5D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B230D9-B1C0-40F3-8BD0-44AE5437E9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617F7B-04F0-4B29-8430-3C97B5DA44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BB337B-7737-41D9-B83D-90162B2F5807}" type="datetimeFigureOut">
              <a:rPr lang="en-US" smtClean="0"/>
              <a:t>1/9/2022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5244AB-1EBB-4ED0-B8E3-26414B9746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6759A2-7A6B-467E-9BD4-E3A4C50459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E54933-4902-4CCA-9478-71AC039E87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105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sv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5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13" Type="http://schemas.openxmlformats.org/officeDocument/2006/relationships/image" Target="../media/image8.png"/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12" Type="http://schemas.openxmlformats.org/officeDocument/2006/relationships/image" Target="../media/image9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0.png"/><Relationship Id="rId11" Type="http://schemas.openxmlformats.org/officeDocument/2006/relationships/image" Target="../media/image95.png"/><Relationship Id="rId5" Type="http://schemas.openxmlformats.org/officeDocument/2006/relationships/image" Target="../media/image89.png"/><Relationship Id="rId10" Type="http://schemas.openxmlformats.org/officeDocument/2006/relationships/image" Target="../media/image94.png"/><Relationship Id="rId4" Type="http://schemas.openxmlformats.org/officeDocument/2006/relationships/image" Target="../media/image88.png"/><Relationship Id="rId9" Type="http://schemas.openxmlformats.org/officeDocument/2006/relationships/image" Target="../media/image93.png"/><Relationship Id="rId1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13" Type="http://schemas.openxmlformats.org/officeDocument/2006/relationships/image" Target="../media/image110.gif"/><Relationship Id="rId18" Type="http://schemas.openxmlformats.org/officeDocument/2006/relationships/image" Target="../media/image115.jpeg"/><Relationship Id="rId3" Type="http://schemas.openxmlformats.org/officeDocument/2006/relationships/image" Target="../media/image100.png"/><Relationship Id="rId7" Type="http://schemas.openxmlformats.org/officeDocument/2006/relationships/image" Target="../media/image104.png"/><Relationship Id="rId12" Type="http://schemas.openxmlformats.org/officeDocument/2006/relationships/image" Target="../media/image109.png"/><Relationship Id="rId17" Type="http://schemas.openxmlformats.org/officeDocument/2006/relationships/image" Target="../media/image114.png"/><Relationship Id="rId2" Type="http://schemas.openxmlformats.org/officeDocument/2006/relationships/image" Target="../media/image99.jpeg"/><Relationship Id="rId16" Type="http://schemas.openxmlformats.org/officeDocument/2006/relationships/image" Target="../media/image113.jpeg"/><Relationship Id="rId20" Type="http://schemas.microsoft.com/office/2007/relationships/hdphoto" Target="../media/hdphoto1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png"/><Relationship Id="rId11" Type="http://schemas.openxmlformats.org/officeDocument/2006/relationships/image" Target="../media/image108.jpeg"/><Relationship Id="rId5" Type="http://schemas.openxmlformats.org/officeDocument/2006/relationships/image" Target="../media/image102.png"/><Relationship Id="rId15" Type="http://schemas.openxmlformats.org/officeDocument/2006/relationships/image" Target="../media/image112.png"/><Relationship Id="rId10" Type="http://schemas.openxmlformats.org/officeDocument/2006/relationships/image" Target="../media/image107.jpeg"/><Relationship Id="rId19" Type="http://schemas.openxmlformats.org/officeDocument/2006/relationships/image" Target="../media/image8.png"/><Relationship Id="rId4" Type="http://schemas.openxmlformats.org/officeDocument/2006/relationships/image" Target="../media/image101.png"/><Relationship Id="rId9" Type="http://schemas.openxmlformats.org/officeDocument/2006/relationships/image" Target="../media/image106.jpeg"/><Relationship Id="rId14" Type="http://schemas.openxmlformats.org/officeDocument/2006/relationships/image" Target="../media/image11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emf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12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13" Type="http://schemas.openxmlformats.org/officeDocument/2006/relationships/image" Target="../media/image130.png"/><Relationship Id="rId3" Type="http://schemas.openxmlformats.org/officeDocument/2006/relationships/image" Target="../media/image123.jpeg"/><Relationship Id="rId7" Type="http://schemas.openxmlformats.org/officeDocument/2006/relationships/image" Target="../media/image125.png"/><Relationship Id="rId12" Type="http://schemas.openxmlformats.org/officeDocument/2006/relationships/image" Target="../media/image129.pn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128.png"/><Relationship Id="rId5" Type="http://schemas.openxmlformats.org/officeDocument/2006/relationships/image" Target="../media/image8.png"/><Relationship Id="rId10" Type="http://schemas.openxmlformats.org/officeDocument/2006/relationships/image" Target="../media/image42.png"/><Relationship Id="rId4" Type="http://schemas.openxmlformats.org/officeDocument/2006/relationships/image" Target="../media/image124.emf"/><Relationship Id="rId9" Type="http://schemas.openxmlformats.org/officeDocument/2006/relationships/image" Target="../media/image12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jpeg"/><Relationship Id="rId11" Type="http://schemas.microsoft.com/office/2007/relationships/hdphoto" Target="../media/hdphoto1.wdp"/><Relationship Id="rId5" Type="http://schemas.openxmlformats.org/officeDocument/2006/relationships/image" Target="../media/image10.jpeg"/><Relationship Id="rId10" Type="http://schemas.openxmlformats.org/officeDocument/2006/relationships/image" Target="../media/image8.png"/><Relationship Id="rId4" Type="http://schemas.openxmlformats.org/officeDocument/2006/relationships/image" Target="../media/image9.jpeg"/><Relationship Id="rId9" Type="http://schemas.openxmlformats.org/officeDocument/2006/relationships/image" Target="../media/image14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emf"/><Relationship Id="rId13" Type="http://schemas.openxmlformats.org/officeDocument/2006/relationships/image" Target="../media/image127.png"/><Relationship Id="rId3" Type="http://schemas.openxmlformats.org/officeDocument/2006/relationships/image" Target="../media/image132.png"/><Relationship Id="rId7" Type="http://schemas.microsoft.com/office/2007/relationships/hdphoto" Target="../media/hdphoto11.wdp"/><Relationship Id="rId12" Type="http://schemas.openxmlformats.org/officeDocument/2006/relationships/image" Target="../media/image126.png"/><Relationship Id="rId17" Type="http://schemas.openxmlformats.org/officeDocument/2006/relationships/image" Target="../media/image130.png"/><Relationship Id="rId2" Type="http://schemas.openxmlformats.org/officeDocument/2006/relationships/image" Target="../media/image131.jpeg"/><Relationship Id="rId16" Type="http://schemas.openxmlformats.org/officeDocument/2006/relationships/image" Target="../media/image1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4.png"/><Relationship Id="rId11" Type="http://schemas.openxmlformats.org/officeDocument/2006/relationships/image" Target="../media/image125.png"/><Relationship Id="rId5" Type="http://schemas.microsoft.com/office/2007/relationships/hdphoto" Target="../media/hdphoto10.wdp"/><Relationship Id="rId15" Type="http://schemas.openxmlformats.org/officeDocument/2006/relationships/image" Target="../media/image128.png"/><Relationship Id="rId10" Type="http://schemas.microsoft.com/office/2007/relationships/hdphoto" Target="../media/hdphoto1.wdp"/><Relationship Id="rId4" Type="http://schemas.openxmlformats.org/officeDocument/2006/relationships/image" Target="../media/image133.png"/><Relationship Id="rId9" Type="http://schemas.openxmlformats.org/officeDocument/2006/relationships/image" Target="../media/image8.png"/><Relationship Id="rId1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13" Type="http://schemas.openxmlformats.org/officeDocument/2006/relationships/image" Target="../media/image130.png"/><Relationship Id="rId3" Type="http://schemas.openxmlformats.org/officeDocument/2006/relationships/image" Target="../media/image137.emf"/><Relationship Id="rId7" Type="http://schemas.openxmlformats.org/officeDocument/2006/relationships/image" Target="../media/image125.png"/><Relationship Id="rId12" Type="http://schemas.openxmlformats.org/officeDocument/2006/relationships/image" Target="../media/image129.pn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128.png"/><Relationship Id="rId5" Type="http://schemas.openxmlformats.org/officeDocument/2006/relationships/image" Target="../media/image8.png"/><Relationship Id="rId10" Type="http://schemas.openxmlformats.org/officeDocument/2006/relationships/image" Target="../media/image42.png"/><Relationship Id="rId4" Type="http://schemas.openxmlformats.org/officeDocument/2006/relationships/image" Target="../media/image138.jpeg"/><Relationship Id="rId9" Type="http://schemas.openxmlformats.org/officeDocument/2006/relationships/image" Target="../media/image12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3" Type="http://schemas.openxmlformats.org/officeDocument/2006/relationships/image" Target="../media/image139.emf"/><Relationship Id="rId7" Type="http://schemas.openxmlformats.org/officeDocument/2006/relationships/image" Target="../media/image126.png"/><Relationship Id="rId12" Type="http://schemas.openxmlformats.org/officeDocument/2006/relationships/image" Target="../media/image130.pn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5.png"/><Relationship Id="rId11" Type="http://schemas.openxmlformats.org/officeDocument/2006/relationships/image" Target="../media/image129.png"/><Relationship Id="rId5" Type="http://schemas.microsoft.com/office/2007/relationships/hdphoto" Target="../media/hdphoto1.wdp"/><Relationship Id="rId10" Type="http://schemas.openxmlformats.org/officeDocument/2006/relationships/image" Target="../media/image128.png"/><Relationship Id="rId4" Type="http://schemas.openxmlformats.org/officeDocument/2006/relationships/image" Target="../media/image8.png"/><Relationship Id="rId9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3" Type="http://schemas.openxmlformats.org/officeDocument/2006/relationships/image" Target="../media/image140.emf"/><Relationship Id="rId7" Type="http://schemas.openxmlformats.org/officeDocument/2006/relationships/image" Target="../media/image126.png"/><Relationship Id="rId12" Type="http://schemas.openxmlformats.org/officeDocument/2006/relationships/image" Target="../media/image130.pn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5.png"/><Relationship Id="rId11" Type="http://schemas.openxmlformats.org/officeDocument/2006/relationships/image" Target="../media/image129.png"/><Relationship Id="rId5" Type="http://schemas.microsoft.com/office/2007/relationships/hdphoto" Target="../media/hdphoto1.wdp"/><Relationship Id="rId10" Type="http://schemas.openxmlformats.org/officeDocument/2006/relationships/image" Target="../media/image128.png"/><Relationship Id="rId4" Type="http://schemas.openxmlformats.org/officeDocument/2006/relationships/image" Target="../media/image8.png"/><Relationship Id="rId9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8.png"/><Relationship Id="rId7" Type="http://schemas.openxmlformats.org/officeDocument/2006/relationships/image" Target="../media/image127.png"/><Relationship Id="rId2" Type="http://schemas.openxmlformats.org/officeDocument/2006/relationships/image" Target="../media/image14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6.png"/><Relationship Id="rId11" Type="http://schemas.openxmlformats.org/officeDocument/2006/relationships/image" Target="../media/image130.png"/><Relationship Id="rId5" Type="http://schemas.openxmlformats.org/officeDocument/2006/relationships/image" Target="../media/image125.png"/><Relationship Id="rId10" Type="http://schemas.openxmlformats.org/officeDocument/2006/relationships/image" Target="../media/image129.png"/><Relationship Id="rId4" Type="http://schemas.microsoft.com/office/2007/relationships/hdphoto" Target="../media/hdphoto1.wdp"/><Relationship Id="rId9" Type="http://schemas.openxmlformats.org/officeDocument/2006/relationships/image" Target="../media/image1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2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png"/><Relationship Id="rId13" Type="http://schemas.microsoft.com/office/2007/relationships/hdphoto" Target="../media/hdphoto13.wdp"/><Relationship Id="rId3" Type="http://schemas.openxmlformats.org/officeDocument/2006/relationships/image" Target="../media/image8.png"/><Relationship Id="rId7" Type="http://schemas.openxmlformats.org/officeDocument/2006/relationships/image" Target="../media/image42.png"/><Relationship Id="rId12" Type="http://schemas.openxmlformats.org/officeDocument/2006/relationships/image" Target="../media/image147.png"/><Relationship Id="rId17" Type="http://schemas.openxmlformats.org/officeDocument/2006/relationships/image" Target="../media/image150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49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3.wdp"/><Relationship Id="rId11" Type="http://schemas.openxmlformats.org/officeDocument/2006/relationships/image" Target="../media/image146.gif"/><Relationship Id="rId5" Type="http://schemas.openxmlformats.org/officeDocument/2006/relationships/image" Target="../media/image143.png"/><Relationship Id="rId15" Type="http://schemas.microsoft.com/office/2007/relationships/hdphoto" Target="../media/hdphoto14.wdp"/><Relationship Id="rId10" Type="http://schemas.openxmlformats.org/officeDocument/2006/relationships/image" Target="../media/image145.jpeg"/><Relationship Id="rId4" Type="http://schemas.microsoft.com/office/2007/relationships/hdphoto" Target="../media/hdphoto1.wdp"/><Relationship Id="rId9" Type="http://schemas.microsoft.com/office/2007/relationships/hdphoto" Target="../media/hdphoto12.wdp"/><Relationship Id="rId14" Type="http://schemas.openxmlformats.org/officeDocument/2006/relationships/image" Target="../media/image14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51.emf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52.emf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slide" Target="slide44.xml"/><Relationship Id="rId13" Type="http://schemas.openxmlformats.org/officeDocument/2006/relationships/slide" Target="slide40.xml"/><Relationship Id="rId18" Type="http://schemas.openxmlformats.org/officeDocument/2006/relationships/image" Target="../media/image158.png"/><Relationship Id="rId3" Type="http://schemas.openxmlformats.org/officeDocument/2006/relationships/audio" Target="../media/media5.WAV"/><Relationship Id="rId21" Type="http://schemas.openxmlformats.org/officeDocument/2006/relationships/image" Target="../media/image8.png"/><Relationship Id="rId7" Type="http://schemas.openxmlformats.org/officeDocument/2006/relationships/image" Target="../media/image156.png"/><Relationship Id="rId12" Type="http://schemas.openxmlformats.org/officeDocument/2006/relationships/slide" Target="slide27.xml"/><Relationship Id="rId17" Type="http://schemas.openxmlformats.org/officeDocument/2006/relationships/image" Target="../media/image157.gif"/><Relationship Id="rId2" Type="http://schemas.microsoft.com/office/2007/relationships/media" Target="../media/media5.WAV"/><Relationship Id="rId16" Type="http://schemas.openxmlformats.org/officeDocument/2006/relationships/slide" Target="slide36.xml"/><Relationship Id="rId20" Type="http://schemas.openxmlformats.org/officeDocument/2006/relationships/image" Target="../media/image160.gif"/><Relationship Id="rId1" Type="http://schemas.openxmlformats.org/officeDocument/2006/relationships/tags" Target="../tags/tag1.xml"/><Relationship Id="rId6" Type="http://schemas.openxmlformats.org/officeDocument/2006/relationships/image" Target="../media/image155.png"/><Relationship Id="rId11" Type="http://schemas.openxmlformats.org/officeDocument/2006/relationships/slide" Target="slide25.xml"/><Relationship Id="rId5" Type="http://schemas.openxmlformats.org/officeDocument/2006/relationships/audio" Target="../media/audio1.wav"/><Relationship Id="rId15" Type="http://schemas.openxmlformats.org/officeDocument/2006/relationships/slide" Target="slide32.xml"/><Relationship Id="rId10" Type="http://schemas.openxmlformats.org/officeDocument/2006/relationships/slide" Target="slide38.xml"/><Relationship Id="rId19" Type="http://schemas.openxmlformats.org/officeDocument/2006/relationships/image" Target="../media/image159.png"/><Relationship Id="rId4" Type="http://schemas.openxmlformats.org/officeDocument/2006/relationships/slideLayout" Target="../slideLayouts/slideLayout7.xml"/><Relationship Id="rId9" Type="http://schemas.openxmlformats.org/officeDocument/2006/relationships/slide" Target="slide42.xml"/><Relationship Id="rId14" Type="http://schemas.openxmlformats.org/officeDocument/2006/relationships/slide" Target="slide34.xml"/><Relationship Id="rId22" Type="http://schemas.microsoft.com/office/2007/relationships/hdphoto" Target="../media/hdphoto1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5" Type="http://schemas.openxmlformats.org/officeDocument/2006/relationships/image" Target="../media/image158.png"/><Relationship Id="rId4" Type="http://schemas.openxmlformats.org/officeDocument/2006/relationships/image" Target="../media/image16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gif"/><Relationship Id="rId7" Type="http://schemas.openxmlformats.org/officeDocument/2006/relationships/image" Target="../media/image163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2.png"/><Relationship Id="rId5" Type="http://schemas.openxmlformats.org/officeDocument/2006/relationships/image" Target="../media/image158.png"/><Relationship Id="rId4" Type="http://schemas.openxmlformats.org/officeDocument/2006/relationships/image" Target="../media/image161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slide" Target="slide44.xml"/><Relationship Id="rId13" Type="http://schemas.openxmlformats.org/officeDocument/2006/relationships/image" Target="../media/image166.wmf"/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7.wav"/><Relationship Id="rId12" Type="http://schemas.openxmlformats.org/officeDocument/2006/relationships/hyperlink" Target="../../50-50.ppt#-1,4,&#1575;&#1604;&#1588;&#1585;&#1610;&#1581;&#1577; 4" TargetMode="External"/><Relationship Id="rId2" Type="http://schemas.openxmlformats.org/officeDocument/2006/relationships/audio" Target="file:///C:\Documents%20and%20Settings\alreem%20computer\Desktop\Hho\Who%20Wants%20to%20Be%20a%20Millionaire.wav" TargetMode="External"/><Relationship Id="rId1" Type="http://schemas.openxmlformats.org/officeDocument/2006/relationships/audio" Target="file:///C:\Documents%20and%20Settings\alreem%20computer\Desktop\Hho\New%20Question.wav" TargetMode="External"/><Relationship Id="rId6" Type="http://schemas.openxmlformats.org/officeDocument/2006/relationships/audio" Target="../media/audio6.wav"/><Relationship Id="rId11" Type="http://schemas.openxmlformats.org/officeDocument/2006/relationships/image" Target="../media/image165.png"/><Relationship Id="rId5" Type="http://schemas.openxmlformats.org/officeDocument/2006/relationships/audio" Target="../media/audio5.wav"/><Relationship Id="rId10" Type="http://schemas.openxmlformats.org/officeDocument/2006/relationships/image" Target="../media/image155.png"/><Relationship Id="rId4" Type="http://schemas.openxmlformats.org/officeDocument/2006/relationships/audio" Target="../media/audio4.wav"/><Relationship Id="rId9" Type="http://schemas.openxmlformats.org/officeDocument/2006/relationships/image" Target="../media/image164.gi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slide" Target="slide44.xml"/><Relationship Id="rId13" Type="http://schemas.openxmlformats.org/officeDocument/2006/relationships/image" Target="../media/image166.wmf"/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7.wav"/><Relationship Id="rId12" Type="http://schemas.openxmlformats.org/officeDocument/2006/relationships/hyperlink" Target="../../50-50.ppt#-1,5,&#1575;&#1604;&#1588;&#1585;&#1610;&#1581;&#1577; 5" TargetMode="External"/><Relationship Id="rId2" Type="http://schemas.openxmlformats.org/officeDocument/2006/relationships/audio" Target="file:///C:\Documents%20and%20Settings\alreem%20computer\Desktop\Hho\Who%20Wants%20to%20Be%20a%20Millionaire.wav" TargetMode="External"/><Relationship Id="rId1" Type="http://schemas.openxmlformats.org/officeDocument/2006/relationships/audio" Target="file:///C:\Documents%20and%20Settings\alreem%20computer\Desktop\Hho\New%20Question.wav" TargetMode="External"/><Relationship Id="rId6" Type="http://schemas.openxmlformats.org/officeDocument/2006/relationships/audio" Target="../media/audio6.wav"/><Relationship Id="rId11" Type="http://schemas.openxmlformats.org/officeDocument/2006/relationships/image" Target="../media/image167.png"/><Relationship Id="rId5" Type="http://schemas.openxmlformats.org/officeDocument/2006/relationships/audio" Target="../media/audio5.wav"/><Relationship Id="rId10" Type="http://schemas.openxmlformats.org/officeDocument/2006/relationships/image" Target="../media/image155.png"/><Relationship Id="rId4" Type="http://schemas.openxmlformats.org/officeDocument/2006/relationships/audio" Target="../media/audio4.wav"/><Relationship Id="rId9" Type="http://schemas.openxmlformats.org/officeDocument/2006/relationships/image" Target="../media/image164.gi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slide" Target="slide44.xml"/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7.wav"/><Relationship Id="rId12" Type="http://schemas.openxmlformats.org/officeDocument/2006/relationships/image" Target="../media/image166.wmf"/><Relationship Id="rId2" Type="http://schemas.openxmlformats.org/officeDocument/2006/relationships/audio" Target="file:///C:\Documents%20and%20Settings\alreem%20computer\Desktop\Hho\Who%20Wants%20to%20Be%20a%20Millionaire.wav" TargetMode="External"/><Relationship Id="rId1" Type="http://schemas.openxmlformats.org/officeDocument/2006/relationships/audio" Target="file:///C:\Documents%20and%20Settings\alreem%20computer\Desktop\Hho\New%20Question.wav" TargetMode="External"/><Relationship Id="rId6" Type="http://schemas.openxmlformats.org/officeDocument/2006/relationships/audio" Target="../media/audio6.wav"/><Relationship Id="rId11" Type="http://schemas.openxmlformats.org/officeDocument/2006/relationships/image" Target="../media/image167.png"/><Relationship Id="rId5" Type="http://schemas.openxmlformats.org/officeDocument/2006/relationships/audio" Target="../media/audio5.wav"/><Relationship Id="rId10" Type="http://schemas.openxmlformats.org/officeDocument/2006/relationships/image" Target="../media/image155.png"/><Relationship Id="rId4" Type="http://schemas.openxmlformats.org/officeDocument/2006/relationships/audio" Target="../media/audio4.wav"/><Relationship Id="rId9" Type="http://schemas.openxmlformats.org/officeDocument/2006/relationships/image" Target="../media/image164.gi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png"/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7.wav"/><Relationship Id="rId12" Type="http://schemas.openxmlformats.org/officeDocument/2006/relationships/image" Target="../media/image164.gif"/><Relationship Id="rId2" Type="http://schemas.openxmlformats.org/officeDocument/2006/relationships/audio" Target="file:///C:\Documents%20and%20Settings\alreem%20computer\Desktop\Hho\Who%20Wants%20to%20Be%20a%20Millionaire.wav" TargetMode="External"/><Relationship Id="rId1" Type="http://schemas.openxmlformats.org/officeDocument/2006/relationships/audio" Target="file:///C:\Documents%20and%20Settings\alreem%20computer\Desktop\Hho\New%20Question.wav" TargetMode="External"/><Relationship Id="rId6" Type="http://schemas.openxmlformats.org/officeDocument/2006/relationships/audio" Target="../media/audio6.wav"/><Relationship Id="rId11" Type="http://schemas.openxmlformats.org/officeDocument/2006/relationships/slide" Target="slide44.xml"/><Relationship Id="rId5" Type="http://schemas.openxmlformats.org/officeDocument/2006/relationships/audio" Target="../media/audio5.wav"/><Relationship Id="rId10" Type="http://schemas.openxmlformats.org/officeDocument/2006/relationships/image" Target="../media/image166.wmf"/><Relationship Id="rId4" Type="http://schemas.openxmlformats.org/officeDocument/2006/relationships/audio" Target="../media/audio4.wav"/><Relationship Id="rId9" Type="http://schemas.openxmlformats.org/officeDocument/2006/relationships/image" Target="../media/image168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image" Target="../media/image164.gif"/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6.wav"/><Relationship Id="rId12" Type="http://schemas.openxmlformats.org/officeDocument/2006/relationships/slide" Target="slide44.xml"/><Relationship Id="rId2" Type="http://schemas.openxmlformats.org/officeDocument/2006/relationships/audio" Target="file:///C:\Documents%20and%20Settings\alreem%20computer\Desktop\Hho\Who%20Wants%20to%20Be%20a%20Millionaire.wav" TargetMode="External"/><Relationship Id="rId1" Type="http://schemas.openxmlformats.org/officeDocument/2006/relationships/audio" Target="file:///C:\Documents%20and%20Settings\alreem%20computer\Desktop\Hho\New%20Question.wav" TargetMode="External"/><Relationship Id="rId6" Type="http://schemas.openxmlformats.org/officeDocument/2006/relationships/audio" Target="../media/audio5.wav"/><Relationship Id="rId11" Type="http://schemas.openxmlformats.org/officeDocument/2006/relationships/image" Target="../media/image166.wmf"/><Relationship Id="rId5" Type="http://schemas.openxmlformats.org/officeDocument/2006/relationships/audio" Target="../media/audio8.wav"/><Relationship Id="rId10" Type="http://schemas.openxmlformats.org/officeDocument/2006/relationships/image" Target="../media/image169.png"/><Relationship Id="rId4" Type="http://schemas.openxmlformats.org/officeDocument/2006/relationships/audio" Target="../media/audio4.wav"/><Relationship Id="rId9" Type="http://schemas.openxmlformats.org/officeDocument/2006/relationships/image" Target="../media/image155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png"/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7.wav"/><Relationship Id="rId12" Type="http://schemas.openxmlformats.org/officeDocument/2006/relationships/image" Target="../media/image164.gif"/><Relationship Id="rId2" Type="http://schemas.openxmlformats.org/officeDocument/2006/relationships/audio" Target="file:///C:\Documents%20and%20Settings\alreem%20computer\Desktop\Hho\Who%20Wants%20to%20Be%20a%20Millionaire.wav" TargetMode="External"/><Relationship Id="rId1" Type="http://schemas.openxmlformats.org/officeDocument/2006/relationships/audio" Target="file:///C:\Documents%20and%20Settings\alreem%20computer\Desktop\Hho\New%20Question.wav" TargetMode="External"/><Relationship Id="rId6" Type="http://schemas.openxmlformats.org/officeDocument/2006/relationships/audio" Target="../media/audio6.wav"/><Relationship Id="rId11" Type="http://schemas.openxmlformats.org/officeDocument/2006/relationships/slide" Target="slide44.xml"/><Relationship Id="rId5" Type="http://schemas.openxmlformats.org/officeDocument/2006/relationships/audio" Target="../media/audio5.wav"/><Relationship Id="rId10" Type="http://schemas.openxmlformats.org/officeDocument/2006/relationships/image" Target="../media/image166.wmf"/><Relationship Id="rId4" Type="http://schemas.openxmlformats.org/officeDocument/2006/relationships/audio" Target="../media/audio4.wav"/><Relationship Id="rId9" Type="http://schemas.openxmlformats.org/officeDocument/2006/relationships/image" Target="../media/image167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image" Target="../media/image164.gif"/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6.wav"/><Relationship Id="rId12" Type="http://schemas.openxmlformats.org/officeDocument/2006/relationships/slide" Target="slide44.xml"/><Relationship Id="rId2" Type="http://schemas.openxmlformats.org/officeDocument/2006/relationships/audio" Target="file:///C:\Documents%20and%20Settings\alreem%20computer\Desktop\Hho\Who%20Wants%20to%20Be%20a%20Millionaire.wav" TargetMode="External"/><Relationship Id="rId1" Type="http://schemas.openxmlformats.org/officeDocument/2006/relationships/audio" Target="file:///C:\Documents%20and%20Settings\alreem%20computer\Desktop\Hho\New%20Question.wav" TargetMode="External"/><Relationship Id="rId6" Type="http://schemas.openxmlformats.org/officeDocument/2006/relationships/audio" Target="../media/audio5.wav"/><Relationship Id="rId11" Type="http://schemas.openxmlformats.org/officeDocument/2006/relationships/image" Target="../media/image166.wmf"/><Relationship Id="rId5" Type="http://schemas.openxmlformats.org/officeDocument/2006/relationships/audio" Target="../media/audio8.wav"/><Relationship Id="rId10" Type="http://schemas.openxmlformats.org/officeDocument/2006/relationships/image" Target="../media/image170.png"/><Relationship Id="rId4" Type="http://schemas.openxmlformats.org/officeDocument/2006/relationships/audio" Target="../media/audio4.wav"/><Relationship Id="rId9" Type="http://schemas.openxmlformats.org/officeDocument/2006/relationships/image" Target="../media/image15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10" Type="http://schemas.microsoft.com/office/2007/relationships/hdphoto" Target="../media/hdphoto1.wdp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png"/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7.wav"/><Relationship Id="rId12" Type="http://schemas.openxmlformats.org/officeDocument/2006/relationships/image" Target="../media/image164.gif"/><Relationship Id="rId2" Type="http://schemas.openxmlformats.org/officeDocument/2006/relationships/audio" Target="file:///C:\Documents%20and%20Settings\alreem%20computer\Desktop\Hho\Who%20Wants%20to%20Be%20a%20Millionaire.wav" TargetMode="External"/><Relationship Id="rId1" Type="http://schemas.openxmlformats.org/officeDocument/2006/relationships/audio" Target="file:///C:\Documents%20and%20Settings\alreem%20computer\Desktop\Hho\New%20Question.wav" TargetMode="External"/><Relationship Id="rId6" Type="http://schemas.openxmlformats.org/officeDocument/2006/relationships/audio" Target="../media/audio6.wav"/><Relationship Id="rId11" Type="http://schemas.openxmlformats.org/officeDocument/2006/relationships/slide" Target="slide44.xml"/><Relationship Id="rId5" Type="http://schemas.openxmlformats.org/officeDocument/2006/relationships/audio" Target="../media/audio5.wav"/><Relationship Id="rId10" Type="http://schemas.openxmlformats.org/officeDocument/2006/relationships/image" Target="../media/image166.wmf"/><Relationship Id="rId4" Type="http://schemas.openxmlformats.org/officeDocument/2006/relationships/audio" Target="../media/audio4.wav"/><Relationship Id="rId9" Type="http://schemas.openxmlformats.org/officeDocument/2006/relationships/image" Target="../media/image165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image" Target="../media/image164.gif"/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6.wav"/><Relationship Id="rId12" Type="http://schemas.openxmlformats.org/officeDocument/2006/relationships/slide" Target="slide44.xml"/><Relationship Id="rId2" Type="http://schemas.openxmlformats.org/officeDocument/2006/relationships/audio" Target="file:///C:\Documents%20and%20Settings\alreem%20computer\Desktop\Hho\Who%20Wants%20to%20Be%20a%20Millionaire.wav" TargetMode="External"/><Relationship Id="rId1" Type="http://schemas.openxmlformats.org/officeDocument/2006/relationships/audio" Target="file:///C:\Documents%20and%20Settings\alreem%20computer\Desktop\Hho\New%20Question.wav" TargetMode="External"/><Relationship Id="rId6" Type="http://schemas.openxmlformats.org/officeDocument/2006/relationships/audio" Target="../media/audio5.wav"/><Relationship Id="rId11" Type="http://schemas.openxmlformats.org/officeDocument/2006/relationships/image" Target="../media/image166.wmf"/><Relationship Id="rId5" Type="http://schemas.openxmlformats.org/officeDocument/2006/relationships/audio" Target="../media/audio8.wav"/><Relationship Id="rId10" Type="http://schemas.openxmlformats.org/officeDocument/2006/relationships/image" Target="../media/image171.png"/><Relationship Id="rId4" Type="http://schemas.openxmlformats.org/officeDocument/2006/relationships/audio" Target="../media/audio4.wav"/><Relationship Id="rId9" Type="http://schemas.openxmlformats.org/officeDocument/2006/relationships/image" Target="../media/image155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image" Target="../media/image164.gif"/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6.wav"/><Relationship Id="rId12" Type="http://schemas.openxmlformats.org/officeDocument/2006/relationships/slide" Target="slide44.xml"/><Relationship Id="rId2" Type="http://schemas.openxmlformats.org/officeDocument/2006/relationships/audio" Target="file:///C:\Documents%20and%20Settings\alreem%20computer\Desktop\Hho\Who%20Wants%20to%20Be%20a%20Millionaire.wav" TargetMode="External"/><Relationship Id="rId1" Type="http://schemas.openxmlformats.org/officeDocument/2006/relationships/audio" Target="file:///C:\Documents%20and%20Settings\alreem%20computer\Desktop\Hho\New%20Question.wav" TargetMode="External"/><Relationship Id="rId6" Type="http://schemas.openxmlformats.org/officeDocument/2006/relationships/audio" Target="../media/audio5.wav"/><Relationship Id="rId11" Type="http://schemas.openxmlformats.org/officeDocument/2006/relationships/image" Target="../media/image166.wmf"/><Relationship Id="rId5" Type="http://schemas.openxmlformats.org/officeDocument/2006/relationships/audio" Target="../media/audio8.wav"/><Relationship Id="rId10" Type="http://schemas.openxmlformats.org/officeDocument/2006/relationships/image" Target="../media/image170.png"/><Relationship Id="rId4" Type="http://schemas.openxmlformats.org/officeDocument/2006/relationships/audio" Target="../media/audio4.wav"/><Relationship Id="rId9" Type="http://schemas.openxmlformats.org/officeDocument/2006/relationships/image" Target="../media/image155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image" Target="../media/image164.gif"/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6.wav"/><Relationship Id="rId12" Type="http://schemas.openxmlformats.org/officeDocument/2006/relationships/slide" Target="slide44.xml"/><Relationship Id="rId2" Type="http://schemas.openxmlformats.org/officeDocument/2006/relationships/audio" Target="file:///C:\Documents%20and%20Settings\alreem%20computer\Desktop\Hho\Who%20Wants%20to%20Be%20a%20Millionaire.wav" TargetMode="External"/><Relationship Id="rId1" Type="http://schemas.openxmlformats.org/officeDocument/2006/relationships/audio" Target="file:///C:\Documents%20and%20Settings\alreem%20computer\Desktop\Hho\New%20Question.wav" TargetMode="External"/><Relationship Id="rId6" Type="http://schemas.openxmlformats.org/officeDocument/2006/relationships/audio" Target="../media/audio5.wav"/><Relationship Id="rId11" Type="http://schemas.openxmlformats.org/officeDocument/2006/relationships/image" Target="../media/image166.wmf"/><Relationship Id="rId5" Type="http://schemas.openxmlformats.org/officeDocument/2006/relationships/audio" Target="../media/audio8.wav"/><Relationship Id="rId10" Type="http://schemas.openxmlformats.org/officeDocument/2006/relationships/image" Target="../media/image172.png"/><Relationship Id="rId4" Type="http://schemas.openxmlformats.org/officeDocument/2006/relationships/audio" Target="../media/audio4.wav"/><Relationship Id="rId9" Type="http://schemas.openxmlformats.org/officeDocument/2006/relationships/image" Target="../media/image15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My%20Documents\Student%20Teaching\Who%20Wants%20to%20Be\Lets%20Play%20Theme.wav" TargetMode="External"/><Relationship Id="rId6" Type="http://schemas.openxmlformats.org/officeDocument/2006/relationships/image" Target="../media/image173.wmf"/><Relationship Id="rId5" Type="http://schemas.openxmlformats.org/officeDocument/2006/relationships/image" Target="../media/image155.png"/><Relationship Id="rId4" Type="http://schemas.openxmlformats.org/officeDocument/2006/relationships/audio" Target="../media/audio2.wav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ordwall.net/ar/resource/1208301/%D8%A3%D9%84%D9%82%D8%A7%D8%A8-%D8%A7%D9%84%D8%B3%D9%8A%D8%AF%D8%A9-%D9%81%D8%A7%D8%B7%D9%85%D8%A9" TargetMode="External"/><Relationship Id="rId5" Type="http://schemas.openxmlformats.org/officeDocument/2006/relationships/image" Target="../media/image174.JPG"/><Relationship Id="rId4" Type="http://schemas.openxmlformats.org/officeDocument/2006/relationships/image" Target="../media/image15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gif"/><Relationship Id="rId2" Type="http://schemas.openxmlformats.org/officeDocument/2006/relationships/image" Target="../media/image175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8.png"/><Relationship Id="rId4" Type="http://schemas.openxmlformats.org/officeDocument/2006/relationships/image" Target="../media/image177.gi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gif"/><Relationship Id="rId2" Type="http://schemas.openxmlformats.org/officeDocument/2006/relationships/image" Target="../media/image179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image" Target="../media/image182.gif"/><Relationship Id="rId1" Type="http://schemas.openxmlformats.org/officeDocument/2006/relationships/slideLayout" Target="../slideLayouts/slideLayout7.xml"/><Relationship Id="rId4" Type="http://schemas.microsoft.com/office/2007/relationships/hdphoto" Target="../media/hdphoto16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7.png"/><Relationship Id="rId18" Type="http://schemas.openxmlformats.org/officeDocument/2006/relationships/image" Target="../media/image30.png"/><Relationship Id="rId26" Type="http://schemas.openxmlformats.org/officeDocument/2006/relationships/image" Target="../media/image37.png"/><Relationship Id="rId3" Type="http://schemas.openxmlformats.org/officeDocument/2006/relationships/image" Target="../media/image8.png"/><Relationship Id="rId21" Type="http://schemas.openxmlformats.org/officeDocument/2006/relationships/image" Target="../media/image33.png"/><Relationship Id="rId7" Type="http://schemas.openxmlformats.org/officeDocument/2006/relationships/image" Target="../media/image22.jpeg"/><Relationship Id="rId12" Type="http://schemas.openxmlformats.org/officeDocument/2006/relationships/image" Target="../media/image26.png"/><Relationship Id="rId17" Type="http://schemas.microsoft.com/office/2007/relationships/hdphoto" Target="../media/hdphoto5.wdp"/><Relationship Id="rId25" Type="http://schemas.openxmlformats.org/officeDocument/2006/relationships/image" Target="../media/image36.png"/><Relationship Id="rId2" Type="http://schemas.openxmlformats.org/officeDocument/2006/relationships/image" Target="../media/image20.png"/><Relationship Id="rId16" Type="http://schemas.openxmlformats.org/officeDocument/2006/relationships/image" Target="../media/image29.png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25.gif"/><Relationship Id="rId24" Type="http://schemas.microsoft.com/office/2007/relationships/hdphoto" Target="../media/hdphoto6.wdp"/><Relationship Id="rId5" Type="http://schemas.openxmlformats.org/officeDocument/2006/relationships/image" Target="../media/image21.png"/><Relationship Id="rId15" Type="http://schemas.microsoft.com/office/2007/relationships/hdphoto" Target="../media/hdphoto4.wdp"/><Relationship Id="rId23" Type="http://schemas.openxmlformats.org/officeDocument/2006/relationships/image" Target="../media/image35.png"/><Relationship Id="rId10" Type="http://schemas.openxmlformats.org/officeDocument/2006/relationships/image" Target="../media/image24.png"/><Relationship Id="rId19" Type="http://schemas.openxmlformats.org/officeDocument/2006/relationships/image" Target="../media/image31.jpeg"/><Relationship Id="rId4" Type="http://schemas.microsoft.com/office/2007/relationships/hdphoto" Target="../media/hdphoto1.wdp"/><Relationship Id="rId9" Type="http://schemas.microsoft.com/office/2007/relationships/hdphoto" Target="../media/hdphoto3.wdp"/><Relationship Id="rId14" Type="http://schemas.openxmlformats.org/officeDocument/2006/relationships/image" Target="../media/image28.png"/><Relationship Id="rId22" Type="http://schemas.openxmlformats.org/officeDocument/2006/relationships/image" Target="../media/image34.png"/><Relationship Id="rId27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23.png"/><Relationship Id="rId7" Type="http://schemas.microsoft.com/office/2007/relationships/hdphoto" Target="../media/hdphoto7.wdp"/><Relationship Id="rId12" Type="http://schemas.openxmlformats.org/officeDocument/2006/relationships/image" Target="../media/image4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image" Target="../media/image42.png"/><Relationship Id="rId5" Type="http://schemas.openxmlformats.org/officeDocument/2006/relationships/image" Target="../media/image39.gif"/><Relationship Id="rId10" Type="http://schemas.microsoft.com/office/2007/relationships/hdphoto" Target="../media/hdphoto1.wdp"/><Relationship Id="rId4" Type="http://schemas.microsoft.com/office/2007/relationships/hdphoto" Target="../media/hdphoto3.wdp"/><Relationship Id="rId9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gif"/><Relationship Id="rId13" Type="http://schemas.openxmlformats.org/officeDocument/2006/relationships/image" Target="../media/image52.png"/><Relationship Id="rId18" Type="http://schemas.openxmlformats.org/officeDocument/2006/relationships/image" Target="../media/image56.gif"/><Relationship Id="rId26" Type="http://schemas.openxmlformats.org/officeDocument/2006/relationships/image" Target="../media/image64.jpeg"/><Relationship Id="rId39" Type="http://schemas.openxmlformats.org/officeDocument/2006/relationships/image" Target="../media/image43.png"/><Relationship Id="rId3" Type="http://schemas.openxmlformats.org/officeDocument/2006/relationships/image" Target="../media/image23.png"/><Relationship Id="rId21" Type="http://schemas.openxmlformats.org/officeDocument/2006/relationships/image" Target="../media/image59.png"/><Relationship Id="rId34" Type="http://schemas.openxmlformats.org/officeDocument/2006/relationships/image" Target="../media/image71.gif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17" Type="http://schemas.openxmlformats.org/officeDocument/2006/relationships/image" Target="../media/image55.gif"/><Relationship Id="rId25" Type="http://schemas.openxmlformats.org/officeDocument/2006/relationships/image" Target="../media/image63.gif"/><Relationship Id="rId33" Type="http://schemas.openxmlformats.org/officeDocument/2006/relationships/image" Target="../media/image70.png"/><Relationship Id="rId38" Type="http://schemas.openxmlformats.org/officeDocument/2006/relationships/image" Target="../media/image42.png"/><Relationship Id="rId2" Type="http://schemas.openxmlformats.org/officeDocument/2006/relationships/image" Target="../media/image22.jpeg"/><Relationship Id="rId16" Type="http://schemas.openxmlformats.org/officeDocument/2006/relationships/image" Target="../media/image54.gif"/><Relationship Id="rId20" Type="http://schemas.openxmlformats.org/officeDocument/2006/relationships/image" Target="../media/image58.png"/><Relationship Id="rId29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24" Type="http://schemas.openxmlformats.org/officeDocument/2006/relationships/image" Target="../media/image62.png"/><Relationship Id="rId32" Type="http://schemas.openxmlformats.org/officeDocument/2006/relationships/image" Target="../media/image69.png"/><Relationship Id="rId37" Type="http://schemas.microsoft.com/office/2007/relationships/hdphoto" Target="../media/hdphoto1.wdp"/><Relationship Id="rId5" Type="http://schemas.openxmlformats.org/officeDocument/2006/relationships/image" Target="../media/image44.gif"/><Relationship Id="rId15" Type="http://schemas.microsoft.com/office/2007/relationships/hdphoto" Target="../media/hdphoto8.wdp"/><Relationship Id="rId23" Type="http://schemas.openxmlformats.org/officeDocument/2006/relationships/image" Target="../media/image61.png"/><Relationship Id="rId28" Type="http://schemas.openxmlformats.org/officeDocument/2006/relationships/image" Target="../media/image66.png"/><Relationship Id="rId36" Type="http://schemas.openxmlformats.org/officeDocument/2006/relationships/image" Target="../media/image8.png"/><Relationship Id="rId10" Type="http://schemas.openxmlformats.org/officeDocument/2006/relationships/image" Target="../media/image49.png"/><Relationship Id="rId19" Type="http://schemas.openxmlformats.org/officeDocument/2006/relationships/image" Target="../media/image57.png"/><Relationship Id="rId31" Type="http://schemas.openxmlformats.org/officeDocument/2006/relationships/image" Target="../media/image68.jpeg"/><Relationship Id="rId4" Type="http://schemas.microsoft.com/office/2007/relationships/hdphoto" Target="../media/hdphoto3.wdp"/><Relationship Id="rId9" Type="http://schemas.openxmlformats.org/officeDocument/2006/relationships/image" Target="../media/image48.png"/><Relationship Id="rId14" Type="http://schemas.openxmlformats.org/officeDocument/2006/relationships/image" Target="../media/image53.png"/><Relationship Id="rId22" Type="http://schemas.openxmlformats.org/officeDocument/2006/relationships/image" Target="../media/image60.png"/><Relationship Id="rId27" Type="http://schemas.openxmlformats.org/officeDocument/2006/relationships/image" Target="../media/image65.png"/><Relationship Id="rId30" Type="http://schemas.microsoft.com/office/2007/relationships/hdphoto" Target="../media/hdphoto9.wdp"/><Relationship Id="rId35" Type="http://schemas.openxmlformats.org/officeDocument/2006/relationships/image" Target="../media/image7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gif"/><Relationship Id="rId13" Type="http://schemas.openxmlformats.org/officeDocument/2006/relationships/image" Target="../media/image71.gif"/><Relationship Id="rId3" Type="http://schemas.openxmlformats.org/officeDocument/2006/relationships/image" Target="../media/image23.png"/><Relationship Id="rId7" Type="http://schemas.openxmlformats.org/officeDocument/2006/relationships/image" Target="../media/image75.png"/><Relationship Id="rId12" Type="http://schemas.openxmlformats.org/officeDocument/2006/relationships/image" Target="../media/image80.png"/><Relationship Id="rId2" Type="http://schemas.openxmlformats.org/officeDocument/2006/relationships/image" Target="../media/image22.jpeg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11" Type="http://schemas.openxmlformats.org/officeDocument/2006/relationships/image" Target="../media/image79.png"/><Relationship Id="rId5" Type="http://schemas.openxmlformats.org/officeDocument/2006/relationships/image" Target="../media/image73.png"/><Relationship Id="rId15" Type="http://schemas.microsoft.com/office/2007/relationships/hdphoto" Target="../media/hdphoto1.wdp"/><Relationship Id="rId10" Type="http://schemas.openxmlformats.org/officeDocument/2006/relationships/image" Target="../media/image78.png"/><Relationship Id="rId4" Type="http://schemas.microsoft.com/office/2007/relationships/hdphoto" Target="../media/hdphoto3.wdp"/><Relationship Id="rId9" Type="http://schemas.openxmlformats.org/officeDocument/2006/relationships/image" Target="../media/image77.png"/><Relationship Id="rId1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81.jpeg"/><Relationship Id="rId7" Type="http://schemas.microsoft.com/office/2007/relationships/hdphoto" Target="../media/hdphoto1.wdp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23.png"/><Relationship Id="rId9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رسم 4">
            <a:extLst>
              <a:ext uri="{FF2B5EF4-FFF2-40B4-BE49-F238E27FC236}">
                <a16:creationId xmlns:a16="http://schemas.microsoft.com/office/drawing/2014/main" id="{A946D94C-AA4F-466B-AE32-02CCE57422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406"/>
          <a:stretch/>
        </p:blipFill>
        <p:spPr>
          <a:xfrm>
            <a:off x="7218880" y="0"/>
            <a:ext cx="4973120" cy="6858000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370" y="4250939"/>
            <a:ext cx="1540268" cy="1556521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70777" y="1008400"/>
            <a:ext cx="3840401" cy="4763750"/>
          </a:xfrm>
          <a:prstGeom prst="rect">
            <a:avLst/>
          </a:prstGeom>
        </p:spPr>
      </p:pic>
      <p:pic>
        <p:nvPicPr>
          <p:cNvPr id="8" name="صورة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8923" y="2894089"/>
            <a:ext cx="5956308" cy="1069822"/>
          </a:xfrm>
          <a:prstGeom prst="rect">
            <a:avLst/>
          </a:prstGeom>
        </p:spPr>
      </p:pic>
      <p:pic>
        <p:nvPicPr>
          <p:cNvPr id="9" name="Picture 2" descr="ﺍﻟﺴﻼﻡﻋﻠﻴﻜﻢ ﻭﺭﺣﻤﺔﺍﻟﻠﻪ ﻭﺑﺮﻛﺘﻪ - Photos | Facebook">
            <a:extLst>
              <a:ext uri="{FF2B5EF4-FFF2-40B4-BE49-F238E27FC236}">
                <a16:creationId xmlns:a16="http://schemas.microsoft.com/office/drawing/2014/main" id="{38119EB5-7735-4F9C-BA13-8A07AD5A5C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704" y="727891"/>
            <a:ext cx="3924300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01920784-D913-4926-B929-F8A28AEDBD1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863" b="89216" l="2500" r="98500">
                        <a14:foregroundMark x1="1500" y1="66667" x2="78000" y2="58824"/>
                        <a14:foregroundMark x1="78000" y1="58824" x2="93000" y2="65686"/>
                        <a14:foregroundMark x1="93000" y1="65686" x2="96500" y2="90196"/>
                        <a14:foregroundMark x1="96500" y1="90196" x2="2500" y2="87255"/>
                        <a14:foregroundMark x1="2500" y1="87255" x2="4000" y2="68627"/>
                        <a14:foregroundMark x1="49500" y1="9804" x2="49500" y2="9804"/>
                        <a14:foregroundMark x1="62000" y1="6863" x2="62000" y2="6863"/>
                        <a14:foregroundMark x1="60000" y1="6863" x2="60000" y2="6863"/>
                        <a14:foregroundMark x1="54000" y1="29412" x2="54000" y2="29412"/>
                        <a14:foregroundMark x1="54000" y1="26471" x2="54000" y2="26471"/>
                        <a14:foregroundMark x1="57000" y1="22549" x2="57000" y2="22549"/>
                        <a14:foregroundMark x1="53000" y1="18627" x2="53000" y2="18627"/>
                        <a14:foregroundMark x1="46500" y1="33333" x2="46500" y2="33333"/>
                        <a14:foregroundMark x1="42500" y1="40196" x2="42500" y2="40196"/>
                        <a14:foregroundMark x1="37500" y1="80392" x2="37500" y2="80392"/>
                        <a14:foregroundMark x1="37500" y1="80392" x2="68500" y2="87255"/>
                        <a14:foregroundMark x1="68500" y1="87255" x2="83000" y2="80392"/>
                        <a14:foregroundMark x1="83000" y1="80392" x2="95500" y2="64706"/>
                        <a14:foregroundMark x1="95500" y1="64706" x2="88000" y2="88235"/>
                        <a14:foregroundMark x1="88000" y1="88235" x2="7500" y2="83333"/>
                        <a14:foregroundMark x1="7500" y1="83333" x2="20500" y2="69608"/>
                        <a14:foregroundMark x1="20500" y1="69608" x2="37000" y2="68627"/>
                        <a14:foregroundMark x1="37000" y1="68627" x2="53000" y2="71569"/>
                        <a14:foregroundMark x1="53000" y1="71569" x2="41500" y2="53922"/>
                        <a14:foregroundMark x1="41500" y1="53922" x2="37500" y2="28431"/>
                        <a14:foregroundMark x1="37500" y1="28431" x2="49500" y2="14706"/>
                        <a14:foregroundMark x1="49500" y1="14706" x2="61500" y2="29412"/>
                        <a14:foregroundMark x1="61500" y1="29412" x2="64000" y2="54902"/>
                        <a14:foregroundMark x1="64000" y1="54902" x2="78000" y2="68627"/>
                        <a14:foregroundMark x1="78000" y1="68627" x2="98500" y2="68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8004" y="24861"/>
            <a:ext cx="1136958" cy="70303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75A7A36-4400-43F4-AE97-F9808C6AADFE}"/>
              </a:ext>
            </a:extLst>
          </p:cNvPr>
          <p:cNvSpPr/>
          <p:nvPr/>
        </p:nvSpPr>
        <p:spPr>
          <a:xfrm>
            <a:off x="496370" y="5943600"/>
            <a:ext cx="3542230" cy="78105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b="1" dirty="0">
                <a:solidFill>
                  <a:srgbClr val="C00000"/>
                </a:solidFill>
              </a:rPr>
              <a:t>اعداد أمل </a:t>
            </a:r>
            <a:r>
              <a:rPr lang="ar-AE" b="1" dirty="0" err="1">
                <a:solidFill>
                  <a:srgbClr val="C00000"/>
                </a:solidFill>
              </a:rPr>
              <a:t>القايدي</a:t>
            </a:r>
            <a:r>
              <a:rPr lang="ar-AE" b="1" dirty="0">
                <a:solidFill>
                  <a:srgbClr val="C00000"/>
                </a:solidFill>
              </a:rPr>
              <a:t> "مدرسة وادي صفني"</a:t>
            </a: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8274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التنمر الالكتروني - موارد تعليمية">
            <a:extLst>
              <a:ext uri="{FF2B5EF4-FFF2-40B4-BE49-F238E27FC236}">
                <a16:creationId xmlns:a16="http://schemas.microsoft.com/office/drawing/2014/main" id="{E84EB023-E745-42ED-A45D-23283BA0BA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003"/>
          <a:stretch/>
        </p:blipFill>
        <p:spPr bwMode="auto">
          <a:xfrm>
            <a:off x="7765774" y="4444398"/>
            <a:ext cx="3683111" cy="1491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>
            <a:extLst>
              <a:ext uri="{FF2B5EF4-FFF2-40B4-BE49-F238E27FC236}">
                <a16:creationId xmlns:a16="http://schemas.microsoft.com/office/drawing/2014/main" id="{91C3D664-367B-48F2-B29C-69DCD8194E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1"/>
          <a:stretch/>
        </p:blipFill>
        <p:spPr bwMode="auto">
          <a:xfrm>
            <a:off x="174724" y="2941984"/>
            <a:ext cx="7153728" cy="3789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التنمر الالكتروني للاطفال">
            <a:extLst>
              <a:ext uri="{FF2B5EF4-FFF2-40B4-BE49-F238E27FC236}">
                <a16:creationId xmlns:a16="http://schemas.microsoft.com/office/drawing/2014/main" id="{884BCBA4-0C91-4F4E-A844-C30F932CFF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1" t="3538" r="10185" b="81692"/>
          <a:stretch/>
        </p:blipFill>
        <p:spPr bwMode="auto">
          <a:xfrm>
            <a:off x="439561" y="856419"/>
            <a:ext cx="3567362" cy="635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التنمر الإلكتروني 21-01-2021">
            <a:hlinkClick r:id="" action="ppaction://media"/>
            <a:extLst>
              <a:ext uri="{FF2B5EF4-FFF2-40B4-BE49-F238E27FC236}">
                <a16:creationId xmlns:a16="http://schemas.microsoft.com/office/drawing/2014/main" id="{113E6674-C43F-4D07-B879-5C3D508B764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765774" y="243060"/>
            <a:ext cx="4251501" cy="3385261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1036" name="Picture 12" descr="برنامج همسة الجديد على mbc1 يتضمن خلطة شبابية تخاطب الاسرة العربية - مشاهير">
            <a:extLst>
              <a:ext uri="{FF2B5EF4-FFF2-40B4-BE49-F238E27FC236}">
                <a16:creationId xmlns:a16="http://schemas.microsoft.com/office/drawing/2014/main" id="{7356FF7C-695B-4C4E-8654-7C510D3C07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7F8FA"/>
              </a:clrFrom>
              <a:clrTo>
                <a:srgbClr val="F7F8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26" t="20286" r="15625" b="17623"/>
          <a:stretch/>
        </p:blipFill>
        <p:spPr bwMode="auto">
          <a:xfrm>
            <a:off x="4486033" y="367607"/>
            <a:ext cx="3219933" cy="1815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مربع نص 14">
            <a:extLst>
              <a:ext uri="{FF2B5EF4-FFF2-40B4-BE49-F238E27FC236}">
                <a16:creationId xmlns:a16="http://schemas.microsoft.com/office/drawing/2014/main" id="{1AD8FB42-CD7C-451C-8E3D-C379588096FD}"/>
              </a:ext>
            </a:extLst>
          </p:cNvPr>
          <p:cNvSpPr txBox="1"/>
          <p:nvPr/>
        </p:nvSpPr>
        <p:spPr>
          <a:xfrm>
            <a:off x="4567245" y="1615880"/>
            <a:ext cx="2993264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sz="4400" b="1" dirty="0">
                <a:latin typeface="Algerian" panose="04020705040A02060702" pitchFamily="82" charset="0"/>
                <a:cs typeface="PT Simple Bold Ruled" panose="02010400000000000000" pitchFamily="2" charset="-78"/>
              </a:rPr>
              <a:t>رقمية </a:t>
            </a:r>
            <a:endParaRPr lang="ar-SA" sz="4400" b="1" dirty="0">
              <a:latin typeface="Algerian" panose="04020705040A02060702" pitchFamily="82" charset="0"/>
              <a:cs typeface="PT Simple Bold Ruled" panose="0201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177146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1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1D153EC-52CF-4243-ABF1-30F2429D8FB8}"/>
              </a:ext>
            </a:extLst>
          </p:cNvPr>
          <p:cNvSpPr txBox="1"/>
          <p:nvPr/>
        </p:nvSpPr>
        <p:spPr>
          <a:xfrm>
            <a:off x="3436691" y="6087158"/>
            <a:ext cx="58806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dirty="0">
                <a:cs typeface="(AH) Manal Black" pitchFamily="2" charset="-78"/>
              </a:rPr>
              <a:t>اعداد المعلمة أمل </a:t>
            </a:r>
            <a:r>
              <a:rPr lang="ar-AE" dirty="0" err="1">
                <a:cs typeface="(AH) Manal Black" pitchFamily="2" charset="-78"/>
              </a:rPr>
              <a:t>القايدي</a:t>
            </a:r>
            <a:r>
              <a:rPr lang="ar-AE" dirty="0">
                <a:cs typeface="(AH) Manal Black" pitchFamily="2" charset="-78"/>
              </a:rPr>
              <a:t>                                         روضة ومدرسة وادي صفني</a:t>
            </a:r>
            <a:endParaRPr lang="en-US" sz="4400" dirty="0">
              <a:cs typeface="(AH) Manal Black" pitchFamily="2" charset="-78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C85D173-F185-4A75-8197-EBB9EB01AEC4}"/>
              </a:ext>
            </a:extLst>
          </p:cNvPr>
          <p:cNvSpPr txBox="1"/>
          <p:nvPr/>
        </p:nvSpPr>
        <p:spPr>
          <a:xfrm>
            <a:off x="4228342" y="681359"/>
            <a:ext cx="3523376" cy="830997"/>
          </a:xfrm>
          <a:prstGeom prst="rect">
            <a:avLst/>
          </a:prstGeom>
          <a:solidFill>
            <a:schemeClr val="bg2"/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 rtlCol="0">
            <a:spAutoFit/>
          </a:bodyPr>
          <a:lstStyle/>
          <a:p>
            <a:pPr algn="ctr"/>
            <a:r>
              <a:rPr lang="ar-AE" sz="4800" dirty="0"/>
              <a:t>الوحدة الثالثة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FE8546B-DB0C-4C6B-8D4F-EE971B3D6E9B}"/>
              </a:ext>
            </a:extLst>
          </p:cNvPr>
          <p:cNvSpPr txBox="1"/>
          <p:nvPr/>
        </p:nvSpPr>
        <p:spPr>
          <a:xfrm>
            <a:off x="2735785" y="2929727"/>
            <a:ext cx="5480563" cy="830997"/>
          </a:xfrm>
          <a:prstGeom prst="rect">
            <a:avLst/>
          </a:prstGeom>
          <a:solidFill>
            <a:schemeClr val="bg2"/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 rtlCol="0">
            <a:spAutoFit/>
          </a:bodyPr>
          <a:lstStyle/>
          <a:p>
            <a:pPr algn="ctr"/>
            <a:endParaRPr lang="ar-AE" sz="48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75E4AAE-D339-4BDE-9186-AD4AC5718DD1}"/>
              </a:ext>
            </a:extLst>
          </p:cNvPr>
          <p:cNvSpPr/>
          <p:nvPr/>
        </p:nvSpPr>
        <p:spPr>
          <a:xfrm>
            <a:off x="2625637" y="3022059"/>
            <a:ext cx="55907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ar-AE" sz="3600" b="1" dirty="0"/>
              <a:t>فاطمة بنت محمد صل الله عليه وسلم</a:t>
            </a:r>
            <a:endParaRPr lang="en-US" sz="8000" dirty="0">
              <a:cs typeface="(AH) Manal Black" pitchFamily="2" charset="-78"/>
            </a:endParaRPr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F03D1238-3FBA-4E50-9AB8-D59DE1F9C2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863" b="89216" l="2500" r="98500">
                        <a14:foregroundMark x1="1500" y1="66667" x2="78000" y2="58824"/>
                        <a14:foregroundMark x1="78000" y1="58824" x2="93000" y2="65686"/>
                        <a14:foregroundMark x1="93000" y1="65686" x2="96500" y2="90196"/>
                        <a14:foregroundMark x1="96500" y1="90196" x2="2500" y2="87255"/>
                        <a14:foregroundMark x1="2500" y1="87255" x2="4000" y2="68627"/>
                        <a14:foregroundMark x1="49500" y1="9804" x2="49500" y2="9804"/>
                        <a14:foregroundMark x1="62000" y1="6863" x2="62000" y2="6863"/>
                        <a14:foregroundMark x1="60000" y1="6863" x2="60000" y2="6863"/>
                        <a14:foregroundMark x1="54000" y1="29412" x2="54000" y2="29412"/>
                        <a14:foregroundMark x1="54000" y1="26471" x2="54000" y2="26471"/>
                        <a14:foregroundMark x1="57000" y1="22549" x2="57000" y2="22549"/>
                        <a14:foregroundMark x1="53000" y1="18627" x2="53000" y2="18627"/>
                        <a14:foregroundMark x1="46500" y1="33333" x2="46500" y2="33333"/>
                        <a14:foregroundMark x1="42500" y1="40196" x2="42500" y2="40196"/>
                        <a14:foregroundMark x1="37500" y1="80392" x2="37500" y2="80392"/>
                        <a14:foregroundMark x1="37500" y1="80392" x2="68500" y2="87255"/>
                        <a14:foregroundMark x1="68500" y1="87255" x2="83000" y2="80392"/>
                        <a14:foregroundMark x1="83000" y1="80392" x2="95500" y2="64706"/>
                        <a14:foregroundMark x1="95500" y1="64706" x2="88000" y2="88235"/>
                        <a14:foregroundMark x1="88000" y1="88235" x2="7500" y2="83333"/>
                        <a14:foregroundMark x1="7500" y1="83333" x2="20500" y2="69608"/>
                        <a14:foregroundMark x1="20500" y1="69608" x2="37000" y2="68627"/>
                        <a14:foregroundMark x1="37000" y1="68627" x2="53000" y2="71569"/>
                        <a14:foregroundMark x1="53000" y1="71569" x2="41500" y2="53922"/>
                        <a14:foregroundMark x1="41500" y1="53922" x2="37500" y2="28431"/>
                        <a14:foregroundMark x1="37500" y1="28431" x2="49500" y2="14706"/>
                        <a14:foregroundMark x1="49500" y1="14706" x2="61500" y2="29412"/>
                        <a14:foregroundMark x1="61500" y1="29412" x2="64000" y2="54902"/>
                        <a14:foregroundMark x1="64000" y1="54902" x2="78000" y2="68627"/>
                        <a14:foregroundMark x1="78000" y1="68627" x2="98500" y2="68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8004" y="24861"/>
            <a:ext cx="1136958" cy="703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4795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86524" y="-1"/>
            <a:ext cx="12278524" cy="7018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01722" y="2425889"/>
            <a:ext cx="8462469" cy="2385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477675" y="2322050"/>
            <a:ext cx="1449877" cy="3415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396606" y="1198951"/>
            <a:ext cx="954575" cy="95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952076" y="857250"/>
            <a:ext cx="1143926" cy="1143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flipH="1">
            <a:off x="7010401" y="787077"/>
            <a:ext cx="1143926" cy="1143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173665" y="5535135"/>
            <a:ext cx="2569425" cy="1907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992470" y="4633026"/>
            <a:ext cx="2782605" cy="2385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-162997" y="5033295"/>
            <a:ext cx="2989150" cy="195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871021" y="4362714"/>
            <a:ext cx="1267974" cy="89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5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-225196" y="3990711"/>
            <a:ext cx="1201075" cy="1566199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9171425-C8D5-4923-98B4-E5D6F39E6C5A}"/>
              </a:ext>
            </a:extLst>
          </p:cNvPr>
          <p:cNvSpPr txBox="1"/>
          <p:nvPr/>
        </p:nvSpPr>
        <p:spPr>
          <a:xfrm>
            <a:off x="1927809" y="2761761"/>
            <a:ext cx="8237025" cy="14465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457200" indent="-457200" algn="r" rtl="1">
              <a:buFont typeface="Arial" panose="020B0604020202020204" pitchFamily="34" charset="0"/>
              <a:buChar char="•"/>
            </a:pPr>
            <a:r>
              <a:rPr lang="ar-AE" sz="4400" b="1" dirty="0">
                <a:cs typeface="+mj-cs"/>
              </a:rPr>
              <a:t>*استخلص مكانة السيدة فاطمة رضي الله عنها في قلب النبي صل الله عليه وسلم..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7CF0EE6-08D8-4765-880E-2C4C75CE563D}"/>
              </a:ext>
            </a:extLst>
          </p:cNvPr>
          <p:cNvSpPr txBox="1"/>
          <p:nvPr/>
        </p:nvSpPr>
        <p:spPr>
          <a:xfrm>
            <a:off x="6726172" y="1485651"/>
            <a:ext cx="3657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4800" u="sng" dirty="0">
                <a:solidFill>
                  <a:srgbClr val="C00000"/>
                </a:solidFill>
                <a:cs typeface="(AH) Manal Black" pitchFamily="2" charset="-78"/>
              </a:rPr>
              <a:t>سأتعلـم اليـوم :-</a:t>
            </a:r>
            <a:endParaRPr lang="en-US" sz="4800" u="sng" dirty="0">
              <a:solidFill>
                <a:srgbClr val="C00000"/>
              </a:solidFill>
              <a:cs typeface="(AH) Manal Black" pitchFamily="2" charset="-78"/>
            </a:endParaRPr>
          </a:p>
        </p:txBody>
      </p:sp>
      <p:pic>
        <p:nvPicPr>
          <p:cNvPr id="16" name="Picture 15" descr="A picture containing text&#10;&#10;Description automatically generated">
            <a:extLst>
              <a:ext uri="{FF2B5EF4-FFF2-40B4-BE49-F238E27FC236}">
                <a16:creationId xmlns:a16="http://schemas.microsoft.com/office/drawing/2014/main" id="{E95CBBB1-57D4-4121-92E0-2385DA3D320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863" b="89216" l="2500" r="98500">
                        <a14:foregroundMark x1="1500" y1="66667" x2="78000" y2="58824"/>
                        <a14:foregroundMark x1="78000" y1="58824" x2="93000" y2="65686"/>
                        <a14:foregroundMark x1="93000" y1="65686" x2="96500" y2="90196"/>
                        <a14:foregroundMark x1="96500" y1="90196" x2="2500" y2="87255"/>
                        <a14:foregroundMark x1="2500" y1="87255" x2="4000" y2="68627"/>
                        <a14:foregroundMark x1="49500" y1="9804" x2="49500" y2="9804"/>
                        <a14:foregroundMark x1="62000" y1="6863" x2="62000" y2="6863"/>
                        <a14:foregroundMark x1="60000" y1="6863" x2="60000" y2="6863"/>
                        <a14:foregroundMark x1="54000" y1="29412" x2="54000" y2="29412"/>
                        <a14:foregroundMark x1="54000" y1="26471" x2="54000" y2="26471"/>
                        <a14:foregroundMark x1="57000" y1="22549" x2="57000" y2="22549"/>
                        <a14:foregroundMark x1="53000" y1="18627" x2="53000" y2="18627"/>
                        <a14:foregroundMark x1="46500" y1="33333" x2="46500" y2="33333"/>
                        <a14:foregroundMark x1="42500" y1="40196" x2="42500" y2="40196"/>
                        <a14:foregroundMark x1="37500" y1="80392" x2="37500" y2="80392"/>
                        <a14:foregroundMark x1="37500" y1="80392" x2="68500" y2="87255"/>
                        <a14:foregroundMark x1="68500" y1="87255" x2="83000" y2="80392"/>
                        <a14:foregroundMark x1="83000" y1="80392" x2="95500" y2="64706"/>
                        <a14:foregroundMark x1="95500" y1="64706" x2="88000" y2="88235"/>
                        <a14:foregroundMark x1="88000" y1="88235" x2="7500" y2="83333"/>
                        <a14:foregroundMark x1="7500" y1="83333" x2="20500" y2="69608"/>
                        <a14:foregroundMark x1="20500" y1="69608" x2="37000" y2="68627"/>
                        <a14:foregroundMark x1="37000" y1="68627" x2="53000" y2="71569"/>
                        <a14:foregroundMark x1="53000" y1="71569" x2="41500" y2="53922"/>
                        <a14:foregroundMark x1="41500" y1="53922" x2="37500" y2="28431"/>
                        <a14:foregroundMark x1="37500" y1="28431" x2="49500" y2="14706"/>
                        <a14:foregroundMark x1="49500" y1="14706" x2="61500" y2="29412"/>
                        <a14:foregroundMark x1="61500" y1="29412" x2="64000" y2="54902"/>
                        <a14:foregroundMark x1="64000" y1="54902" x2="78000" y2="68627"/>
                        <a14:foregroundMark x1="78000" y1="68627" x2="98500" y2="68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206" y="1130031"/>
            <a:ext cx="1136958" cy="7030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37043">
            <a:off x="7837226" y="1307588"/>
            <a:ext cx="3756597" cy="27991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37043">
            <a:off x="3883378" y="4845317"/>
            <a:ext cx="1696788" cy="105750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719610" y="1778678"/>
            <a:ext cx="4846199" cy="258532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AE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ماذا تتوقعوا أن</a:t>
            </a:r>
          </a:p>
          <a:p>
            <a:pPr algn="ctr"/>
            <a:r>
              <a:rPr lang="ar-AE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يكون </a:t>
            </a:r>
          </a:p>
          <a:p>
            <a:pPr algn="ctr"/>
            <a:r>
              <a:rPr lang="ar-AE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عنوان درسنا لليوم؟؟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37043">
            <a:off x="1061186" y="892081"/>
            <a:ext cx="1696788" cy="1057505"/>
          </a:xfrm>
          <a:prstGeom prst="rect">
            <a:avLst/>
          </a:prstGeom>
        </p:spPr>
      </p:pic>
      <p:pic>
        <p:nvPicPr>
          <p:cNvPr id="8" name="صورة 6">
            <a:extLst>
              <a:ext uri="{FF2B5EF4-FFF2-40B4-BE49-F238E27FC236}">
                <a16:creationId xmlns:a16="http://schemas.microsoft.com/office/drawing/2014/main" id="{5D8E2E79-DAA7-4D88-9698-E2D31B5B0E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891" y="2325481"/>
            <a:ext cx="3051691" cy="3621260"/>
          </a:xfrm>
          <a:prstGeom prst="rect">
            <a:avLst/>
          </a:prstGeom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14356C78-075B-46F9-BCC1-0416CA9F72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863" b="89216" l="2500" r="98500">
                        <a14:foregroundMark x1="1500" y1="66667" x2="78000" y2="58824"/>
                        <a14:foregroundMark x1="78000" y1="58824" x2="93000" y2="65686"/>
                        <a14:foregroundMark x1="93000" y1="65686" x2="96500" y2="90196"/>
                        <a14:foregroundMark x1="96500" y1="90196" x2="2500" y2="87255"/>
                        <a14:foregroundMark x1="2500" y1="87255" x2="4000" y2="68627"/>
                        <a14:foregroundMark x1="49500" y1="9804" x2="49500" y2="9804"/>
                        <a14:foregroundMark x1="62000" y1="6863" x2="62000" y2="6863"/>
                        <a14:foregroundMark x1="60000" y1="6863" x2="60000" y2="6863"/>
                        <a14:foregroundMark x1="54000" y1="29412" x2="54000" y2="29412"/>
                        <a14:foregroundMark x1="54000" y1="26471" x2="54000" y2="26471"/>
                        <a14:foregroundMark x1="57000" y1="22549" x2="57000" y2="22549"/>
                        <a14:foregroundMark x1="53000" y1="18627" x2="53000" y2="18627"/>
                        <a14:foregroundMark x1="46500" y1="33333" x2="46500" y2="33333"/>
                        <a14:foregroundMark x1="42500" y1="40196" x2="42500" y2="40196"/>
                        <a14:foregroundMark x1="37500" y1="80392" x2="37500" y2="80392"/>
                        <a14:foregroundMark x1="37500" y1="80392" x2="68500" y2="87255"/>
                        <a14:foregroundMark x1="68500" y1="87255" x2="83000" y2="80392"/>
                        <a14:foregroundMark x1="83000" y1="80392" x2="95500" y2="64706"/>
                        <a14:foregroundMark x1="95500" y1="64706" x2="88000" y2="88235"/>
                        <a14:foregroundMark x1="88000" y1="88235" x2="7500" y2="83333"/>
                        <a14:foregroundMark x1="7500" y1="83333" x2="20500" y2="69608"/>
                        <a14:foregroundMark x1="20500" y1="69608" x2="37000" y2="68627"/>
                        <a14:foregroundMark x1="37000" y1="68627" x2="53000" y2="71569"/>
                        <a14:foregroundMark x1="53000" y1="71569" x2="41500" y2="53922"/>
                        <a14:foregroundMark x1="41500" y1="53922" x2="37500" y2="28431"/>
                        <a14:foregroundMark x1="37500" y1="28431" x2="49500" y2="14706"/>
                        <a14:foregroundMark x1="49500" y1="14706" x2="61500" y2="29412"/>
                        <a14:foregroundMark x1="61500" y1="29412" x2="64000" y2="54902"/>
                        <a14:foregroundMark x1="64000" y1="54902" x2="78000" y2="68627"/>
                        <a14:foregroundMark x1="78000" y1="68627" x2="98500" y2="68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8004" y="24861"/>
            <a:ext cx="1136958" cy="70303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نتيجة بحث الصور عن خلفيات بوربوينت اطفال">
            <a:extLst>
              <a:ext uri="{FF2B5EF4-FFF2-40B4-BE49-F238E27FC236}">
                <a16:creationId xmlns:a16="http://schemas.microsoft.com/office/drawing/2014/main" id="{540B9331-B0AE-426A-89BC-13A04F4BD3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7036111" cy="683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2CC5A4EE-D0F4-4741-BDC0-D8836A2918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5002667"/>
              </p:ext>
            </p:extLst>
          </p:nvPr>
        </p:nvGraphicFramePr>
        <p:xfrm>
          <a:off x="1899138" y="1887283"/>
          <a:ext cx="8359335" cy="22767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1867">
                  <a:extLst>
                    <a:ext uri="{9D8B030D-6E8A-4147-A177-3AD203B41FA5}">
                      <a16:colId xmlns:a16="http://schemas.microsoft.com/office/drawing/2014/main" val="773910350"/>
                    </a:ext>
                  </a:extLst>
                </a:gridCol>
                <a:gridCol w="1671867">
                  <a:extLst>
                    <a:ext uri="{9D8B030D-6E8A-4147-A177-3AD203B41FA5}">
                      <a16:colId xmlns:a16="http://schemas.microsoft.com/office/drawing/2014/main" val="3861028914"/>
                    </a:ext>
                  </a:extLst>
                </a:gridCol>
                <a:gridCol w="1671867">
                  <a:extLst>
                    <a:ext uri="{9D8B030D-6E8A-4147-A177-3AD203B41FA5}">
                      <a16:colId xmlns:a16="http://schemas.microsoft.com/office/drawing/2014/main" val="1225290411"/>
                    </a:ext>
                  </a:extLst>
                </a:gridCol>
                <a:gridCol w="1671867">
                  <a:extLst>
                    <a:ext uri="{9D8B030D-6E8A-4147-A177-3AD203B41FA5}">
                      <a16:colId xmlns:a16="http://schemas.microsoft.com/office/drawing/2014/main" val="3710839368"/>
                    </a:ext>
                  </a:extLst>
                </a:gridCol>
                <a:gridCol w="1671867">
                  <a:extLst>
                    <a:ext uri="{9D8B030D-6E8A-4147-A177-3AD203B41FA5}">
                      <a16:colId xmlns:a16="http://schemas.microsoft.com/office/drawing/2014/main" val="825817297"/>
                    </a:ext>
                  </a:extLst>
                </a:gridCol>
              </a:tblGrid>
              <a:tr h="75891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6062974"/>
                  </a:ext>
                </a:extLst>
              </a:tr>
              <a:tr h="75891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4777217"/>
                  </a:ext>
                </a:extLst>
              </a:tr>
              <a:tr h="75891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6199771"/>
                  </a:ext>
                </a:extLst>
              </a:tr>
            </a:tbl>
          </a:graphicData>
        </a:graphic>
      </p:graphicFrame>
      <p:pic>
        <p:nvPicPr>
          <p:cNvPr id="2050" name="Picture 2" descr="نتيجة بحث الصور عن زهور كرتون gif">
            <a:extLst>
              <a:ext uri="{FF2B5EF4-FFF2-40B4-BE49-F238E27FC236}">
                <a16:creationId xmlns:a16="http://schemas.microsoft.com/office/drawing/2014/main" id="{D0723D36-59F2-468C-B3CB-2C2380104E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97"/>
          <a:stretch/>
        </p:blipFill>
        <p:spPr bwMode="auto">
          <a:xfrm>
            <a:off x="8659650" y="1912973"/>
            <a:ext cx="612970" cy="676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نتيجة بحث الصور عن زهور كرتون gif">
            <a:extLst>
              <a:ext uri="{FF2B5EF4-FFF2-40B4-BE49-F238E27FC236}">
                <a16:creationId xmlns:a16="http://schemas.microsoft.com/office/drawing/2014/main" id="{2A42E34E-A1F5-4EE1-AF14-249CBF2034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8740" y="3497079"/>
            <a:ext cx="612970" cy="598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نتيجة بحث الصور عن زهور كرتون gif">
            <a:extLst>
              <a:ext uri="{FF2B5EF4-FFF2-40B4-BE49-F238E27FC236}">
                <a16:creationId xmlns:a16="http://schemas.microsoft.com/office/drawing/2014/main" id="{848EC553-E44F-475F-8C3C-65EA365F89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3967" y="1912972"/>
            <a:ext cx="612970" cy="676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نتيجة بحث الصور عن زهور كرتون gif">
            <a:extLst>
              <a:ext uri="{FF2B5EF4-FFF2-40B4-BE49-F238E27FC236}">
                <a16:creationId xmlns:a16="http://schemas.microsoft.com/office/drawing/2014/main" id="{CE4D610F-A253-4E4E-A5C2-A42F8731B9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2603" y="1935296"/>
            <a:ext cx="612970" cy="709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نتيجة بحث الصور عن زهور كرتون gif">
            <a:extLst>
              <a:ext uri="{FF2B5EF4-FFF2-40B4-BE49-F238E27FC236}">
                <a16:creationId xmlns:a16="http://schemas.microsoft.com/office/drawing/2014/main" id="{9B0608C9-C1D4-445A-93E6-09063EDCE6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4341" y="1887283"/>
            <a:ext cx="655549" cy="757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نتيجة بحث الصور عن زهور كرتون gif">
            <a:extLst>
              <a:ext uri="{FF2B5EF4-FFF2-40B4-BE49-F238E27FC236}">
                <a16:creationId xmlns:a16="http://schemas.microsoft.com/office/drawing/2014/main" id="{C8F1E2E7-3D89-4941-B3CA-EB2487A5D4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9649" y="3429000"/>
            <a:ext cx="612971" cy="676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نتيجة بحث الصور عن زهور كرتون gif">
            <a:extLst>
              <a:ext uri="{FF2B5EF4-FFF2-40B4-BE49-F238E27FC236}">
                <a16:creationId xmlns:a16="http://schemas.microsoft.com/office/drawing/2014/main" id="{E865D353-7647-420F-A5FF-48923FD06E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3967" y="2752440"/>
            <a:ext cx="541972" cy="676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نتيجة بحث الصور عن زهور كرتون gif">
            <a:extLst>
              <a:ext uri="{FF2B5EF4-FFF2-40B4-BE49-F238E27FC236}">
                <a16:creationId xmlns:a16="http://schemas.microsoft.com/office/drawing/2014/main" id="{38BE2057-AB22-4BA5-8B15-B25E418EC0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2603" y="2700224"/>
            <a:ext cx="603250" cy="728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نتيجة بحث الصور عن زهور كرتون gif">
            <a:extLst>
              <a:ext uri="{FF2B5EF4-FFF2-40B4-BE49-F238E27FC236}">
                <a16:creationId xmlns:a16="http://schemas.microsoft.com/office/drawing/2014/main" id="{FDDE9A2E-FBCD-4775-AA17-2E60BB05F0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4310" y="2644887"/>
            <a:ext cx="666945" cy="757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نتيجة بحث الصور عن زهور كرتون gif">
            <a:extLst>
              <a:ext uri="{FF2B5EF4-FFF2-40B4-BE49-F238E27FC236}">
                <a16:creationId xmlns:a16="http://schemas.microsoft.com/office/drawing/2014/main" id="{2C0A08A8-A7D1-40AC-B9E7-F59E395B88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7263" y="2700224"/>
            <a:ext cx="679885" cy="728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نتيجة بحث الصور عن زهور كرتون gif">
            <a:extLst>
              <a:ext uri="{FF2B5EF4-FFF2-40B4-BE49-F238E27FC236}">
                <a16:creationId xmlns:a16="http://schemas.microsoft.com/office/drawing/2014/main" id="{1FB05C35-6745-4EE6-8F1C-9B02EF322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367" y="2668893"/>
            <a:ext cx="810307" cy="709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نتيجة بحث الصور عن زهور كرتون gif">
            <a:extLst>
              <a:ext uri="{FF2B5EF4-FFF2-40B4-BE49-F238E27FC236}">
                <a16:creationId xmlns:a16="http://schemas.microsoft.com/office/drawing/2014/main" id="{C33EAE1B-BC71-4974-A087-7A73497991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4309" y="1935296"/>
            <a:ext cx="612145" cy="654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نتيجة بحث الصور عن زهور كرتون gif">
            <a:extLst>
              <a:ext uri="{FF2B5EF4-FFF2-40B4-BE49-F238E27FC236}">
                <a16:creationId xmlns:a16="http://schemas.microsoft.com/office/drawing/2014/main" id="{EDBEC2F2-3F39-4242-9C57-56396A26D4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188" y="3515251"/>
            <a:ext cx="609613" cy="590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نتيجة بحث الصور عن زهور كرتون gif">
            <a:extLst>
              <a:ext uri="{FF2B5EF4-FFF2-40B4-BE49-F238E27FC236}">
                <a16:creationId xmlns:a16="http://schemas.microsoft.com/office/drawing/2014/main" id="{84508B30-F8C6-4C66-8BE7-E9BC8C3448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7669" y="3478227"/>
            <a:ext cx="687666" cy="664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 descr="نتيجة بحث الصور عن زهور كرتون gif">
            <a:extLst>
              <a:ext uri="{FF2B5EF4-FFF2-40B4-BE49-F238E27FC236}">
                <a16:creationId xmlns:a16="http://schemas.microsoft.com/office/drawing/2014/main" id="{825A9A05-782A-4C2D-ABF7-01513C3976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5152" y="3464830"/>
            <a:ext cx="609613" cy="628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37C9924-D4FE-46AF-BCAA-66BE174BC5D8}"/>
              </a:ext>
            </a:extLst>
          </p:cNvPr>
          <p:cNvSpPr/>
          <p:nvPr/>
        </p:nvSpPr>
        <p:spPr>
          <a:xfrm>
            <a:off x="4539128" y="2510614"/>
            <a:ext cx="443302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6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ط</a:t>
            </a:r>
            <a:endParaRPr lang="en-US" sz="6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147F2CC-7B58-41BA-B7E0-F80CDD1455F0}"/>
              </a:ext>
            </a:extLst>
          </p:cNvPr>
          <p:cNvSpPr/>
          <p:nvPr/>
        </p:nvSpPr>
        <p:spPr>
          <a:xfrm>
            <a:off x="7879747" y="1736094"/>
            <a:ext cx="443302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6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</a:t>
            </a:r>
            <a:endParaRPr lang="en-US" sz="6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6A41EA4-DCAF-42D6-8C3A-76F2F659AA1C}"/>
              </a:ext>
            </a:extLst>
          </p:cNvPr>
          <p:cNvSpPr/>
          <p:nvPr/>
        </p:nvSpPr>
        <p:spPr>
          <a:xfrm>
            <a:off x="6096000" y="1736094"/>
            <a:ext cx="443302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6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د</a:t>
            </a:r>
            <a:endParaRPr lang="en-US" sz="6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6C159D2-EAB3-44DB-BBCA-0802B1E17C32}"/>
              </a:ext>
            </a:extLst>
          </p:cNvPr>
          <p:cNvSpPr/>
          <p:nvPr/>
        </p:nvSpPr>
        <p:spPr>
          <a:xfrm>
            <a:off x="4380803" y="1592228"/>
            <a:ext cx="443302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6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ر</a:t>
            </a:r>
            <a:endParaRPr lang="en-US" sz="6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F036A38-DC8E-4093-9428-8EBF843834E7}"/>
              </a:ext>
            </a:extLst>
          </p:cNvPr>
          <p:cNvSpPr/>
          <p:nvPr/>
        </p:nvSpPr>
        <p:spPr>
          <a:xfrm>
            <a:off x="2758833" y="1736094"/>
            <a:ext cx="443302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6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ة</a:t>
            </a:r>
            <a:endParaRPr lang="en-US" sz="6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DC44936-FBBB-4EE9-8512-620D37ED3287}"/>
              </a:ext>
            </a:extLst>
          </p:cNvPr>
          <p:cNvSpPr/>
          <p:nvPr/>
        </p:nvSpPr>
        <p:spPr>
          <a:xfrm>
            <a:off x="7840844" y="2536722"/>
            <a:ext cx="443302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6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ف</a:t>
            </a:r>
            <a:endParaRPr lang="en-US" sz="6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DF47E82-924D-4A80-9BB3-6765D2A3E8F9}"/>
              </a:ext>
            </a:extLst>
          </p:cNvPr>
          <p:cNvSpPr/>
          <p:nvPr/>
        </p:nvSpPr>
        <p:spPr>
          <a:xfrm>
            <a:off x="9541652" y="2599631"/>
            <a:ext cx="443302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6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ك</a:t>
            </a:r>
            <a:endParaRPr lang="en-US" sz="6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11E2D5F-AA16-49E1-8F36-5E1AA872143A}"/>
              </a:ext>
            </a:extLst>
          </p:cNvPr>
          <p:cNvSpPr/>
          <p:nvPr/>
        </p:nvSpPr>
        <p:spPr>
          <a:xfrm>
            <a:off x="4604367" y="3044685"/>
            <a:ext cx="443302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6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</a:t>
            </a:r>
            <a:endParaRPr lang="en-US" sz="6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28BDD04-3B38-4C1E-BC51-9FC915FB31DA}"/>
              </a:ext>
            </a:extLst>
          </p:cNvPr>
          <p:cNvSpPr/>
          <p:nvPr/>
        </p:nvSpPr>
        <p:spPr>
          <a:xfrm>
            <a:off x="2775831" y="3095652"/>
            <a:ext cx="443302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6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ي</a:t>
            </a:r>
            <a:endParaRPr lang="en-US" sz="6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34B1C14-C5BE-4EA2-BFB2-7B987A35F537}"/>
              </a:ext>
            </a:extLst>
          </p:cNvPr>
          <p:cNvSpPr/>
          <p:nvPr/>
        </p:nvSpPr>
        <p:spPr>
          <a:xfrm>
            <a:off x="9545430" y="1736094"/>
            <a:ext cx="443302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6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</a:t>
            </a:r>
            <a:endParaRPr lang="en-US" sz="6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9A9ED37-BF09-4EA1-98A9-21DD6D62B6F0}"/>
              </a:ext>
            </a:extLst>
          </p:cNvPr>
          <p:cNvSpPr/>
          <p:nvPr/>
        </p:nvSpPr>
        <p:spPr>
          <a:xfrm>
            <a:off x="6026128" y="3256406"/>
            <a:ext cx="865147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6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هـ</a:t>
            </a:r>
            <a:endParaRPr lang="en-US" sz="6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536F71A-12F7-4205-A445-1674F35F3D5D}"/>
              </a:ext>
            </a:extLst>
          </p:cNvPr>
          <p:cNvSpPr/>
          <p:nvPr/>
        </p:nvSpPr>
        <p:spPr>
          <a:xfrm>
            <a:off x="6194498" y="2435812"/>
            <a:ext cx="443302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6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س</a:t>
            </a:r>
            <a:endParaRPr lang="en-US" sz="6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74A5751-EA8E-47E2-8173-EA39D143F39B}"/>
              </a:ext>
            </a:extLst>
          </p:cNvPr>
          <p:cNvSpPr/>
          <p:nvPr/>
        </p:nvSpPr>
        <p:spPr>
          <a:xfrm>
            <a:off x="2719930" y="2435812"/>
            <a:ext cx="443302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6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ن</a:t>
            </a:r>
            <a:endParaRPr lang="en-US" sz="6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E26DFE3-77E4-41C2-B0DE-B1E52454C05B}"/>
              </a:ext>
            </a:extLst>
          </p:cNvPr>
          <p:cNvSpPr/>
          <p:nvPr/>
        </p:nvSpPr>
        <p:spPr>
          <a:xfrm>
            <a:off x="7885119" y="3261338"/>
            <a:ext cx="443302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6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ل</a:t>
            </a:r>
            <a:endParaRPr lang="en-US" sz="6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08B03E6-9A8C-4D7D-9471-AA455E1DF16C}"/>
              </a:ext>
            </a:extLst>
          </p:cNvPr>
          <p:cNvSpPr/>
          <p:nvPr/>
        </p:nvSpPr>
        <p:spPr>
          <a:xfrm>
            <a:off x="9558287" y="3098959"/>
            <a:ext cx="443302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6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ح</a:t>
            </a:r>
            <a:endParaRPr lang="en-US" sz="6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44CD5BDC-EEBD-4143-BFFB-120AAE553E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9350113"/>
              </p:ext>
            </p:extLst>
          </p:nvPr>
        </p:nvGraphicFramePr>
        <p:xfrm>
          <a:off x="1897367" y="4700743"/>
          <a:ext cx="8361105" cy="15867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672221">
                  <a:extLst>
                    <a:ext uri="{9D8B030D-6E8A-4147-A177-3AD203B41FA5}">
                      <a16:colId xmlns:a16="http://schemas.microsoft.com/office/drawing/2014/main" val="3349753222"/>
                    </a:ext>
                  </a:extLst>
                </a:gridCol>
                <a:gridCol w="1672221">
                  <a:extLst>
                    <a:ext uri="{9D8B030D-6E8A-4147-A177-3AD203B41FA5}">
                      <a16:colId xmlns:a16="http://schemas.microsoft.com/office/drawing/2014/main" val="3694904164"/>
                    </a:ext>
                  </a:extLst>
                </a:gridCol>
                <a:gridCol w="1672221">
                  <a:extLst>
                    <a:ext uri="{9D8B030D-6E8A-4147-A177-3AD203B41FA5}">
                      <a16:colId xmlns:a16="http://schemas.microsoft.com/office/drawing/2014/main" val="2084579116"/>
                    </a:ext>
                  </a:extLst>
                </a:gridCol>
                <a:gridCol w="1672221">
                  <a:extLst>
                    <a:ext uri="{9D8B030D-6E8A-4147-A177-3AD203B41FA5}">
                      <a16:colId xmlns:a16="http://schemas.microsoft.com/office/drawing/2014/main" val="3079328734"/>
                    </a:ext>
                  </a:extLst>
                </a:gridCol>
                <a:gridCol w="1672221">
                  <a:extLst>
                    <a:ext uri="{9D8B030D-6E8A-4147-A177-3AD203B41FA5}">
                      <a16:colId xmlns:a16="http://schemas.microsoft.com/office/drawing/2014/main" val="3710928688"/>
                    </a:ext>
                  </a:extLst>
                </a:gridCol>
              </a:tblGrid>
              <a:tr h="79338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4487485"/>
                  </a:ext>
                </a:extLst>
              </a:tr>
              <a:tr h="79338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1017852"/>
                  </a:ext>
                </a:extLst>
              </a:tr>
            </a:tbl>
          </a:graphicData>
        </a:graphic>
      </p:graphicFrame>
      <p:pic>
        <p:nvPicPr>
          <p:cNvPr id="35" name="Picture 2" descr="نتيجة بحث الصور عن زهور كرتون gif">
            <a:extLst>
              <a:ext uri="{FF2B5EF4-FFF2-40B4-BE49-F238E27FC236}">
                <a16:creationId xmlns:a16="http://schemas.microsoft.com/office/drawing/2014/main" id="{6D4703E9-6F49-4E78-B982-982E656152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5368" y="4751258"/>
            <a:ext cx="919280" cy="676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نتيجة بحث الصور عن زهور كرتون gif">
            <a:extLst>
              <a:ext uri="{FF2B5EF4-FFF2-40B4-BE49-F238E27FC236}">
                <a16:creationId xmlns:a16="http://schemas.microsoft.com/office/drawing/2014/main" id="{1457C459-DF04-443D-AD14-6B1AEEFE52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97"/>
          <a:stretch/>
        </p:blipFill>
        <p:spPr bwMode="auto">
          <a:xfrm>
            <a:off x="7264953" y="4753389"/>
            <a:ext cx="919280" cy="676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نتيجة بحث الصور عن زهور كرتون gif">
            <a:extLst>
              <a:ext uri="{FF2B5EF4-FFF2-40B4-BE49-F238E27FC236}">
                <a16:creationId xmlns:a16="http://schemas.microsoft.com/office/drawing/2014/main" id="{2215CC4C-1D54-4B57-8FBF-05CC0A8C58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381" y="4712566"/>
            <a:ext cx="919280" cy="728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نتيجة بحث الصور عن زهور كرتون gif">
            <a:extLst>
              <a:ext uri="{FF2B5EF4-FFF2-40B4-BE49-F238E27FC236}">
                <a16:creationId xmlns:a16="http://schemas.microsoft.com/office/drawing/2014/main" id="{362838EB-A8C3-4FB9-B399-EEFDB963E9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329" y="4774104"/>
            <a:ext cx="919280" cy="664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نتيجة بحث الصور عن زهور كرتون gif">
            <a:extLst>
              <a:ext uri="{FF2B5EF4-FFF2-40B4-BE49-F238E27FC236}">
                <a16:creationId xmlns:a16="http://schemas.microsoft.com/office/drawing/2014/main" id="{EB782AAF-6D17-4744-9579-57176178C8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8008" y="4727479"/>
            <a:ext cx="841125" cy="757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40B82B47-DC84-4C2C-A07C-DFD716B977C7}"/>
              </a:ext>
            </a:extLst>
          </p:cNvPr>
          <p:cNvSpPr/>
          <p:nvPr/>
        </p:nvSpPr>
        <p:spPr>
          <a:xfrm>
            <a:off x="9272620" y="5418631"/>
            <a:ext cx="443302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6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فـ</a:t>
            </a:r>
            <a:endParaRPr lang="en-US" sz="6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7ABFEA5A-D2EA-4DE7-8ECE-EBF97E2EAB22}"/>
              </a:ext>
            </a:extLst>
          </p:cNvPr>
          <p:cNvSpPr/>
          <p:nvPr/>
        </p:nvSpPr>
        <p:spPr>
          <a:xfrm>
            <a:off x="7617981" y="5450180"/>
            <a:ext cx="705067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6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ـا</a:t>
            </a:r>
            <a:endParaRPr lang="en-US" sz="6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1F18C53A-CAF8-4DEE-8A3C-2B45C0C1B839}"/>
              </a:ext>
            </a:extLst>
          </p:cNvPr>
          <p:cNvSpPr/>
          <p:nvPr/>
        </p:nvSpPr>
        <p:spPr>
          <a:xfrm>
            <a:off x="5854996" y="5402164"/>
            <a:ext cx="443302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6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ط</a:t>
            </a:r>
            <a:endParaRPr lang="en-US" sz="6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70C96FF4-A5BA-42DB-AA2D-B5576548EDA8}"/>
              </a:ext>
            </a:extLst>
          </p:cNvPr>
          <p:cNvSpPr/>
          <p:nvPr/>
        </p:nvSpPr>
        <p:spPr>
          <a:xfrm>
            <a:off x="4196019" y="5166707"/>
            <a:ext cx="443302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6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</a:t>
            </a:r>
            <a:endParaRPr lang="en-US" sz="6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A801044A-B9DE-421A-B025-EBFBBD070FA3}"/>
              </a:ext>
            </a:extLst>
          </p:cNvPr>
          <p:cNvSpPr/>
          <p:nvPr/>
        </p:nvSpPr>
        <p:spPr>
          <a:xfrm>
            <a:off x="2540009" y="5372406"/>
            <a:ext cx="764770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6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ـة</a:t>
            </a:r>
            <a:endParaRPr lang="en-US" sz="6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7FBAC74-6BAC-4C67-A4D6-D9EDD60E5157}"/>
              </a:ext>
            </a:extLst>
          </p:cNvPr>
          <p:cNvSpPr/>
          <p:nvPr/>
        </p:nvSpPr>
        <p:spPr>
          <a:xfrm>
            <a:off x="740278" y="730825"/>
            <a:ext cx="1159804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AE" sz="4000" b="1" cap="none" spc="0" dirty="0">
                <a:ln/>
                <a:solidFill>
                  <a:schemeClr val="accent4"/>
                </a:solidFill>
                <a:effectLst/>
              </a:rPr>
              <a:t>هيا نرتب الأحرف بما يناسبها من الأزهار لنجد الكلمة المختفية </a:t>
            </a:r>
            <a:endParaRPr lang="en-US" sz="40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pic>
        <p:nvPicPr>
          <p:cNvPr id="3" name="Picture 2" descr="نتيجة بحث الصور عن خلفيات بوربوينت اطفال">
            <a:extLst>
              <a:ext uri="{FF2B5EF4-FFF2-40B4-BE49-F238E27FC236}">
                <a16:creationId xmlns:a16="http://schemas.microsoft.com/office/drawing/2014/main" id="{8095E12D-661A-4A1F-AB18-3F0EC8A56D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90"/>
          <a:stretch/>
        </p:blipFill>
        <p:spPr bwMode="auto">
          <a:xfrm>
            <a:off x="10368513" y="1736094"/>
            <a:ext cx="1795994" cy="5094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6" descr="A picture containing text&#10;&#10;Description automatically generated">
            <a:extLst>
              <a:ext uri="{FF2B5EF4-FFF2-40B4-BE49-F238E27FC236}">
                <a16:creationId xmlns:a16="http://schemas.microsoft.com/office/drawing/2014/main" id="{05E2238F-4C0B-4989-8DB5-740B2F373CF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6863" b="89216" l="2500" r="98500">
                        <a14:foregroundMark x1="1500" y1="66667" x2="78000" y2="58824"/>
                        <a14:foregroundMark x1="78000" y1="58824" x2="93000" y2="65686"/>
                        <a14:foregroundMark x1="93000" y1="65686" x2="96500" y2="90196"/>
                        <a14:foregroundMark x1="96500" y1="90196" x2="2500" y2="87255"/>
                        <a14:foregroundMark x1="2500" y1="87255" x2="4000" y2="68627"/>
                        <a14:foregroundMark x1="49500" y1="9804" x2="49500" y2="9804"/>
                        <a14:foregroundMark x1="62000" y1="6863" x2="62000" y2="6863"/>
                        <a14:foregroundMark x1="60000" y1="6863" x2="60000" y2="6863"/>
                        <a14:foregroundMark x1="54000" y1="29412" x2="54000" y2="29412"/>
                        <a14:foregroundMark x1="54000" y1="26471" x2="54000" y2="26471"/>
                        <a14:foregroundMark x1="57000" y1="22549" x2="57000" y2="22549"/>
                        <a14:foregroundMark x1="53000" y1="18627" x2="53000" y2="18627"/>
                        <a14:foregroundMark x1="46500" y1="33333" x2="46500" y2="33333"/>
                        <a14:foregroundMark x1="42500" y1="40196" x2="42500" y2="40196"/>
                        <a14:foregroundMark x1="37500" y1="80392" x2="37500" y2="80392"/>
                        <a14:foregroundMark x1="37500" y1="80392" x2="68500" y2="87255"/>
                        <a14:foregroundMark x1="68500" y1="87255" x2="83000" y2="80392"/>
                        <a14:foregroundMark x1="83000" y1="80392" x2="95500" y2="64706"/>
                        <a14:foregroundMark x1="95500" y1="64706" x2="88000" y2="88235"/>
                        <a14:foregroundMark x1="88000" y1="88235" x2="7500" y2="83333"/>
                        <a14:foregroundMark x1="7500" y1="83333" x2="20500" y2="69608"/>
                        <a14:foregroundMark x1="20500" y1="69608" x2="37000" y2="68627"/>
                        <a14:foregroundMark x1="37000" y1="68627" x2="53000" y2="71569"/>
                        <a14:foregroundMark x1="53000" y1="71569" x2="41500" y2="53922"/>
                        <a14:foregroundMark x1="41500" y1="53922" x2="37500" y2="28431"/>
                        <a14:foregroundMark x1="37500" y1="28431" x2="49500" y2="14706"/>
                        <a14:foregroundMark x1="49500" y1="14706" x2="61500" y2="29412"/>
                        <a14:foregroundMark x1="61500" y1="29412" x2="64000" y2="54902"/>
                        <a14:foregroundMark x1="64000" y1="54902" x2="78000" y2="68627"/>
                        <a14:foregroundMark x1="78000" y1="68627" x2="98500" y2="68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8004" y="24861"/>
            <a:ext cx="1136958" cy="703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381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/>
      <p:bldP spid="42" grpId="0"/>
      <p:bldP spid="43" grpId="0"/>
      <p:bldP spid="4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نتيجة بحث الصور عن خلفيات بوربوينت اطفال">
            <a:extLst>
              <a:ext uri="{FF2B5EF4-FFF2-40B4-BE49-F238E27FC236}">
                <a16:creationId xmlns:a16="http://schemas.microsoft.com/office/drawing/2014/main" id="{D08833DE-29F4-43BB-9C43-E56CF3E702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69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BBF0E4A-F21D-4C6B-B52B-F103BCDE70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13" t="11978" b="9215"/>
          <a:stretch/>
        </p:blipFill>
        <p:spPr>
          <a:xfrm>
            <a:off x="5458265" y="1522827"/>
            <a:ext cx="4758983" cy="38123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1F07D62A-068E-42D2-B156-16E4571723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863" b="89216" l="2500" r="98500">
                        <a14:foregroundMark x1="1500" y1="66667" x2="78000" y2="58824"/>
                        <a14:foregroundMark x1="78000" y1="58824" x2="93000" y2="65686"/>
                        <a14:foregroundMark x1="93000" y1="65686" x2="96500" y2="90196"/>
                        <a14:foregroundMark x1="96500" y1="90196" x2="2500" y2="87255"/>
                        <a14:foregroundMark x1="2500" y1="87255" x2="4000" y2="68627"/>
                        <a14:foregroundMark x1="49500" y1="9804" x2="49500" y2="9804"/>
                        <a14:foregroundMark x1="62000" y1="6863" x2="62000" y2="6863"/>
                        <a14:foregroundMark x1="60000" y1="6863" x2="60000" y2="6863"/>
                        <a14:foregroundMark x1="54000" y1="29412" x2="54000" y2="29412"/>
                        <a14:foregroundMark x1="54000" y1="26471" x2="54000" y2="26471"/>
                        <a14:foregroundMark x1="57000" y1="22549" x2="57000" y2="22549"/>
                        <a14:foregroundMark x1="53000" y1="18627" x2="53000" y2="18627"/>
                        <a14:foregroundMark x1="46500" y1="33333" x2="46500" y2="33333"/>
                        <a14:foregroundMark x1="42500" y1="40196" x2="42500" y2="40196"/>
                        <a14:foregroundMark x1="37500" y1="80392" x2="37500" y2="80392"/>
                        <a14:foregroundMark x1="37500" y1="80392" x2="68500" y2="87255"/>
                        <a14:foregroundMark x1="68500" y1="87255" x2="83000" y2="80392"/>
                        <a14:foregroundMark x1="83000" y1="80392" x2="95500" y2="64706"/>
                        <a14:foregroundMark x1="95500" y1="64706" x2="88000" y2="88235"/>
                        <a14:foregroundMark x1="88000" y1="88235" x2="7500" y2="83333"/>
                        <a14:foregroundMark x1="7500" y1="83333" x2="20500" y2="69608"/>
                        <a14:foregroundMark x1="20500" y1="69608" x2="37000" y2="68627"/>
                        <a14:foregroundMark x1="37000" y1="68627" x2="53000" y2="71569"/>
                        <a14:foregroundMark x1="53000" y1="71569" x2="41500" y2="53922"/>
                        <a14:foregroundMark x1="41500" y1="53922" x2="37500" y2="28431"/>
                        <a14:foregroundMark x1="37500" y1="28431" x2="49500" y2="14706"/>
                        <a14:foregroundMark x1="49500" y1="14706" x2="61500" y2="29412"/>
                        <a14:foregroundMark x1="61500" y1="29412" x2="64000" y2="54902"/>
                        <a14:foregroundMark x1="64000" y1="54902" x2="78000" y2="68627"/>
                        <a14:foregroundMark x1="78000" y1="68627" x2="98500" y2="68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8004" y="24861"/>
            <a:ext cx="1136958" cy="703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327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نتيجة بحث الصور عن خلفيات بوربوينت اطفال">
            <a:extLst>
              <a:ext uri="{FF2B5EF4-FFF2-40B4-BE49-F238E27FC236}">
                <a16:creationId xmlns:a16="http://schemas.microsoft.com/office/drawing/2014/main" id="{548A7A9D-6845-4DBF-BD64-2AE37CECB3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44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3BB6898-1502-4B89-8160-FA2BB9D02D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7071" y="1885070"/>
            <a:ext cx="9279459" cy="301139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4EABCC42-E62E-4B4C-AC2E-ABF122AA5E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863" b="89216" l="2500" r="98500">
                        <a14:foregroundMark x1="1500" y1="66667" x2="78000" y2="58824"/>
                        <a14:foregroundMark x1="78000" y1="58824" x2="93000" y2="65686"/>
                        <a14:foregroundMark x1="93000" y1="65686" x2="96500" y2="90196"/>
                        <a14:foregroundMark x1="96500" y1="90196" x2="2500" y2="87255"/>
                        <a14:foregroundMark x1="2500" y1="87255" x2="4000" y2="68627"/>
                        <a14:foregroundMark x1="49500" y1="9804" x2="49500" y2="9804"/>
                        <a14:foregroundMark x1="62000" y1="6863" x2="62000" y2="6863"/>
                        <a14:foregroundMark x1="60000" y1="6863" x2="60000" y2="6863"/>
                        <a14:foregroundMark x1="54000" y1="29412" x2="54000" y2="29412"/>
                        <a14:foregroundMark x1="54000" y1="26471" x2="54000" y2="26471"/>
                        <a14:foregroundMark x1="57000" y1="22549" x2="57000" y2="22549"/>
                        <a14:foregroundMark x1="53000" y1="18627" x2="53000" y2="18627"/>
                        <a14:foregroundMark x1="46500" y1="33333" x2="46500" y2="33333"/>
                        <a14:foregroundMark x1="42500" y1="40196" x2="42500" y2="40196"/>
                        <a14:foregroundMark x1="37500" y1="80392" x2="37500" y2="80392"/>
                        <a14:foregroundMark x1="37500" y1="80392" x2="68500" y2="87255"/>
                        <a14:foregroundMark x1="68500" y1="87255" x2="83000" y2="80392"/>
                        <a14:foregroundMark x1="83000" y1="80392" x2="95500" y2="64706"/>
                        <a14:foregroundMark x1="95500" y1="64706" x2="88000" y2="88235"/>
                        <a14:foregroundMark x1="88000" y1="88235" x2="7500" y2="83333"/>
                        <a14:foregroundMark x1="7500" y1="83333" x2="20500" y2="69608"/>
                        <a14:foregroundMark x1="20500" y1="69608" x2="37000" y2="68627"/>
                        <a14:foregroundMark x1="37000" y1="68627" x2="53000" y2="71569"/>
                        <a14:foregroundMark x1="53000" y1="71569" x2="41500" y2="53922"/>
                        <a14:foregroundMark x1="41500" y1="53922" x2="37500" y2="28431"/>
                        <a14:foregroundMark x1="37500" y1="28431" x2="49500" y2="14706"/>
                        <a14:foregroundMark x1="49500" y1="14706" x2="61500" y2="29412"/>
                        <a14:foregroundMark x1="61500" y1="29412" x2="64000" y2="54902"/>
                        <a14:foregroundMark x1="64000" y1="54902" x2="78000" y2="68627"/>
                        <a14:foregroundMark x1="78000" y1="68627" x2="98500" y2="68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8004" y="24861"/>
            <a:ext cx="1136958" cy="703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2734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playback (95)">
            <a:hlinkClick r:id="" action="ppaction://media"/>
            <a:extLst>
              <a:ext uri="{FF2B5EF4-FFF2-40B4-BE49-F238E27FC236}">
                <a16:creationId xmlns:a16="http://schemas.microsoft.com/office/drawing/2014/main" id="{F37FAC6A-D5D6-4993-BF2A-28B53A50221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7002" y="293662"/>
            <a:ext cx="11441723" cy="6301447"/>
          </a:xfrm>
          <a:prstGeom prst="rect">
            <a:avLst/>
          </a:prstGeom>
        </p:spPr>
      </p:pic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D91224B0-9EFE-4497-BC96-D1743065B2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863" b="89216" l="2500" r="98500">
                        <a14:foregroundMark x1="1500" y1="66667" x2="78000" y2="58824"/>
                        <a14:foregroundMark x1="78000" y1="58824" x2="93000" y2="65686"/>
                        <a14:foregroundMark x1="93000" y1="65686" x2="96500" y2="90196"/>
                        <a14:foregroundMark x1="96500" y1="90196" x2="2500" y2="87255"/>
                        <a14:foregroundMark x1="2500" y1="87255" x2="4000" y2="68627"/>
                        <a14:foregroundMark x1="49500" y1="9804" x2="49500" y2="9804"/>
                        <a14:foregroundMark x1="62000" y1="6863" x2="62000" y2="6863"/>
                        <a14:foregroundMark x1="60000" y1="6863" x2="60000" y2="6863"/>
                        <a14:foregroundMark x1="54000" y1="29412" x2="54000" y2="29412"/>
                        <a14:foregroundMark x1="54000" y1="26471" x2="54000" y2="26471"/>
                        <a14:foregroundMark x1="57000" y1="22549" x2="57000" y2="22549"/>
                        <a14:foregroundMark x1="53000" y1="18627" x2="53000" y2="18627"/>
                        <a14:foregroundMark x1="46500" y1="33333" x2="46500" y2="33333"/>
                        <a14:foregroundMark x1="42500" y1="40196" x2="42500" y2="40196"/>
                        <a14:foregroundMark x1="37500" y1="80392" x2="37500" y2="80392"/>
                        <a14:foregroundMark x1="37500" y1="80392" x2="68500" y2="87255"/>
                        <a14:foregroundMark x1="68500" y1="87255" x2="83000" y2="80392"/>
                        <a14:foregroundMark x1="83000" y1="80392" x2="95500" y2="64706"/>
                        <a14:foregroundMark x1="95500" y1="64706" x2="88000" y2="88235"/>
                        <a14:foregroundMark x1="88000" y1="88235" x2="7500" y2="83333"/>
                        <a14:foregroundMark x1="7500" y1="83333" x2="20500" y2="69608"/>
                        <a14:foregroundMark x1="20500" y1="69608" x2="37000" y2="68627"/>
                        <a14:foregroundMark x1="37000" y1="68627" x2="53000" y2="71569"/>
                        <a14:foregroundMark x1="53000" y1="71569" x2="41500" y2="53922"/>
                        <a14:foregroundMark x1="41500" y1="53922" x2="37500" y2="28431"/>
                        <a14:foregroundMark x1="37500" y1="28431" x2="49500" y2="14706"/>
                        <a14:foregroundMark x1="49500" y1="14706" x2="61500" y2="29412"/>
                        <a14:foregroundMark x1="61500" y1="29412" x2="64000" y2="54902"/>
                        <a14:foregroundMark x1="64000" y1="54902" x2="78000" y2="68627"/>
                        <a14:foregroundMark x1="78000" y1="68627" x2="98500" y2="68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8004" y="24861"/>
            <a:ext cx="1136958" cy="703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95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5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6FF76B9-219D-4469-AF87-0236D2903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B88BD78-87E1-424D-B479-C37D8E41B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0964637" y="2358"/>
            <a:ext cx="1876653" cy="1766008"/>
            <a:chOff x="-648769" y="2358"/>
            <a:chExt cx="1876653" cy="1766008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05EB894-9410-4B20-95E4-7A25101AB8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-415188" y="-231223"/>
              <a:ext cx="1409491" cy="1876653"/>
            </a:xfrm>
            <a:custGeom>
              <a:avLst/>
              <a:gdLst>
                <a:gd name="connsiteX0" fmla="*/ 0 w 1409491"/>
                <a:gd name="connsiteY0" fmla="*/ 643075 h 1876653"/>
                <a:gd name="connsiteX1" fmla="*/ 643075 w 1409491"/>
                <a:gd name="connsiteY1" fmla="*/ 0 h 1876653"/>
                <a:gd name="connsiteX2" fmla="*/ 1409491 w 1409491"/>
                <a:gd name="connsiteY2" fmla="*/ 0 h 1876653"/>
                <a:gd name="connsiteX3" fmla="*/ 1409491 w 1409491"/>
                <a:gd name="connsiteY3" fmla="*/ 1876653 h 1876653"/>
                <a:gd name="connsiteX4" fmla="*/ 1233578 w 1409491"/>
                <a:gd name="connsiteY4" fmla="*/ 1876653 h 187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491" h="1876653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66E38B6-B050-4340-8E8F-3A971DADC0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3719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633C5E46-DAC5-4661-9C87-22B08E2A5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43436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E25159A-3B50-4FB6-A87E-0566890616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466088"/>
            <a:ext cx="10905066" cy="3925823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44309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نتيجة بحث الصور عن خلفيات بوربوينت اطفال">
            <a:extLst>
              <a:ext uri="{FF2B5EF4-FFF2-40B4-BE49-F238E27FC236}">
                <a16:creationId xmlns:a16="http://schemas.microsoft.com/office/drawing/2014/main" id="{2C236615-FC3F-47F7-89EC-796FC037CD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85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9DD9C39-3958-48ED-8DB2-2D74CE648266}"/>
              </a:ext>
            </a:extLst>
          </p:cNvPr>
          <p:cNvCxnSpPr/>
          <p:nvPr/>
        </p:nvCxnSpPr>
        <p:spPr>
          <a:xfrm flipH="1">
            <a:off x="4091354" y="2332892"/>
            <a:ext cx="3770142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6" name="Picture 2" descr="نتيجة بحث الصور عن السيدة فاطمة بنت الرسول للاطفال">
            <a:extLst>
              <a:ext uri="{FF2B5EF4-FFF2-40B4-BE49-F238E27FC236}">
                <a16:creationId xmlns:a16="http://schemas.microsoft.com/office/drawing/2014/main" id="{B2BD2D44-AB15-4ACF-AA14-0E9076F2F9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812" y="5342646"/>
            <a:ext cx="4674430" cy="15430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D2B45D6-3769-4461-9EEB-036B9EFC58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7815" y="1375923"/>
            <a:ext cx="9158068" cy="281624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8A0D3AB-F1CF-4E2C-BF5E-77D057D220A6}"/>
              </a:ext>
            </a:extLst>
          </p:cNvPr>
          <p:cNvCxnSpPr/>
          <p:nvPr/>
        </p:nvCxnSpPr>
        <p:spPr>
          <a:xfrm flipH="1">
            <a:off x="6349219" y="3713871"/>
            <a:ext cx="3024553" cy="0"/>
          </a:xfrm>
          <a:prstGeom prst="line">
            <a:avLst/>
          </a:prstGeom>
          <a:ln w="38100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C9DE20A-FE4F-430F-81EE-877080D8831A}"/>
              </a:ext>
            </a:extLst>
          </p:cNvPr>
          <p:cNvCxnSpPr>
            <a:cxnSpLocks/>
          </p:cNvCxnSpPr>
          <p:nvPr/>
        </p:nvCxnSpPr>
        <p:spPr>
          <a:xfrm flipH="1">
            <a:off x="2280577" y="3078480"/>
            <a:ext cx="2562665" cy="0"/>
          </a:xfrm>
          <a:prstGeom prst="line">
            <a:avLst/>
          </a:prstGeom>
          <a:ln w="38100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0DC7E21-D199-4142-8D84-CA206EA08AF6}"/>
              </a:ext>
            </a:extLst>
          </p:cNvPr>
          <p:cNvCxnSpPr>
            <a:cxnSpLocks/>
          </p:cNvCxnSpPr>
          <p:nvPr/>
        </p:nvCxnSpPr>
        <p:spPr>
          <a:xfrm flipH="1">
            <a:off x="6349219" y="4071538"/>
            <a:ext cx="2562665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0" name="Picture 19" descr="A picture containing text&#10;&#10;Description automatically generated">
            <a:extLst>
              <a:ext uri="{FF2B5EF4-FFF2-40B4-BE49-F238E27FC236}">
                <a16:creationId xmlns:a16="http://schemas.microsoft.com/office/drawing/2014/main" id="{8C9FF8CE-9FFC-45A7-BC4F-71EFFA4BC9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863" b="89216" l="2500" r="98500">
                        <a14:foregroundMark x1="1500" y1="66667" x2="78000" y2="58824"/>
                        <a14:foregroundMark x1="78000" y1="58824" x2="93000" y2="65686"/>
                        <a14:foregroundMark x1="93000" y1="65686" x2="96500" y2="90196"/>
                        <a14:foregroundMark x1="96500" y1="90196" x2="2500" y2="87255"/>
                        <a14:foregroundMark x1="2500" y1="87255" x2="4000" y2="68627"/>
                        <a14:foregroundMark x1="49500" y1="9804" x2="49500" y2="9804"/>
                        <a14:foregroundMark x1="62000" y1="6863" x2="62000" y2="6863"/>
                        <a14:foregroundMark x1="60000" y1="6863" x2="60000" y2="6863"/>
                        <a14:foregroundMark x1="54000" y1="29412" x2="54000" y2="29412"/>
                        <a14:foregroundMark x1="54000" y1="26471" x2="54000" y2="26471"/>
                        <a14:foregroundMark x1="57000" y1="22549" x2="57000" y2="22549"/>
                        <a14:foregroundMark x1="53000" y1="18627" x2="53000" y2="18627"/>
                        <a14:foregroundMark x1="46500" y1="33333" x2="46500" y2="33333"/>
                        <a14:foregroundMark x1="42500" y1="40196" x2="42500" y2="40196"/>
                        <a14:foregroundMark x1="37500" y1="80392" x2="37500" y2="80392"/>
                        <a14:foregroundMark x1="37500" y1="80392" x2="68500" y2="87255"/>
                        <a14:foregroundMark x1="68500" y1="87255" x2="83000" y2="80392"/>
                        <a14:foregroundMark x1="83000" y1="80392" x2="95500" y2="64706"/>
                        <a14:foregroundMark x1="95500" y1="64706" x2="88000" y2="88235"/>
                        <a14:foregroundMark x1="88000" y1="88235" x2="7500" y2="83333"/>
                        <a14:foregroundMark x1="7500" y1="83333" x2="20500" y2="69608"/>
                        <a14:foregroundMark x1="20500" y1="69608" x2="37000" y2="68627"/>
                        <a14:foregroundMark x1="37000" y1="68627" x2="53000" y2="71569"/>
                        <a14:foregroundMark x1="53000" y1="71569" x2="41500" y2="53922"/>
                        <a14:foregroundMark x1="41500" y1="53922" x2="37500" y2="28431"/>
                        <a14:foregroundMark x1="37500" y1="28431" x2="49500" y2="14706"/>
                        <a14:foregroundMark x1="49500" y1="14706" x2="61500" y2="29412"/>
                        <a14:foregroundMark x1="61500" y1="29412" x2="64000" y2="54902"/>
                        <a14:foregroundMark x1="64000" y1="54902" x2="78000" y2="68627"/>
                        <a14:foregroundMark x1="78000" y1="68627" x2="98500" y2="68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8004" y="24861"/>
            <a:ext cx="1136958" cy="70303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B096D962-E685-414C-82D0-8D44AEB4E3A9}"/>
              </a:ext>
            </a:extLst>
          </p:cNvPr>
          <p:cNvGrpSpPr/>
          <p:nvPr/>
        </p:nvGrpSpPr>
        <p:grpSpPr>
          <a:xfrm>
            <a:off x="8343464" y="432349"/>
            <a:ext cx="2125216" cy="824355"/>
            <a:chOff x="8943661" y="703360"/>
            <a:chExt cx="2125216" cy="824355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0928ECE5-C2A6-4392-A352-B99B17B29FF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943661" y="904305"/>
              <a:ext cx="1445701" cy="530134"/>
            </a:xfrm>
            <a:prstGeom prst="rect">
              <a:avLst/>
            </a:prstGeom>
          </p:spPr>
        </p:pic>
        <p:sp>
          <p:nvSpPr>
            <p:cNvPr id="23" name="Star: 32 Points 22">
              <a:extLst>
                <a:ext uri="{FF2B5EF4-FFF2-40B4-BE49-F238E27FC236}">
                  <a16:creationId xmlns:a16="http://schemas.microsoft.com/office/drawing/2014/main" id="{E8897A24-A81E-449B-A647-636E0FD2ECC9}"/>
                </a:ext>
              </a:extLst>
            </p:cNvPr>
            <p:cNvSpPr/>
            <p:nvPr/>
          </p:nvSpPr>
          <p:spPr>
            <a:xfrm>
              <a:off x="9849193" y="972409"/>
              <a:ext cx="377687" cy="318374"/>
            </a:xfrm>
            <a:prstGeom prst="star32">
              <a:avLst>
                <a:gd name="adj" fmla="val 30527"/>
              </a:avLst>
            </a:prstGeom>
            <a:solidFill>
              <a:srgbClr val="FFC000"/>
            </a:solidFill>
            <a:ln w="3175">
              <a:solidFill>
                <a:srgbClr val="FF990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0D86496-1022-4FD6-878B-BDB8C574F5B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443877" y="948250"/>
              <a:ext cx="329439" cy="375151"/>
            </a:xfrm>
            <a:prstGeom prst="rect">
              <a:avLst/>
            </a:prstGeom>
          </p:spPr>
        </p:pic>
        <p:sp>
          <p:nvSpPr>
            <p:cNvPr id="25" name="Star: 5 Points 24">
              <a:extLst>
                <a:ext uri="{FF2B5EF4-FFF2-40B4-BE49-F238E27FC236}">
                  <a16:creationId xmlns:a16="http://schemas.microsoft.com/office/drawing/2014/main" id="{8529451E-98FF-4F05-A049-6687FDC4C866}"/>
                </a:ext>
              </a:extLst>
            </p:cNvPr>
            <p:cNvSpPr/>
            <p:nvPr/>
          </p:nvSpPr>
          <p:spPr>
            <a:xfrm>
              <a:off x="9031834" y="947792"/>
              <a:ext cx="428137" cy="319629"/>
            </a:xfrm>
            <a:prstGeom prst="star5">
              <a:avLst/>
            </a:prstGeom>
            <a:solidFill>
              <a:srgbClr val="1AC6EE"/>
            </a:solidFill>
            <a:ln>
              <a:solidFill>
                <a:srgbClr val="245A8C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8BD694D1-D3AD-453E-A1B2-1DBD8D7286D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196811" y="703360"/>
              <a:ext cx="872066" cy="824355"/>
            </a:xfrm>
            <a:prstGeom prst="rect">
              <a:avLst/>
            </a:prstGeom>
          </p:spPr>
        </p:pic>
      </p:grpSp>
      <p:pic>
        <p:nvPicPr>
          <p:cNvPr id="27" name="Picture 10" descr="Dubai Expo 2020, 2020, arab, dubai, emirates, expo, future, logo,  technology, HD mobile wallpaper | Peakpx">
            <a:extLst>
              <a:ext uri="{FF2B5EF4-FFF2-40B4-BE49-F238E27FC236}">
                <a16:creationId xmlns:a16="http://schemas.microsoft.com/office/drawing/2014/main" id="{668482E5-8226-478F-8549-AF1872B989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20" t="19792" r="33889" b="19792"/>
          <a:stretch/>
        </p:blipFill>
        <p:spPr bwMode="auto">
          <a:xfrm>
            <a:off x="11247683" y="-2213"/>
            <a:ext cx="928934" cy="13593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4BF1411-8C9F-449E-AA28-57C42310E85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71198" y="356425"/>
            <a:ext cx="1304243" cy="1173234"/>
          </a:xfrm>
          <a:prstGeom prst="rect">
            <a:avLst/>
          </a:prstGeom>
        </p:spPr>
      </p:pic>
      <p:pic>
        <p:nvPicPr>
          <p:cNvPr id="29" name="Picture 28" descr="A picture containing text, device, meter&#10;&#10;Description automatically generated">
            <a:extLst>
              <a:ext uri="{FF2B5EF4-FFF2-40B4-BE49-F238E27FC236}">
                <a16:creationId xmlns:a16="http://schemas.microsoft.com/office/drawing/2014/main" id="{BC406599-CD60-4D81-B03F-1330F5C7265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2428" y="1357130"/>
            <a:ext cx="1876190" cy="449797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AA7FFCF-955F-40DE-AA41-556319A8D81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406497" y="5098494"/>
            <a:ext cx="1876190" cy="1433570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262BE736-5F20-4CD2-904F-507430FFFDC8}"/>
              </a:ext>
            </a:extLst>
          </p:cNvPr>
          <p:cNvSpPr/>
          <p:nvPr/>
        </p:nvSpPr>
        <p:spPr>
          <a:xfrm>
            <a:off x="5973097" y="5707626"/>
            <a:ext cx="707922" cy="471948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000" dirty="0">
                <a:solidFill>
                  <a:srgbClr val="FF0000"/>
                </a:solidFill>
              </a:rPr>
              <a:t>85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850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Blank Post IT Adhesive Note With Clip Stock Photos - FreeImages.com">
            <a:extLst>
              <a:ext uri="{FF2B5EF4-FFF2-40B4-BE49-F238E27FC236}">
                <a16:creationId xmlns:a16="http://schemas.microsoft.com/office/drawing/2014/main" id="{BDCDF975-3C27-4BAC-873B-26DDBCA0E2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29502" y="327807"/>
            <a:ext cx="3909905" cy="302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Post-it - 5 Free Stock Photo - Public Domain Pictures">
            <a:extLst>
              <a:ext uri="{FF2B5EF4-FFF2-40B4-BE49-F238E27FC236}">
                <a16:creationId xmlns:a16="http://schemas.microsoft.com/office/drawing/2014/main" id="{F4D40FD0-5DF9-4B4B-9E62-7242459FCC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53110" y="3357557"/>
            <a:ext cx="4137069" cy="3252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esenhos Animados Mão Desenhada Aquarela Vermelho Post Its, Vermelho,  Simples, Amarelo Imagem PNG e PSD Para Download Gratuito">
            <a:extLst>
              <a:ext uri="{FF2B5EF4-FFF2-40B4-BE49-F238E27FC236}">
                <a16:creationId xmlns:a16="http://schemas.microsoft.com/office/drawing/2014/main" id="{334A317D-C071-4723-8133-859C28078E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5F5F7"/>
              </a:clrFrom>
              <a:clrTo>
                <a:srgbClr val="F5F5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1244" y="3268134"/>
            <a:ext cx="3967647" cy="3252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النشيد الوطني">
            <a:hlinkClick r:id="" action="ppaction://media"/>
            <a:extLst>
              <a:ext uri="{FF2B5EF4-FFF2-40B4-BE49-F238E27FC236}">
                <a16:creationId xmlns:a16="http://schemas.microsoft.com/office/drawing/2014/main" id="{4BBDE711-BB9E-4A09-AD05-B9FC44DFCE7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78212" y="2068560"/>
            <a:ext cx="3326786" cy="2399148"/>
          </a:xfrm>
          <a:prstGeom prst="rect">
            <a:avLst/>
          </a:prstGeom>
        </p:spPr>
      </p:pic>
      <p:sp>
        <p:nvSpPr>
          <p:cNvPr id="16" name="مربع نص 15">
            <a:extLst>
              <a:ext uri="{FF2B5EF4-FFF2-40B4-BE49-F238E27FC236}">
                <a16:creationId xmlns:a16="http://schemas.microsoft.com/office/drawing/2014/main" id="{FC0C21F2-22B0-4190-9AED-AEEC3E1918E5}"/>
              </a:ext>
            </a:extLst>
          </p:cNvPr>
          <p:cNvSpPr txBox="1"/>
          <p:nvPr/>
        </p:nvSpPr>
        <p:spPr>
          <a:xfrm>
            <a:off x="3460064" y="888429"/>
            <a:ext cx="4949421" cy="103105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AE" sz="40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النّشيدُ الوَطنِي يَا حُمَاة المُسْتقبَل</a:t>
            </a:r>
          </a:p>
          <a:p>
            <a:pPr algn="ctr"/>
            <a:r>
              <a:rPr lang="ar-AE" sz="2100" dirty="0">
                <a:cs typeface="AL-Hor" pitchFamily="2" charset="-78"/>
              </a:rPr>
              <a:t> </a:t>
            </a: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81A1328F-EC4E-48B7-9BC0-2F904CB18966}"/>
              </a:ext>
            </a:extLst>
          </p:cNvPr>
          <p:cNvSpPr txBox="1"/>
          <p:nvPr/>
        </p:nvSpPr>
        <p:spPr>
          <a:xfrm>
            <a:off x="8718916" y="873186"/>
            <a:ext cx="2993264" cy="193899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sz="2400" b="1" dirty="0">
                <a:solidFill>
                  <a:srgbClr val="FFFF00"/>
                </a:solidFill>
                <a:latin typeface="SHAGARA v2"/>
                <a:cs typeface="PT Simple Bold Ruled" panose="02010400000000000000" pitchFamily="2" charset="-78"/>
              </a:rPr>
              <a:t>اليوم</a:t>
            </a:r>
            <a:r>
              <a:rPr lang="ar-AE" sz="2400" b="1" dirty="0">
                <a:latin typeface="SHAGARA v2"/>
                <a:cs typeface="PT Simple Bold Ruled" panose="02010400000000000000" pitchFamily="2" charset="-78"/>
              </a:rPr>
              <a:t>: الأثنين</a:t>
            </a:r>
          </a:p>
          <a:p>
            <a:pPr algn="ctr"/>
            <a:r>
              <a:rPr lang="ar-AE" sz="2400" b="1" dirty="0">
                <a:latin typeface="SHAGARA v2"/>
                <a:cs typeface="PT Simple Bold Ruled" panose="02010400000000000000" pitchFamily="2" charset="-78"/>
              </a:rPr>
              <a:t>الثلاثاء      </a:t>
            </a:r>
          </a:p>
          <a:p>
            <a:pPr algn="ctr"/>
            <a:r>
              <a:rPr lang="ar-AE" sz="2400" b="1" dirty="0">
                <a:latin typeface="SHAGARA v2"/>
                <a:cs typeface="PT Simple Bold Ruled" panose="02010400000000000000" pitchFamily="2" charset="-78"/>
              </a:rPr>
              <a:t>الأربعاء             </a:t>
            </a:r>
          </a:p>
          <a:p>
            <a:pPr algn="ctr"/>
            <a:r>
              <a:rPr lang="ar-AE" sz="2400" b="1" dirty="0">
                <a:latin typeface="SHAGARA v2"/>
                <a:cs typeface="PT Simple Bold Ruled" panose="02010400000000000000" pitchFamily="2" charset="-78"/>
              </a:rPr>
              <a:t>الخميس             </a:t>
            </a:r>
          </a:p>
          <a:p>
            <a:pPr algn="ctr"/>
            <a:r>
              <a:rPr lang="ar-AE" sz="2400" b="1" dirty="0">
                <a:latin typeface="SHAGARA v2"/>
                <a:cs typeface="PT Simple Bold Ruled" panose="02010400000000000000" pitchFamily="2" charset="-78"/>
              </a:rPr>
              <a:t>الجمعة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AB6F773A-6B7F-4BF8-9969-87BDCA12A100}"/>
              </a:ext>
            </a:extLst>
          </p:cNvPr>
          <p:cNvSpPr txBox="1"/>
          <p:nvPr/>
        </p:nvSpPr>
        <p:spPr>
          <a:xfrm>
            <a:off x="7953110" y="4718397"/>
            <a:ext cx="3759070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sz="2400" b="1" dirty="0">
                <a:latin typeface="SHAGARA v2"/>
              </a:rPr>
              <a:t>10</a:t>
            </a:r>
            <a:r>
              <a:rPr lang="en-US" sz="2400" b="1" dirty="0">
                <a:latin typeface="SHAGARA v2"/>
              </a:rPr>
              <a:t>/14-1-2022</a:t>
            </a:r>
            <a:endParaRPr lang="ar-AE" sz="2400" b="1" dirty="0">
              <a:latin typeface="SHAGARA v2"/>
            </a:endParaRPr>
          </a:p>
          <a:p>
            <a:pPr algn="ctr"/>
            <a:r>
              <a:rPr lang="ar-AE" sz="2400" b="1" dirty="0">
                <a:latin typeface="SHAGARA v2"/>
              </a:rPr>
              <a:t>الأسبوع الثاني</a:t>
            </a:r>
            <a:endParaRPr lang="ar-SA" sz="2400" b="1" dirty="0">
              <a:latin typeface="SHAGARA v2"/>
            </a:endParaRPr>
          </a:p>
        </p:txBody>
      </p:sp>
      <p:sp>
        <p:nvSpPr>
          <p:cNvPr id="19" name="Text Box 96">
            <a:extLst>
              <a:ext uri="{FF2B5EF4-FFF2-40B4-BE49-F238E27FC236}">
                <a16:creationId xmlns:a16="http://schemas.microsoft.com/office/drawing/2014/main" id="{9006A5D5-89CC-437C-A3E0-88082C768616}"/>
              </a:ext>
            </a:extLst>
          </p:cNvPr>
          <p:cNvSpPr txBox="1">
            <a:spLocks/>
          </p:cNvSpPr>
          <p:nvPr/>
        </p:nvSpPr>
        <p:spPr bwMode="auto">
          <a:xfrm>
            <a:off x="726231" y="4708932"/>
            <a:ext cx="2566651" cy="55015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28575" tIns="28575" rIns="28575" bIns="28575" anchor="ctr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ar-AE" altLang="en-US" b="1" dirty="0">
                <a:latin typeface="Algerian" panose="04020705040A02060702" pitchFamily="82" charset="0"/>
                <a:cs typeface="PT Simple Bold Ruled" panose="02010400000000000000" pitchFamily="2" charset="-78"/>
                <a:sym typeface="Tahoma" panose="020B0604030504040204" pitchFamily="34" charset="0"/>
              </a:rPr>
              <a:t>الحضور والغياب</a:t>
            </a:r>
            <a:endParaRPr lang="en-US" altLang="en-US" b="1" dirty="0">
              <a:latin typeface="Algerian" panose="04020705040A02060702" pitchFamily="82" charset="0"/>
              <a:cs typeface="PT Simple Bold Ruled" panose="02010400000000000000" pitchFamily="2" charset="-78"/>
              <a:sym typeface="Tahoma" panose="020B0604030504040204" pitchFamily="34" charset="0"/>
            </a:endParaRPr>
          </a:p>
        </p:txBody>
      </p:sp>
      <p:pic>
        <p:nvPicPr>
          <p:cNvPr id="1026" name="Picture 2" descr="محتاجه مساعده on Twitter: &quot;صباحي يبدا بك ربي حبا وتسبيحا وحمدا .. اللهم لك  الحمد على كل مانحن فيه من خير ونعمه وصحه... صباح الخير… &quot;">
            <a:extLst>
              <a:ext uri="{FF2B5EF4-FFF2-40B4-BE49-F238E27FC236}">
                <a16:creationId xmlns:a16="http://schemas.microsoft.com/office/drawing/2014/main" id="{670C91EF-5A01-49CD-A304-EADE80A0F3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63161"/>
            <a:ext cx="3159847" cy="2575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صورة 8" descr="صورة تحتوي على نص, خريطة&#10;&#10;تم إنشاء الوصف تلقائياً">
            <a:extLst>
              <a:ext uri="{FF2B5EF4-FFF2-40B4-BE49-F238E27FC236}">
                <a16:creationId xmlns:a16="http://schemas.microsoft.com/office/drawing/2014/main" id="{FF888EC4-B7A5-4ECA-8CBA-A6EF2E6201D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9ECDC3"/>
              </a:clrFrom>
              <a:clrTo>
                <a:srgbClr val="9ECDC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40" t="25571" r="9391" b="57260"/>
          <a:stretch/>
        </p:blipFill>
        <p:spPr>
          <a:xfrm>
            <a:off x="4410178" y="5113249"/>
            <a:ext cx="3203023" cy="941117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0E276443-189A-4597-B900-2F528844317B}"/>
              </a:ext>
            </a:extLst>
          </p:cNvPr>
          <p:cNvSpPr/>
          <p:nvPr/>
        </p:nvSpPr>
        <p:spPr>
          <a:xfrm>
            <a:off x="9158748" y="873186"/>
            <a:ext cx="1179871" cy="4354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B3919D9A-42B7-4427-9311-0DCDC17F519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863" b="89216" l="2500" r="98500">
                        <a14:foregroundMark x1="1500" y1="66667" x2="78000" y2="58824"/>
                        <a14:foregroundMark x1="78000" y1="58824" x2="93000" y2="65686"/>
                        <a14:foregroundMark x1="93000" y1="65686" x2="96500" y2="90196"/>
                        <a14:foregroundMark x1="96500" y1="90196" x2="2500" y2="87255"/>
                        <a14:foregroundMark x1="2500" y1="87255" x2="4000" y2="68627"/>
                        <a14:foregroundMark x1="49500" y1="9804" x2="49500" y2="9804"/>
                        <a14:foregroundMark x1="62000" y1="6863" x2="62000" y2="6863"/>
                        <a14:foregroundMark x1="60000" y1="6863" x2="60000" y2="6863"/>
                        <a14:foregroundMark x1="54000" y1="29412" x2="54000" y2="29412"/>
                        <a14:foregroundMark x1="54000" y1="26471" x2="54000" y2="26471"/>
                        <a14:foregroundMark x1="57000" y1="22549" x2="57000" y2="22549"/>
                        <a14:foregroundMark x1="53000" y1="18627" x2="53000" y2="18627"/>
                        <a14:foregroundMark x1="46500" y1="33333" x2="46500" y2="33333"/>
                        <a14:foregroundMark x1="42500" y1="40196" x2="42500" y2="40196"/>
                        <a14:foregroundMark x1="37500" y1="80392" x2="37500" y2="80392"/>
                        <a14:foregroundMark x1="37500" y1="80392" x2="68500" y2="87255"/>
                        <a14:foregroundMark x1="68500" y1="87255" x2="83000" y2="80392"/>
                        <a14:foregroundMark x1="83000" y1="80392" x2="95500" y2="64706"/>
                        <a14:foregroundMark x1="95500" y1="64706" x2="88000" y2="88235"/>
                        <a14:foregroundMark x1="88000" y1="88235" x2="7500" y2="83333"/>
                        <a14:foregroundMark x1="7500" y1="83333" x2="20500" y2="69608"/>
                        <a14:foregroundMark x1="20500" y1="69608" x2="37000" y2="68627"/>
                        <a14:foregroundMark x1="37000" y1="68627" x2="53000" y2="71569"/>
                        <a14:foregroundMark x1="53000" y1="71569" x2="41500" y2="53922"/>
                        <a14:foregroundMark x1="41500" y1="53922" x2="37500" y2="28431"/>
                        <a14:foregroundMark x1="37500" y1="28431" x2="49500" y2="14706"/>
                        <a14:foregroundMark x1="49500" y1="14706" x2="61500" y2="29412"/>
                        <a14:foregroundMark x1="61500" y1="29412" x2="64000" y2="54902"/>
                        <a14:foregroundMark x1="64000" y1="54902" x2="78000" y2="68627"/>
                        <a14:foregroundMark x1="78000" y1="68627" x2="98500" y2="68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8004" y="24861"/>
            <a:ext cx="1136958" cy="703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223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92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نتيجة بحث الصور عن صحراء كرتون">
            <a:extLst>
              <a:ext uri="{FF2B5EF4-FFF2-40B4-BE49-F238E27FC236}">
                <a16:creationId xmlns:a16="http://schemas.microsoft.com/office/drawing/2014/main" id="{D3B80A6F-87B0-41DF-BB6B-31A364CDE8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383" y="30631"/>
            <a:ext cx="12192000" cy="682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نتيجة بحث الصور عن الكعبة قديم كرتون">
            <a:extLst>
              <a:ext uri="{FF2B5EF4-FFF2-40B4-BE49-F238E27FC236}">
                <a16:creationId xmlns:a16="http://schemas.microsoft.com/office/drawing/2014/main" id="{8439E007-65FF-4423-8B21-D3FF87934D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61" t="40205" r="9337" b="13641"/>
          <a:stretch/>
        </p:blipFill>
        <p:spPr bwMode="auto">
          <a:xfrm>
            <a:off x="4162946" y="3981157"/>
            <a:ext cx="4277669" cy="26909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نتيجة بحث الصور عن صحراء كرتون">
            <a:extLst>
              <a:ext uri="{FF2B5EF4-FFF2-40B4-BE49-F238E27FC236}">
                <a16:creationId xmlns:a16="http://schemas.microsoft.com/office/drawing/2014/main" id="{0FC09BDD-5258-4EF2-BDF4-C21C818BD4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06" b="94167" l="52266" r="8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692" t="1324" r="16461" b="6256"/>
          <a:stretch/>
        </p:blipFill>
        <p:spPr bwMode="auto">
          <a:xfrm>
            <a:off x="12403250" y="4549183"/>
            <a:ext cx="1167619" cy="1906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A27E1805-8CF3-4EB9-ABF4-F3DFC15AF22C}"/>
              </a:ext>
            </a:extLst>
          </p:cNvPr>
          <p:cNvSpPr/>
          <p:nvPr/>
        </p:nvSpPr>
        <p:spPr>
          <a:xfrm>
            <a:off x="-879929" y="4549183"/>
            <a:ext cx="668679" cy="174499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290" name="Picture 2" descr="نتيجة بحث الصور عن كيس زباله كرتون">
            <a:extLst>
              <a:ext uri="{FF2B5EF4-FFF2-40B4-BE49-F238E27FC236}">
                <a16:creationId xmlns:a16="http://schemas.microsoft.com/office/drawing/2014/main" id="{33FDE968-02FF-4EA0-B5D2-0AE0D43E80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4793" y="5421678"/>
            <a:ext cx="1167619" cy="776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7AA45569-CA20-435A-8371-2B9BE4E8992A}"/>
              </a:ext>
            </a:extLst>
          </p:cNvPr>
          <p:cNvSpPr/>
          <p:nvPr/>
        </p:nvSpPr>
        <p:spPr>
          <a:xfrm>
            <a:off x="-1355995" y="3981157"/>
            <a:ext cx="668679" cy="1744990"/>
          </a:xfrm>
          <a:prstGeom prst="ellipse">
            <a:avLst/>
          </a:prstGeom>
          <a:solidFill>
            <a:srgbClr val="EFABDD"/>
          </a:solidFill>
          <a:ln>
            <a:solidFill>
              <a:srgbClr val="EFABDD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ABDD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FB0C8ED-5500-4805-8D7F-12D91F2179C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79667" y="978396"/>
            <a:ext cx="9509760" cy="3469883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BD0F39E0-E006-4F7C-BF09-2A67599F7F3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863" b="89216" l="2500" r="98500">
                        <a14:foregroundMark x1="1500" y1="66667" x2="78000" y2="58824"/>
                        <a14:foregroundMark x1="78000" y1="58824" x2="93000" y2="65686"/>
                        <a14:foregroundMark x1="93000" y1="65686" x2="96500" y2="90196"/>
                        <a14:foregroundMark x1="96500" y1="90196" x2="2500" y2="87255"/>
                        <a14:foregroundMark x1="2500" y1="87255" x2="4000" y2="68627"/>
                        <a14:foregroundMark x1="49500" y1="9804" x2="49500" y2="9804"/>
                        <a14:foregroundMark x1="62000" y1="6863" x2="62000" y2="6863"/>
                        <a14:foregroundMark x1="60000" y1="6863" x2="60000" y2="6863"/>
                        <a14:foregroundMark x1="54000" y1="29412" x2="54000" y2="29412"/>
                        <a14:foregroundMark x1="54000" y1="26471" x2="54000" y2="26471"/>
                        <a14:foregroundMark x1="57000" y1="22549" x2="57000" y2="22549"/>
                        <a14:foregroundMark x1="53000" y1="18627" x2="53000" y2="18627"/>
                        <a14:foregroundMark x1="46500" y1="33333" x2="46500" y2="33333"/>
                        <a14:foregroundMark x1="42500" y1="40196" x2="42500" y2="40196"/>
                        <a14:foregroundMark x1="37500" y1="80392" x2="37500" y2="80392"/>
                        <a14:foregroundMark x1="37500" y1="80392" x2="68500" y2="87255"/>
                        <a14:foregroundMark x1="68500" y1="87255" x2="83000" y2="80392"/>
                        <a14:foregroundMark x1="83000" y1="80392" x2="95500" y2="64706"/>
                        <a14:foregroundMark x1="95500" y1="64706" x2="88000" y2="88235"/>
                        <a14:foregroundMark x1="88000" y1="88235" x2="7500" y2="83333"/>
                        <a14:foregroundMark x1="7500" y1="83333" x2="20500" y2="69608"/>
                        <a14:foregroundMark x1="20500" y1="69608" x2="37000" y2="68627"/>
                        <a14:foregroundMark x1="37000" y1="68627" x2="53000" y2="71569"/>
                        <a14:foregroundMark x1="53000" y1="71569" x2="41500" y2="53922"/>
                        <a14:foregroundMark x1="41500" y1="53922" x2="37500" y2="28431"/>
                        <a14:foregroundMark x1="37500" y1="28431" x2="49500" y2="14706"/>
                        <a14:foregroundMark x1="49500" y1="14706" x2="61500" y2="29412"/>
                        <a14:foregroundMark x1="61500" y1="29412" x2="64000" y2="54902"/>
                        <a14:foregroundMark x1="64000" y1="54902" x2="78000" y2="68627"/>
                        <a14:foregroundMark x1="78000" y1="68627" x2="98500" y2="68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8004" y="24861"/>
            <a:ext cx="1136958" cy="70303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171430BD-B931-47F3-AAB1-4AF8BE6EB1AD}"/>
              </a:ext>
            </a:extLst>
          </p:cNvPr>
          <p:cNvGrpSpPr/>
          <p:nvPr/>
        </p:nvGrpSpPr>
        <p:grpSpPr>
          <a:xfrm>
            <a:off x="8870933" y="151156"/>
            <a:ext cx="2125216" cy="824355"/>
            <a:chOff x="8943661" y="703360"/>
            <a:chExt cx="2125216" cy="82435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C326C2A-E923-481E-A5B1-17077A87DA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943661" y="904305"/>
              <a:ext cx="1445701" cy="530134"/>
            </a:xfrm>
            <a:prstGeom prst="rect">
              <a:avLst/>
            </a:prstGeom>
          </p:spPr>
        </p:pic>
        <p:sp>
          <p:nvSpPr>
            <p:cNvPr id="14" name="Star: 32 Points 13">
              <a:extLst>
                <a:ext uri="{FF2B5EF4-FFF2-40B4-BE49-F238E27FC236}">
                  <a16:creationId xmlns:a16="http://schemas.microsoft.com/office/drawing/2014/main" id="{53D718DB-FAB3-471F-A97D-F115C6F41F38}"/>
                </a:ext>
              </a:extLst>
            </p:cNvPr>
            <p:cNvSpPr/>
            <p:nvPr/>
          </p:nvSpPr>
          <p:spPr>
            <a:xfrm>
              <a:off x="9849193" y="972409"/>
              <a:ext cx="377687" cy="318374"/>
            </a:xfrm>
            <a:prstGeom prst="star32">
              <a:avLst>
                <a:gd name="adj" fmla="val 30527"/>
              </a:avLst>
            </a:prstGeom>
            <a:solidFill>
              <a:srgbClr val="FFC000"/>
            </a:solidFill>
            <a:ln w="3175">
              <a:solidFill>
                <a:srgbClr val="FF990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F72850E4-034F-4A0A-A14B-ABF7ECFA67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9443877" y="948250"/>
              <a:ext cx="329439" cy="375151"/>
            </a:xfrm>
            <a:prstGeom prst="rect">
              <a:avLst/>
            </a:prstGeom>
          </p:spPr>
        </p:pic>
        <p:sp>
          <p:nvSpPr>
            <p:cNvPr id="16" name="Star: 5 Points 15">
              <a:extLst>
                <a:ext uri="{FF2B5EF4-FFF2-40B4-BE49-F238E27FC236}">
                  <a16:creationId xmlns:a16="http://schemas.microsoft.com/office/drawing/2014/main" id="{9A1415C1-A471-4DD5-8954-3A8B3AF86F4F}"/>
                </a:ext>
              </a:extLst>
            </p:cNvPr>
            <p:cNvSpPr/>
            <p:nvPr/>
          </p:nvSpPr>
          <p:spPr>
            <a:xfrm>
              <a:off x="9031834" y="947792"/>
              <a:ext cx="428137" cy="319629"/>
            </a:xfrm>
            <a:prstGeom prst="star5">
              <a:avLst/>
            </a:prstGeom>
            <a:solidFill>
              <a:srgbClr val="1AC6EE"/>
            </a:solidFill>
            <a:ln>
              <a:solidFill>
                <a:srgbClr val="245A8C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D996C49-3BC7-4E9E-A3B9-176C2EF13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0196811" y="703360"/>
              <a:ext cx="872066" cy="824355"/>
            </a:xfrm>
            <a:prstGeom prst="rect">
              <a:avLst/>
            </a:prstGeom>
          </p:spPr>
        </p:pic>
      </p:grpSp>
      <p:pic>
        <p:nvPicPr>
          <p:cNvPr id="18" name="Picture 10" descr="Dubai Expo 2020, 2020, arab, dubai, emirates, expo, future, logo,  technology, HD mobile wallpaper | Peakpx">
            <a:extLst>
              <a:ext uri="{FF2B5EF4-FFF2-40B4-BE49-F238E27FC236}">
                <a16:creationId xmlns:a16="http://schemas.microsoft.com/office/drawing/2014/main" id="{2094459E-ABBC-4BE6-80D3-134DA3EF27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20" t="19792" r="33889" b="19792"/>
          <a:stretch/>
        </p:blipFill>
        <p:spPr bwMode="auto">
          <a:xfrm>
            <a:off x="11247683" y="-2213"/>
            <a:ext cx="928934" cy="13593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41DFB68-1D63-4E2D-84C4-28E4DC51B27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59840" y="265559"/>
            <a:ext cx="1304243" cy="1173234"/>
          </a:xfrm>
          <a:prstGeom prst="rect">
            <a:avLst/>
          </a:prstGeom>
        </p:spPr>
      </p:pic>
      <p:pic>
        <p:nvPicPr>
          <p:cNvPr id="20" name="Picture 19" descr="A picture containing text, device, meter&#10;&#10;Description automatically generated">
            <a:extLst>
              <a:ext uri="{FF2B5EF4-FFF2-40B4-BE49-F238E27FC236}">
                <a16:creationId xmlns:a16="http://schemas.microsoft.com/office/drawing/2014/main" id="{6B450102-977B-484A-B232-C450DB32699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6272" y="1732168"/>
            <a:ext cx="1876190" cy="449797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D038470-61FB-4473-AB59-2F016CFD2E1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406497" y="5098494"/>
            <a:ext cx="1876190" cy="1433570"/>
          </a:xfrm>
          <a:prstGeom prst="rect">
            <a:avLst/>
          </a:prstGeom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550394FC-E56C-45A8-9214-C8C399A5C163}"/>
              </a:ext>
            </a:extLst>
          </p:cNvPr>
          <p:cNvSpPr/>
          <p:nvPr/>
        </p:nvSpPr>
        <p:spPr>
          <a:xfrm>
            <a:off x="5973097" y="5707626"/>
            <a:ext cx="707922" cy="471948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000" dirty="0">
                <a:solidFill>
                  <a:srgbClr val="FF0000"/>
                </a:solidFill>
              </a:rPr>
              <a:t>85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9583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7.40741E-7 L 0.72083 0.0710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417" y="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4.81481E-6 L -0.28528 -0.011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271" y="-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11111E-6 L 0.66992 0.17245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90" y="8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نتيجة بحث الصور عن خلفيات بوربوينت اطفال">
            <a:extLst>
              <a:ext uri="{FF2B5EF4-FFF2-40B4-BE49-F238E27FC236}">
                <a16:creationId xmlns:a16="http://schemas.microsoft.com/office/drawing/2014/main" id="{EE2D028E-81C8-47F4-A34A-07FB9956B4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2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DE2593B-F033-4341-A531-374AC2267A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5918"/>
          <a:stretch/>
        </p:blipFill>
        <p:spPr>
          <a:xfrm>
            <a:off x="1734906" y="1170423"/>
            <a:ext cx="8308745" cy="29065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2" descr="نتيجة بحث الصور عن تُسَبِح الله">
            <a:extLst>
              <a:ext uri="{FF2B5EF4-FFF2-40B4-BE49-F238E27FC236}">
                <a16:creationId xmlns:a16="http://schemas.microsoft.com/office/drawing/2014/main" id="{FD51F717-745E-42E4-862E-3B85D331A5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0021" y="4435843"/>
            <a:ext cx="3587260" cy="19898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ADBE78BD-CC8B-4934-8251-E8CDB3A3E4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863" b="89216" l="2500" r="98500">
                        <a14:foregroundMark x1="1500" y1="66667" x2="78000" y2="58824"/>
                        <a14:foregroundMark x1="78000" y1="58824" x2="93000" y2="65686"/>
                        <a14:foregroundMark x1="93000" y1="65686" x2="96500" y2="90196"/>
                        <a14:foregroundMark x1="96500" y1="90196" x2="2500" y2="87255"/>
                        <a14:foregroundMark x1="2500" y1="87255" x2="4000" y2="68627"/>
                        <a14:foregroundMark x1="49500" y1="9804" x2="49500" y2="9804"/>
                        <a14:foregroundMark x1="62000" y1="6863" x2="62000" y2="6863"/>
                        <a14:foregroundMark x1="60000" y1="6863" x2="60000" y2="6863"/>
                        <a14:foregroundMark x1="54000" y1="29412" x2="54000" y2="29412"/>
                        <a14:foregroundMark x1="54000" y1="26471" x2="54000" y2="26471"/>
                        <a14:foregroundMark x1="57000" y1="22549" x2="57000" y2="22549"/>
                        <a14:foregroundMark x1="53000" y1="18627" x2="53000" y2="18627"/>
                        <a14:foregroundMark x1="46500" y1="33333" x2="46500" y2="33333"/>
                        <a14:foregroundMark x1="42500" y1="40196" x2="42500" y2="40196"/>
                        <a14:foregroundMark x1="37500" y1="80392" x2="37500" y2="80392"/>
                        <a14:foregroundMark x1="37500" y1="80392" x2="68500" y2="87255"/>
                        <a14:foregroundMark x1="68500" y1="87255" x2="83000" y2="80392"/>
                        <a14:foregroundMark x1="83000" y1="80392" x2="95500" y2="64706"/>
                        <a14:foregroundMark x1="95500" y1="64706" x2="88000" y2="88235"/>
                        <a14:foregroundMark x1="88000" y1="88235" x2="7500" y2="83333"/>
                        <a14:foregroundMark x1="7500" y1="83333" x2="20500" y2="69608"/>
                        <a14:foregroundMark x1="20500" y1="69608" x2="37000" y2="68627"/>
                        <a14:foregroundMark x1="37000" y1="68627" x2="53000" y2="71569"/>
                        <a14:foregroundMark x1="53000" y1="71569" x2="41500" y2="53922"/>
                        <a14:foregroundMark x1="41500" y1="53922" x2="37500" y2="28431"/>
                        <a14:foregroundMark x1="37500" y1="28431" x2="49500" y2="14706"/>
                        <a14:foregroundMark x1="49500" y1="14706" x2="61500" y2="29412"/>
                        <a14:foregroundMark x1="61500" y1="29412" x2="64000" y2="54902"/>
                        <a14:foregroundMark x1="64000" y1="54902" x2="78000" y2="68627"/>
                        <a14:foregroundMark x1="78000" y1="68627" x2="98500" y2="68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8004" y="24861"/>
            <a:ext cx="1136958" cy="70303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5A232276-C293-4F7F-88CD-A30D6B3E49C6}"/>
              </a:ext>
            </a:extLst>
          </p:cNvPr>
          <p:cNvGrpSpPr/>
          <p:nvPr/>
        </p:nvGrpSpPr>
        <p:grpSpPr>
          <a:xfrm>
            <a:off x="8975744" y="399424"/>
            <a:ext cx="2125216" cy="824355"/>
            <a:chOff x="8943661" y="703360"/>
            <a:chExt cx="2125216" cy="82435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90F720C-0515-40BE-8E63-0ECCBA436F8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943661" y="904305"/>
              <a:ext cx="1445701" cy="530134"/>
            </a:xfrm>
            <a:prstGeom prst="rect">
              <a:avLst/>
            </a:prstGeom>
          </p:spPr>
        </p:pic>
        <p:sp>
          <p:nvSpPr>
            <p:cNvPr id="15" name="Star: 32 Points 14">
              <a:extLst>
                <a:ext uri="{FF2B5EF4-FFF2-40B4-BE49-F238E27FC236}">
                  <a16:creationId xmlns:a16="http://schemas.microsoft.com/office/drawing/2014/main" id="{B79F7B3A-1D14-46F5-9154-A3DE6D075DAB}"/>
                </a:ext>
              </a:extLst>
            </p:cNvPr>
            <p:cNvSpPr/>
            <p:nvPr/>
          </p:nvSpPr>
          <p:spPr>
            <a:xfrm>
              <a:off x="9849193" y="972409"/>
              <a:ext cx="377687" cy="318374"/>
            </a:xfrm>
            <a:prstGeom prst="star32">
              <a:avLst>
                <a:gd name="adj" fmla="val 30527"/>
              </a:avLst>
            </a:prstGeom>
            <a:solidFill>
              <a:srgbClr val="FFC000"/>
            </a:solidFill>
            <a:ln w="3175">
              <a:solidFill>
                <a:srgbClr val="FF990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A4B16A70-4BC1-401B-928E-846FB8F4DD1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443877" y="948250"/>
              <a:ext cx="329439" cy="375151"/>
            </a:xfrm>
            <a:prstGeom prst="rect">
              <a:avLst/>
            </a:prstGeom>
          </p:spPr>
        </p:pic>
        <p:sp>
          <p:nvSpPr>
            <p:cNvPr id="17" name="Star: 5 Points 16">
              <a:extLst>
                <a:ext uri="{FF2B5EF4-FFF2-40B4-BE49-F238E27FC236}">
                  <a16:creationId xmlns:a16="http://schemas.microsoft.com/office/drawing/2014/main" id="{65039F0E-CB13-47DB-870A-EE7AB2FD20D2}"/>
                </a:ext>
              </a:extLst>
            </p:cNvPr>
            <p:cNvSpPr/>
            <p:nvPr/>
          </p:nvSpPr>
          <p:spPr>
            <a:xfrm>
              <a:off x="9031834" y="947792"/>
              <a:ext cx="428137" cy="319629"/>
            </a:xfrm>
            <a:prstGeom prst="star5">
              <a:avLst/>
            </a:prstGeom>
            <a:solidFill>
              <a:srgbClr val="1AC6EE"/>
            </a:solidFill>
            <a:ln>
              <a:solidFill>
                <a:srgbClr val="245A8C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82B4AE4-A01B-4FE1-8759-228C16D07D2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196811" y="703360"/>
              <a:ext cx="872066" cy="824355"/>
            </a:xfrm>
            <a:prstGeom prst="rect">
              <a:avLst/>
            </a:prstGeom>
          </p:spPr>
        </p:pic>
      </p:grpSp>
      <p:pic>
        <p:nvPicPr>
          <p:cNvPr id="19" name="Picture 10" descr="Dubai Expo 2020, 2020, arab, dubai, emirates, expo, future, logo,  technology, HD mobile wallpaper | Peakpx">
            <a:extLst>
              <a:ext uri="{FF2B5EF4-FFF2-40B4-BE49-F238E27FC236}">
                <a16:creationId xmlns:a16="http://schemas.microsoft.com/office/drawing/2014/main" id="{6B618488-256D-456A-99FE-9AAFCF4942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20" t="19792" r="33889" b="19792"/>
          <a:stretch/>
        </p:blipFill>
        <p:spPr bwMode="auto">
          <a:xfrm>
            <a:off x="11247683" y="-2213"/>
            <a:ext cx="928934" cy="13593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76283F3-C477-43F7-86CC-25518A190D8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6776" y="83470"/>
            <a:ext cx="1304243" cy="1173234"/>
          </a:xfrm>
          <a:prstGeom prst="rect">
            <a:avLst/>
          </a:prstGeom>
        </p:spPr>
      </p:pic>
      <p:pic>
        <p:nvPicPr>
          <p:cNvPr id="21" name="Picture 20" descr="A picture containing text, device, meter&#10;&#10;Description automatically generated">
            <a:extLst>
              <a:ext uri="{FF2B5EF4-FFF2-40B4-BE49-F238E27FC236}">
                <a16:creationId xmlns:a16="http://schemas.microsoft.com/office/drawing/2014/main" id="{660F641A-63FB-4EE3-900E-6C61215FAF5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02" y="1699236"/>
            <a:ext cx="1876190" cy="449797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3A5E137-E10E-4E8C-9936-1C9C6A19B6C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406497" y="5098494"/>
            <a:ext cx="1876190" cy="1433570"/>
          </a:xfrm>
          <a:prstGeom prst="rect">
            <a:avLst/>
          </a:prstGeom>
        </p:spPr>
      </p:pic>
      <p:sp>
        <p:nvSpPr>
          <p:cNvPr id="23" name="Oval 22">
            <a:extLst>
              <a:ext uri="{FF2B5EF4-FFF2-40B4-BE49-F238E27FC236}">
                <a16:creationId xmlns:a16="http://schemas.microsoft.com/office/drawing/2014/main" id="{C3CE14E9-FB27-42AB-A984-A68D2892056D}"/>
              </a:ext>
            </a:extLst>
          </p:cNvPr>
          <p:cNvSpPr/>
          <p:nvPr/>
        </p:nvSpPr>
        <p:spPr>
          <a:xfrm>
            <a:off x="5973097" y="5707626"/>
            <a:ext cx="707922" cy="471948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000" dirty="0">
                <a:solidFill>
                  <a:srgbClr val="FF0000"/>
                </a:solidFill>
              </a:rPr>
              <a:t>86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579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نتيجة بحث الصور عن خلفيات بوربوينت اطفال">
            <a:extLst>
              <a:ext uri="{FF2B5EF4-FFF2-40B4-BE49-F238E27FC236}">
                <a16:creationId xmlns:a16="http://schemas.microsoft.com/office/drawing/2014/main" id="{EE2D028E-81C8-47F4-A34A-07FB9956B4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2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4B3605D-24DA-425D-90EA-C73AE18AD9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1829" y="1066274"/>
            <a:ext cx="8832272" cy="46966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1657D2CA-7A92-4CBB-9196-09CCD2948D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863" b="89216" l="2500" r="98500">
                        <a14:foregroundMark x1="1500" y1="66667" x2="78000" y2="58824"/>
                        <a14:foregroundMark x1="78000" y1="58824" x2="93000" y2="65686"/>
                        <a14:foregroundMark x1="93000" y1="65686" x2="96500" y2="90196"/>
                        <a14:foregroundMark x1="96500" y1="90196" x2="2500" y2="87255"/>
                        <a14:foregroundMark x1="2500" y1="87255" x2="4000" y2="68627"/>
                        <a14:foregroundMark x1="49500" y1="9804" x2="49500" y2="9804"/>
                        <a14:foregroundMark x1="62000" y1="6863" x2="62000" y2="6863"/>
                        <a14:foregroundMark x1="60000" y1="6863" x2="60000" y2="6863"/>
                        <a14:foregroundMark x1="54000" y1="29412" x2="54000" y2="29412"/>
                        <a14:foregroundMark x1="54000" y1="26471" x2="54000" y2="26471"/>
                        <a14:foregroundMark x1="57000" y1="22549" x2="57000" y2="22549"/>
                        <a14:foregroundMark x1="53000" y1="18627" x2="53000" y2="18627"/>
                        <a14:foregroundMark x1="46500" y1="33333" x2="46500" y2="33333"/>
                        <a14:foregroundMark x1="42500" y1="40196" x2="42500" y2="40196"/>
                        <a14:foregroundMark x1="37500" y1="80392" x2="37500" y2="80392"/>
                        <a14:foregroundMark x1="37500" y1="80392" x2="68500" y2="87255"/>
                        <a14:foregroundMark x1="68500" y1="87255" x2="83000" y2="80392"/>
                        <a14:foregroundMark x1="83000" y1="80392" x2="95500" y2="64706"/>
                        <a14:foregroundMark x1="95500" y1="64706" x2="88000" y2="88235"/>
                        <a14:foregroundMark x1="88000" y1="88235" x2="7500" y2="83333"/>
                        <a14:foregroundMark x1="7500" y1="83333" x2="20500" y2="69608"/>
                        <a14:foregroundMark x1="20500" y1="69608" x2="37000" y2="68627"/>
                        <a14:foregroundMark x1="37000" y1="68627" x2="53000" y2="71569"/>
                        <a14:foregroundMark x1="53000" y1="71569" x2="41500" y2="53922"/>
                        <a14:foregroundMark x1="41500" y1="53922" x2="37500" y2="28431"/>
                        <a14:foregroundMark x1="37500" y1="28431" x2="49500" y2="14706"/>
                        <a14:foregroundMark x1="49500" y1="14706" x2="61500" y2="29412"/>
                        <a14:foregroundMark x1="61500" y1="29412" x2="64000" y2="54902"/>
                        <a14:foregroundMark x1="64000" y1="54902" x2="78000" y2="68627"/>
                        <a14:foregroundMark x1="78000" y1="68627" x2="98500" y2="68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8004" y="24861"/>
            <a:ext cx="1136958" cy="70303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53D07125-1078-4FFE-AF6F-EB607663D6FA}"/>
              </a:ext>
            </a:extLst>
          </p:cNvPr>
          <p:cNvGrpSpPr/>
          <p:nvPr/>
        </p:nvGrpSpPr>
        <p:grpSpPr>
          <a:xfrm>
            <a:off x="8695091" y="371099"/>
            <a:ext cx="2125216" cy="824355"/>
            <a:chOff x="8943661" y="703360"/>
            <a:chExt cx="2125216" cy="82435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3F4BA69-0D12-4C9B-9BB3-F43EEC7CD81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943661" y="904305"/>
              <a:ext cx="1445701" cy="530134"/>
            </a:xfrm>
            <a:prstGeom prst="rect">
              <a:avLst/>
            </a:prstGeom>
          </p:spPr>
        </p:pic>
        <p:sp>
          <p:nvSpPr>
            <p:cNvPr id="9" name="Star: 32 Points 8">
              <a:extLst>
                <a:ext uri="{FF2B5EF4-FFF2-40B4-BE49-F238E27FC236}">
                  <a16:creationId xmlns:a16="http://schemas.microsoft.com/office/drawing/2014/main" id="{B083F65B-17D7-42DE-A9B6-7346DDC9504F}"/>
                </a:ext>
              </a:extLst>
            </p:cNvPr>
            <p:cNvSpPr/>
            <p:nvPr/>
          </p:nvSpPr>
          <p:spPr>
            <a:xfrm>
              <a:off x="9849193" y="972409"/>
              <a:ext cx="377687" cy="318374"/>
            </a:xfrm>
            <a:prstGeom prst="star32">
              <a:avLst>
                <a:gd name="adj" fmla="val 30527"/>
              </a:avLst>
            </a:prstGeom>
            <a:solidFill>
              <a:srgbClr val="FFC000"/>
            </a:solidFill>
            <a:ln w="3175">
              <a:solidFill>
                <a:srgbClr val="FF990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87FAA5A-0B54-4F83-8CE2-5BD4D3E0C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443877" y="948250"/>
              <a:ext cx="329439" cy="375151"/>
            </a:xfrm>
            <a:prstGeom prst="rect">
              <a:avLst/>
            </a:prstGeom>
          </p:spPr>
        </p:pic>
        <p:sp>
          <p:nvSpPr>
            <p:cNvPr id="12" name="Star: 5 Points 11">
              <a:extLst>
                <a:ext uri="{FF2B5EF4-FFF2-40B4-BE49-F238E27FC236}">
                  <a16:creationId xmlns:a16="http://schemas.microsoft.com/office/drawing/2014/main" id="{8E64C615-0710-492C-9C55-02D1BA58947D}"/>
                </a:ext>
              </a:extLst>
            </p:cNvPr>
            <p:cNvSpPr/>
            <p:nvPr/>
          </p:nvSpPr>
          <p:spPr>
            <a:xfrm>
              <a:off x="9031834" y="947792"/>
              <a:ext cx="428137" cy="319629"/>
            </a:xfrm>
            <a:prstGeom prst="star5">
              <a:avLst/>
            </a:prstGeom>
            <a:solidFill>
              <a:srgbClr val="1AC6EE"/>
            </a:solidFill>
            <a:ln>
              <a:solidFill>
                <a:srgbClr val="245A8C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4145238-0553-447B-9CF7-5CC345C073B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196811" y="703360"/>
              <a:ext cx="872066" cy="824355"/>
            </a:xfrm>
            <a:prstGeom prst="rect">
              <a:avLst/>
            </a:prstGeom>
          </p:spPr>
        </p:pic>
      </p:grpSp>
      <p:pic>
        <p:nvPicPr>
          <p:cNvPr id="14" name="Picture 10" descr="Dubai Expo 2020, 2020, arab, dubai, emirates, expo, future, logo,  technology, HD mobile wallpaper | Peakpx">
            <a:extLst>
              <a:ext uri="{FF2B5EF4-FFF2-40B4-BE49-F238E27FC236}">
                <a16:creationId xmlns:a16="http://schemas.microsoft.com/office/drawing/2014/main" id="{8856CDAC-1166-4039-BA45-DBF16078AD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20" t="19792" r="33889" b="19792"/>
          <a:stretch/>
        </p:blipFill>
        <p:spPr bwMode="auto">
          <a:xfrm>
            <a:off x="11247683" y="-2213"/>
            <a:ext cx="928934" cy="13593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FB38FA0-B38D-4FA0-87B6-2DB19CFDFEE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1001" y="141274"/>
            <a:ext cx="1304243" cy="1173234"/>
          </a:xfrm>
          <a:prstGeom prst="rect">
            <a:avLst/>
          </a:prstGeom>
        </p:spPr>
      </p:pic>
      <p:pic>
        <p:nvPicPr>
          <p:cNvPr id="16" name="Picture 15" descr="A picture containing text, device, meter&#10;&#10;Description automatically generated">
            <a:extLst>
              <a:ext uri="{FF2B5EF4-FFF2-40B4-BE49-F238E27FC236}">
                <a16:creationId xmlns:a16="http://schemas.microsoft.com/office/drawing/2014/main" id="{4ECBEB61-3213-4CF1-AB53-CF1C3C95C6D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838" y="1445622"/>
            <a:ext cx="1876190" cy="449797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941A4B1-C22D-4EB5-9287-9CB0451B339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88963" y="5674184"/>
            <a:ext cx="1876190" cy="1433570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A141E8AD-05A3-405C-87D0-DB043C8F3A7A}"/>
              </a:ext>
            </a:extLst>
          </p:cNvPr>
          <p:cNvSpPr/>
          <p:nvPr/>
        </p:nvSpPr>
        <p:spPr>
          <a:xfrm>
            <a:off x="5947040" y="6354302"/>
            <a:ext cx="707922" cy="471948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000" dirty="0">
                <a:solidFill>
                  <a:srgbClr val="FF0000"/>
                </a:solidFill>
              </a:rPr>
              <a:t>86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602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نتيجة بحث الصور عن خلفيات بوربوينت اطفال">
            <a:extLst>
              <a:ext uri="{FF2B5EF4-FFF2-40B4-BE49-F238E27FC236}">
                <a16:creationId xmlns:a16="http://schemas.microsoft.com/office/drawing/2014/main" id="{EE2D028E-81C8-47F4-A34A-07FB9956B4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2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EC3E44E-8BB4-484D-B856-A5F8618FA2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0285" y="1801287"/>
            <a:ext cx="9563100" cy="36337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DD3E86AA-D26D-4843-A92A-E9968EE4AB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863" b="89216" l="2500" r="98500">
                        <a14:foregroundMark x1="1500" y1="66667" x2="78000" y2="58824"/>
                        <a14:foregroundMark x1="78000" y1="58824" x2="93000" y2="65686"/>
                        <a14:foregroundMark x1="93000" y1="65686" x2="96500" y2="90196"/>
                        <a14:foregroundMark x1="96500" y1="90196" x2="2500" y2="87255"/>
                        <a14:foregroundMark x1="2500" y1="87255" x2="4000" y2="68627"/>
                        <a14:foregroundMark x1="49500" y1="9804" x2="49500" y2="9804"/>
                        <a14:foregroundMark x1="62000" y1="6863" x2="62000" y2="6863"/>
                        <a14:foregroundMark x1="60000" y1="6863" x2="60000" y2="6863"/>
                        <a14:foregroundMark x1="54000" y1="29412" x2="54000" y2="29412"/>
                        <a14:foregroundMark x1="54000" y1="26471" x2="54000" y2="26471"/>
                        <a14:foregroundMark x1="57000" y1="22549" x2="57000" y2="22549"/>
                        <a14:foregroundMark x1="53000" y1="18627" x2="53000" y2="18627"/>
                        <a14:foregroundMark x1="46500" y1="33333" x2="46500" y2="33333"/>
                        <a14:foregroundMark x1="42500" y1="40196" x2="42500" y2="40196"/>
                        <a14:foregroundMark x1="37500" y1="80392" x2="37500" y2="80392"/>
                        <a14:foregroundMark x1="37500" y1="80392" x2="68500" y2="87255"/>
                        <a14:foregroundMark x1="68500" y1="87255" x2="83000" y2="80392"/>
                        <a14:foregroundMark x1="83000" y1="80392" x2="95500" y2="64706"/>
                        <a14:foregroundMark x1="95500" y1="64706" x2="88000" y2="88235"/>
                        <a14:foregroundMark x1="88000" y1="88235" x2="7500" y2="83333"/>
                        <a14:foregroundMark x1="7500" y1="83333" x2="20500" y2="69608"/>
                        <a14:foregroundMark x1="20500" y1="69608" x2="37000" y2="68627"/>
                        <a14:foregroundMark x1="37000" y1="68627" x2="53000" y2="71569"/>
                        <a14:foregroundMark x1="53000" y1="71569" x2="41500" y2="53922"/>
                        <a14:foregroundMark x1="41500" y1="53922" x2="37500" y2="28431"/>
                        <a14:foregroundMark x1="37500" y1="28431" x2="49500" y2="14706"/>
                        <a14:foregroundMark x1="49500" y1="14706" x2="61500" y2="29412"/>
                        <a14:foregroundMark x1="61500" y1="29412" x2="64000" y2="54902"/>
                        <a14:foregroundMark x1="64000" y1="54902" x2="78000" y2="68627"/>
                        <a14:foregroundMark x1="78000" y1="68627" x2="98500" y2="68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8004" y="24861"/>
            <a:ext cx="1136958" cy="70303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22A03898-B767-4507-A049-0AE73B8A3BC6}"/>
              </a:ext>
            </a:extLst>
          </p:cNvPr>
          <p:cNvGrpSpPr/>
          <p:nvPr/>
        </p:nvGrpSpPr>
        <p:grpSpPr>
          <a:xfrm>
            <a:off x="8734917" y="145503"/>
            <a:ext cx="2125216" cy="824355"/>
            <a:chOff x="8943661" y="703360"/>
            <a:chExt cx="2125216" cy="82435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D2D96CE-11E4-4E4C-B27B-B5B30376723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943661" y="904305"/>
              <a:ext cx="1445701" cy="530134"/>
            </a:xfrm>
            <a:prstGeom prst="rect">
              <a:avLst/>
            </a:prstGeom>
          </p:spPr>
        </p:pic>
        <p:sp>
          <p:nvSpPr>
            <p:cNvPr id="8" name="Star: 32 Points 7">
              <a:extLst>
                <a:ext uri="{FF2B5EF4-FFF2-40B4-BE49-F238E27FC236}">
                  <a16:creationId xmlns:a16="http://schemas.microsoft.com/office/drawing/2014/main" id="{872331EC-606A-41EB-94B8-E69AA55C372C}"/>
                </a:ext>
              </a:extLst>
            </p:cNvPr>
            <p:cNvSpPr/>
            <p:nvPr/>
          </p:nvSpPr>
          <p:spPr>
            <a:xfrm>
              <a:off x="9849193" y="972409"/>
              <a:ext cx="377687" cy="318374"/>
            </a:xfrm>
            <a:prstGeom prst="star32">
              <a:avLst>
                <a:gd name="adj" fmla="val 30527"/>
              </a:avLst>
            </a:prstGeom>
            <a:solidFill>
              <a:srgbClr val="FFC000"/>
            </a:solidFill>
            <a:ln w="3175">
              <a:solidFill>
                <a:srgbClr val="FF990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016E3D6-40B7-4D9E-AF65-F06C9F20CC9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443877" y="948250"/>
              <a:ext cx="329439" cy="375151"/>
            </a:xfrm>
            <a:prstGeom prst="rect">
              <a:avLst/>
            </a:prstGeom>
          </p:spPr>
        </p:pic>
        <p:sp>
          <p:nvSpPr>
            <p:cNvPr id="10" name="Star: 5 Points 9">
              <a:extLst>
                <a:ext uri="{FF2B5EF4-FFF2-40B4-BE49-F238E27FC236}">
                  <a16:creationId xmlns:a16="http://schemas.microsoft.com/office/drawing/2014/main" id="{5E12E5BA-6D28-4332-A41B-49F5EAE4B396}"/>
                </a:ext>
              </a:extLst>
            </p:cNvPr>
            <p:cNvSpPr/>
            <p:nvPr/>
          </p:nvSpPr>
          <p:spPr>
            <a:xfrm>
              <a:off x="9031834" y="947792"/>
              <a:ext cx="428137" cy="319629"/>
            </a:xfrm>
            <a:prstGeom prst="star5">
              <a:avLst/>
            </a:prstGeom>
            <a:solidFill>
              <a:srgbClr val="1AC6EE"/>
            </a:solidFill>
            <a:ln>
              <a:solidFill>
                <a:srgbClr val="245A8C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3FF8B57-0A16-4EE7-A38B-2B526611D7C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196811" y="703360"/>
              <a:ext cx="872066" cy="824355"/>
            </a:xfrm>
            <a:prstGeom prst="rect">
              <a:avLst/>
            </a:prstGeom>
          </p:spPr>
        </p:pic>
      </p:grpSp>
      <p:pic>
        <p:nvPicPr>
          <p:cNvPr id="12" name="Picture 10" descr="Dubai Expo 2020, 2020, arab, dubai, emirates, expo, future, logo,  technology, HD mobile wallpaper | Peakpx">
            <a:extLst>
              <a:ext uri="{FF2B5EF4-FFF2-40B4-BE49-F238E27FC236}">
                <a16:creationId xmlns:a16="http://schemas.microsoft.com/office/drawing/2014/main" id="{845A00CF-3B37-4C9D-A0B6-5A2A85621D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20" t="19792" r="33889" b="19792"/>
          <a:stretch/>
        </p:blipFill>
        <p:spPr bwMode="auto">
          <a:xfrm>
            <a:off x="11247683" y="-2213"/>
            <a:ext cx="928934" cy="13593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0EA2E5B-4F6E-41CB-B983-D154E67CF59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1198" y="356425"/>
            <a:ext cx="1304243" cy="1173234"/>
          </a:xfrm>
          <a:prstGeom prst="rect">
            <a:avLst/>
          </a:prstGeom>
        </p:spPr>
      </p:pic>
      <p:pic>
        <p:nvPicPr>
          <p:cNvPr id="14" name="Picture 13" descr="A picture containing text, device, meter&#10;&#10;Description automatically generated">
            <a:extLst>
              <a:ext uri="{FF2B5EF4-FFF2-40B4-BE49-F238E27FC236}">
                <a16:creationId xmlns:a16="http://schemas.microsoft.com/office/drawing/2014/main" id="{90BB6229-F47D-48D0-ACC5-0B79C7B5279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6" y="1357130"/>
            <a:ext cx="1876190" cy="449797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FE9DE69-1D2E-4B44-B1BF-FF0EE27B10C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88963" y="5528984"/>
            <a:ext cx="1876190" cy="1433570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E07702F3-0C69-4E56-8EB0-C16B612D65AF}"/>
              </a:ext>
            </a:extLst>
          </p:cNvPr>
          <p:cNvSpPr/>
          <p:nvPr/>
        </p:nvSpPr>
        <p:spPr>
          <a:xfrm>
            <a:off x="5947040" y="6099808"/>
            <a:ext cx="707922" cy="471948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000" dirty="0">
                <a:solidFill>
                  <a:srgbClr val="FF0000"/>
                </a:solidFill>
              </a:rPr>
              <a:t>86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4020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3F1CEDF-94F9-47DE-AEC0-5CF2DFA82D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0616" y="1730604"/>
            <a:ext cx="9216533" cy="28223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tx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EFCE378D-6A9F-4C97-86DB-7B90C36C1F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863" b="89216" l="2500" r="98500">
                        <a14:foregroundMark x1="1500" y1="66667" x2="78000" y2="58824"/>
                        <a14:foregroundMark x1="78000" y1="58824" x2="93000" y2="65686"/>
                        <a14:foregroundMark x1="93000" y1="65686" x2="96500" y2="90196"/>
                        <a14:foregroundMark x1="96500" y1="90196" x2="2500" y2="87255"/>
                        <a14:foregroundMark x1="2500" y1="87255" x2="4000" y2="68627"/>
                        <a14:foregroundMark x1="49500" y1="9804" x2="49500" y2="9804"/>
                        <a14:foregroundMark x1="62000" y1="6863" x2="62000" y2="6863"/>
                        <a14:foregroundMark x1="60000" y1="6863" x2="60000" y2="6863"/>
                        <a14:foregroundMark x1="54000" y1="29412" x2="54000" y2="29412"/>
                        <a14:foregroundMark x1="54000" y1="26471" x2="54000" y2="26471"/>
                        <a14:foregroundMark x1="57000" y1="22549" x2="57000" y2="22549"/>
                        <a14:foregroundMark x1="53000" y1="18627" x2="53000" y2="18627"/>
                        <a14:foregroundMark x1="46500" y1="33333" x2="46500" y2="33333"/>
                        <a14:foregroundMark x1="42500" y1="40196" x2="42500" y2="40196"/>
                        <a14:foregroundMark x1="37500" y1="80392" x2="37500" y2="80392"/>
                        <a14:foregroundMark x1="37500" y1="80392" x2="68500" y2="87255"/>
                        <a14:foregroundMark x1="68500" y1="87255" x2="83000" y2="80392"/>
                        <a14:foregroundMark x1="83000" y1="80392" x2="95500" y2="64706"/>
                        <a14:foregroundMark x1="95500" y1="64706" x2="88000" y2="88235"/>
                        <a14:foregroundMark x1="88000" y1="88235" x2="7500" y2="83333"/>
                        <a14:foregroundMark x1="7500" y1="83333" x2="20500" y2="69608"/>
                        <a14:foregroundMark x1="20500" y1="69608" x2="37000" y2="68627"/>
                        <a14:foregroundMark x1="37000" y1="68627" x2="53000" y2="71569"/>
                        <a14:foregroundMark x1="53000" y1="71569" x2="41500" y2="53922"/>
                        <a14:foregroundMark x1="41500" y1="53922" x2="37500" y2="28431"/>
                        <a14:foregroundMark x1="37500" y1="28431" x2="49500" y2="14706"/>
                        <a14:foregroundMark x1="49500" y1="14706" x2="61500" y2="29412"/>
                        <a14:foregroundMark x1="61500" y1="29412" x2="64000" y2="54902"/>
                        <a14:foregroundMark x1="64000" y1="54902" x2="78000" y2="68627"/>
                        <a14:foregroundMark x1="78000" y1="68627" x2="98500" y2="68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8004" y="24861"/>
            <a:ext cx="1136958" cy="70303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D40AF2A-4EC3-4D7C-859A-8C6B0C78BA48}"/>
              </a:ext>
            </a:extLst>
          </p:cNvPr>
          <p:cNvGrpSpPr/>
          <p:nvPr/>
        </p:nvGrpSpPr>
        <p:grpSpPr>
          <a:xfrm>
            <a:off x="8343464" y="432349"/>
            <a:ext cx="2125216" cy="824355"/>
            <a:chOff x="8943661" y="703360"/>
            <a:chExt cx="2125216" cy="82435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D59FA60-F32E-489F-BA5B-A02A7A4863B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943661" y="904305"/>
              <a:ext cx="1445701" cy="530134"/>
            </a:xfrm>
            <a:prstGeom prst="rect">
              <a:avLst/>
            </a:prstGeom>
          </p:spPr>
        </p:pic>
        <p:sp>
          <p:nvSpPr>
            <p:cNvPr id="9" name="Star: 32 Points 8">
              <a:extLst>
                <a:ext uri="{FF2B5EF4-FFF2-40B4-BE49-F238E27FC236}">
                  <a16:creationId xmlns:a16="http://schemas.microsoft.com/office/drawing/2014/main" id="{5DBC28A8-ADEF-48BD-BD88-C9F70D7AC6F6}"/>
                </a:ext>
              </a:extLst>
            </p:cNvPr>
            <p:cNvSpPr/>
            <p:nvPr/>
          </p:nvSpPr>
          <p:spPr>
            <a:xfrm>
              <a:off x="9849193" y="972409"/>
              <a:ext cx="377687" cy="318374"/>
            </a:xfrm>
            <a:prstGeom prst="star32">
              <a:avLst>
                <a:gd name="adj" fmla="val 30527"/>
              </a:avLst>
            </a:prstGeom>
            <a:solidFill>
              <a:srgbClr val="FFC000"/>
            </a:solidFill>
            <a:ln w="3175">
              <a:solidFill>
                <a:srgbClr val="FF990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A024BB1-9782-41A3-8A9F-928A7B9970D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443877" y="948250"/>
              <a:ext cx="329439" cy="375151"/>
            </a:xfrm>
            <a:prstGeom prst="rect">
              <a:avLst/>
            </a:prstGeom>
          </p:spPr>
        </p:pic>
        <p:sp>
          <p:nvSpPr>
            <p:cNvPr id="11" name="Star: 5 Points 10">
              <a:extLst>
                <a:ext uri="{FF2B5EF4-FFF2-40B4-BE49-F238E27FC236}">
                  <a16:creationId xmlns:a16="http://schemas.microsoft.com/office/drawing/2014/main" id="{B15B3E49-B769-4229-914E-FDC1B5156FCC}"/>
                </a:ext>
              </a:extLst>
            </p:cNvPr>
            <p:cNvSpPr/>
            <p:nvPr/>
          </p:nvSpPr>
          <p:spPr>
            <a:xfrm>
              <a:off x="9031834" y="947792"/>
              <a:ext cx="428137" cy="319629"/>
            </a:xfrm>
            <a:prstGeom prst="star5">
              <a:avLst/>
            </a:prstGeom>
            <a:solidFill>
              <a:srgbClr val="1AC6EE"/>
            </a:solidFill>
            <a:ln>
              <a:solidFill>
                <a:srgbClr val="245A8C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B07909A-D60F-443A-8ABE-56B49181DD6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196811" y="703360"/>
              <a:ext cx="872066" cy="824355"/>
            </a:xfrm>
            <a:prstGeom prst="rect">
              <a:avLst/>
            </a:prstGeom>
          </p:spPr>
        </p:pic>
      </p:grpSp>
      <p:pic>
        <p:nvPicPr>
          <p:cNvPr id="13" name="Picture 10" descr="Dubai Expo 2020, 2020, arab, dubai, emirates, expo, future, logo,  technology, HD mobile wallpaper | Peakpx">
            <a:extLst>
              <a:ext uri="{FF2B5EF4-FFF2-40B4-BE49-F238E27FC236}">
                <a16:creationId xmlns:a16="http://schemas.microsoft.com/office/drawing/2014/main" id="{2C3311CB-A464-4AFD-BA08-D9A484174F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20" t="19792" r="33889" b="19792"/>
          <a:stretch/>
        </p:blipFill>
        <p:spPr bwMode="auto">
          <a:xfrm>
            <a:off x="11247683" y="-2213"/>
            <a:ext cx="928934" cy="13593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6A97972-5657-4011-809A-49360CF62B8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1198" y="356425"/>
            <a:ext cx="1304243" cy="1173234"/>
          </a:xfrm>
          <a:prstGeom prst="rect">
            <a:avLst/>
          </a:prstGeom>
        </p:spPr>
      </p:pic>
      <p:pic>
        <p:nvPicPr>
          <p:cNvPr id="15" name="Picture 14" descr="A picture containing text, device, meter&#10;&#10;Description automatically generated">
            <a:extLst>
              <a:ext uri="{FF2B5EF4-FFF2-40B4-BE49-F238E27FC236}">
                <a16:creationId xmlns:a16="http://schemas.microsoft.com/office/drawing/2014/main" id="{512D38C7-FAEE-422C-B7D3-0281A000612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27" y="1529659"/>
            <a:ext cx="1876190" cy="449797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F6B0F09-ECBC-45A5-AE94-6DB94591D86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06497" y="5098494"/>
            <a:ext cx="1876190" cy="1433570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4A083D72-2A1D-4787-AA0F-A8C70F4B759E}"/>
              </a:ext>
            </a:extLst>
          </p:cNvPr>
          <p:cNvSpPr/>
          <p:nvPr/>
        </p:nvSpPr>
        <p:spPr>
          <a:xfrm>
            <a:off x="5973097" y="5707626"/>
            <a:ext cx="707922" cy="471948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000" dirty="0">
                <a:solidFill>
                  <a:srgbClr val="FF0000"/>
                </a:solidFill>
              </a:rPr>
              <a:t>86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68706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9AD5DC-61E8-45A7-A5F4-88400DB75F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85"/>
          <a:stretch/>
        </p:blipFill>
        <p:spPr>
          <a:xfrm>
            <a:off x="1770410" y="1466556"/>
            <a:ext cx="9016940" cy="39248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F5BB121-D76C-47D9-8F20-C75F80AE8AE4}"/>
              </a:ext>
            </a:extLst>
          </p:cNvPr>
          <p:cNvSpPr/>
          <p:nvPr/>
        </p:nvSpPr>
        <p:spPr>
          <a:xfrm>
            <a:off x="1770410" y="1855987"/>
            <a:ext cx="32207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مطيعة لوالديها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2709C1E-4849-4AD8-88C7-66EA2E17003B}"/>
              </a:ext>
            </a:extLst>
          </p:cNvPr>
          <p:cNvSpPr/>
          <p:nvPr/>
        </p:nvSpPr>
        <p:spPr>
          <a:xfrm>
            <a:off x="2431758" y="4171698"/>
            <a:ext cx="179247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شجاعة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E87C663-0AAD-421D-A7D9-C499A4C8C4F6}"/>
              </a:ext>
            </a:extLst>
          </p:cNvPr>
          <p:cNvSpPr/>
          <p:nvPr/>
        </p:nvSpPr>
        <p:spPr>
          <a:xfrm>
            <a:off x="7462071" y="1729378"/>
            <a:ext cx="3204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لطيفة و محبة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D61D83B-A0E2-40D9-BD1A-98582EA65CC9}"/>
              </a:ext>
            </a:extLst>
          </p:cNvPr>
          <p:cNvSpPr/>
          <p:nvPr/>
        </p:nvSpPr>
        <p:spPr>
          <a:xfrm>
            <a:off x="8600671" y="4171698"/>
            <a:ext cx="151836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الصّبر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C6CC0E3D-1256-4CD8-B76C-6C83E4FED9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863" b="89216" l="2500" r="98500">
                        <a14:foregroundMark x1="1500" y1="66667" x2="78000" y2="58824"/>
                        <a14:foregroundMark x1="78000" y1="58824" x2="93000" y2="65686"/>
                        <a14:foregroundMark x1="93000" y1="65686" x2="96500" y2="90196"/>
                        <a14:foregroundMark x1="96500" y1="90196" x2="2500" y2="87255"/>
                        <a14:foregroundMark x1="2500" y1="87255" x2="4000" y2="68627"/>
                        <a14:foregroundMark x1="49500" y1="9804" x2="49500" y2="9804"/>
                        <a14:foregroundMark x1="62000" y1="6863" x2="62000" y2="6863"/>
                        <a14:foregroundMark x1="60000" y1="6863" x2="60000" y2="6863"/>
                        <a14:foregroundMark x1="54000" y1="29412" x2="54000" y2="29412"/>
                        <a14:foregroundMark x1="54000" y1="26471" x2="54000" y2="26471"/>
                        <a14:foregroundMark x1="57000" y1="22549" x2="57000" y2="22549"/>
                        <a14:foregroundMark x1="53000" y1="18627" x2="53000" y2="18627"/>
                        <a14:foregroundMark x1="46500" y1="33333" x2="46500" y2="33333"/>
                        <a14:foregroundMark x1="42500" y1="40196" x2="42500" y2="40196"/>
                        <a14:foregroundMark x1="37500" y1="80392" x2="37500" y2="80392"/>
                        <a14:foregroundMark x1="37500" y1="80392" x2="68500" y2="87255"/>
                        <a14:foregroundMark x1="68500" y1="87255" x2="83000" y2="80392"/>
                        <a14:foregroundMark x1="83000" y1="80392" x2="95500" y2="64706"/>
                        <a14:foregroundMark x1="95500" y1="64706" x2="88000" y2="88235"/>
                        <a14:foregroundMark x1="88000" y1="88235" x2="7500" y2="83333"/>
                        <a14:foregroundMark x1="7500" y1="83333" x2="20500" y2="69608"/>
                        <a14:foregroundMark x1="20500" y1="69608" x2="37000" y2="68627"/>
                        <a14:foregroundMark x1="37000" y1="68627" x2="53000" y2="71569"/>
                        <a14:foregroundMark x1="53000" y1="71569" x2="41500" y2="53922"/>
                        <a14:foregroundMark x1="41500" y1="53922" x2="37500" y2="28431"/>
                        <a14:foregroundMark x1="37500" y1="28431" x2="49500" y2="14706"/>
                        <a14:foregroundMark x1="49500" y1="14706" x2="61500" y2="29412"/>
                        <a14:foregroundMark x1="61500" y1="29412" x2="64000" y2="54902"/>
                        <a14:foregroundMark x1="64000" y1="54902" x2="78000" y2="68627"/>
                        <a14:foregroundMark x1="78000" y1="68627" x2="98500" y2="68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8004" y="24861"/>
            <a:ext cx="1136958" cy="703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076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26DB2C86-B912-4072-A798-C56DD91D2E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863" b="89216" l="2500" r="98500">
                        <a14:foregroundMark x1="1500" y1="66667" x2="78000" y2="58824"/>
                        <a14:foregroundMark x1="78000" y1="58824" x2="93000" y2="65686"/>
                        <a14:foregroundMark x1="93000" y1="65686" x2="96500" y2="90196"/>
                        <a14:foregroundMark x1="96500" y1="90196" x2="2500" y2="87255"/>
                        <a14:foregroundMark x1="2500" y1="87255" x2="4000" y2="68627"/>
                        <a14:foregroundMark x1="49500" y1="9804" x2="49500" y2="9804"/>
                        <a14:foregroundMark x1="62000" y1="6863" x2="62000" y2="6863"/>
                        <a14:foregroundMark x1="60000" y1="6863" x2="60000" y2="6863"/>
                        <a14:foregroundMark x1="54000" y1="29412" x2="54000" y2="29412"/>
                        <a14:foregroundMark x1="54000" y1="26471" x2="54000" y2="26471"/>
                        <a14:foregroundMark x1="57000" y1="22549" x2="57000" y2="22549"/>
                        <a14:foregroundMark x1="53000" y1="18627" x2="53000" y2="18627"/>
                        <a14:foregroundMark x1="46500" y1="33333" x2="46500" y2="33333"/>
                        <a14:foregroundMark x1="42500" y1="40196" x2="42500" y2="40196"/>
                        <a14:foregroundMark x1="37500" y1="80392" x2="37500" y2="80392"/>
                        <a14:foregroundMark x1="37500" y1="80392" x2="68500" y2="87255"/>
                        <a14:foregroundMark x1="68500" y1="87255" x2="83000" y2="80392"/>
                        <a14:foregroundMark x1="83000" y1="80392" x2="95500" y2="64706"/>
                        <a14:foregroundMark x1="95500" y1="64706" x2="88000" y2="88235"/>
                        <a14:foregroundMark x1="88000" y1="88235" x2="7500" y2="83333"/>
                        <a14:foregroundMark x1="7500" y1="83333" x2="20500" y2="69608"/>
                        <a14:foregroundMark x1="20500" y1="69608" x2="37000" y2="68627"/>
                        <a14:foregroundMark x1="37000" y1="68627" x2="53000" y2="71569"/>
                        <a14:foregroundMark x1="53000" y1="71569" x2="41500" y2="53922"/>
                        <a14:foregroundMark x1="41500" y1="53922" x2="37500" y2="28431"/>
                        <a14:foregroundMark x1="37500" y1="28431" x2="49500" y2="14706"/>
                        <a14:foregroundMark x1="49500" y1="14706" x2="61500" y2="29412"/>
                        <a14:foregroundMark x1="61500" y1="29412" x2="64000" y2="54902"/>
                        <a14:foregroundMark x1="64000" y1="54902" x2="78000" y2="68627"/>
                        <a14:foregroundMark x1="78000" y1="68627" x2="98500" y2="68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8004" y="24861"/>
            <a:ext cx="1136958" cy="703030"/>
          </a:xfrm>
          <a:prstGeom prst="rect">
            <a:avLst/>
          </a:prstGeom>
        </p:spPr>
      </p:pic>
      <p:pic>
        <p:nvPicPr>
          <p:cNvPr id="9" name="Picture 2" descr="يوم العلم الإماراتي - جامعة الفلاح">
            <a:extLst>
              <a:ext uri="{FF2B5EF4-FFF2-40B4-BE49-F238E27FC236}">
                <a16:creationId xmlns:a16="http://schemas.microsoft.com/office/drawing/2014/main" id="{57070E16-E8B3-40CA-8D6F-0573EC7427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13" b="89114" l="1119" r="89933">
                        <a14:foregroundMark x1="16779" y1="5316" x2="16779" y2="5316"/>
                        <a14:foregroundMark x1="19239" y1="13165" x2="19239" y2="13165"/>
                        <a14:foregroundMark x1="6040" y1="39241" x2="6040" y2="39241"/>
                        <a14:foregroundMark x1="20805" y1="45063" x2="20805" y2="45063"/>
                        <a14:foregroundMark x1="78971" y1="3544" x2="78971" y2="3544"/>
                        <a14:foregroundMark x1="2685" y1="2278" x2="2685" y2="2278"/>
                        <a14:foregroundMark x1="4027" y1="25823" x2="4027" y2="25823"/>
                        <a14:foregroundMark x1="1342" y1="34177" x2="1342" y2="34177"/>
                        <a14:foregroundMark x1="9620" y1="28608" x2="9620" y2="28608"/>
                        <a14:foregroundMark x1="29530" y1="14430" x2="29530" y2="14430"/>
                        <a14:foregroundMark x1="29530" y1="14430" x2="29530" y2="14430"/>
                        <a14:foregroundMark x1="55257" y1="4304" x2="55257" y2="4304"/>
                        <a14:foregroundMark x1="55257" y1="4304" x2="55257" y2="4304"/>
                        <a14:foregroundMark x1="79642" y1="1013" x2="79642" y2="1013"/>
                        <a14:foregroundMark x1="3356" y1="15949" x2="3356" y2="15949"/>
                        <a14:foregroundMark x1="2013" y1="18481" x2="2013" y2="18481"/>
                        <a14:foregroundMark x1="52349" y1="5823" x2="52349" y2="5823"/>
                        <a14:foregroundMark x1="50559" y1="5823" x2="50559" y2="5823"/>
                        <a14:foregroundMark x1="50559" y1="5823" x2="50559" y2="5823"/>
                        <a14:foregroundMark x1="50559" y1="6582" x2="59955" y2="4304"/>
                        <a14:foregroundMark x1="57047" y1="2532" x2="43177" y2="2278"/>
                        <a14:backgroundMark x1="18121" y1="61772" x2="21924" y2="564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36" b="6588"/>
          <a:stretch/>
        </p:blipFill>
        <p:spPr bwMode="auto">
          <a:xfrm>
            <a:off x="-32729" y="0"/>
            <a:ext cx="3970889" cy="3514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Dubai Expo 2020, 2020, arab, dubai, emirates, expo, future, logo,  technology, HD mobile wallpaper | Peakpx">
            <a:extLst>
              <a:ext uri="{FF2B5EF4-FFF2-40B4-BE49-F238E27FC236}">
                <a16:creationId xmlns:a16="http://schemas.microsoft.com/office/drawing/2014/main" id="{4ECD6782-0C87-4FD5-863E-026092C305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20" t="19792" r="33889" b="19792"/>
          <a:stretch/>
        </p:blipFill>
        <p:spPr bwMode="auto">
          <a:xfrm>
            <a:off x="11069336" y="0"/>
            <a:ext cx="1107281" cy="19431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6" descr="Expo 2020 Dubai mascots revealed | Time Out Dubai">
            <a:extLst>
              <a:ext uri="{FF2B5EF4-FFF2-40B4-BE49-F238E27FC236}">
                <a16:creationId xmlns:a16="http://schemas.microsoft.com/office/drawing/2014/main" id="{DDABE6E1-A1CB-484A-856F-45451EA821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8400" l="10000" r="90000">
                        <a14:foregroundMark x1="65333" y1="57200" x2="65333" y2="57200"/>
                        <a14:foregroundMark x1="79867" y1="53700" x2="79867" y2="53700"/>
                        <a14:foregroundMark x1="80800" y1="51200" x2="80800" y2="51200"/>
                        <a14:foregroundMark x1="83867" y1="56000" x2="83867" y2="56000"/>
                        <a14:foregroundMark x1="59533" y1="91400" x2="59533" y2="91400"/>
                        <a14:foregroundMark x1="66133" y1="98400" x2="66133" y2="98400"/>
                        <a14:foregroundMark x1="44467" y1="88700" x2="44467" y2="88700"/>
                        <a14:foregroundMark x1="41733" y1="83700" x2="41733" y2="83700"/>
                        <a14:foregroundMark x1="46533" y1="86000" x2="46533" y2="86000"/>
                        <a14:foregroundMark x1="46400" y1="92000" x2="46400" y2="92000"/>
                        <a14:foregroundMark x1="71133" y1="81200" x2="71133" y2="81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395" t="7852" r="15216" b="1012"/>
          <a:stretch/>
        </p:blipFill>
        <p:spPr bwMode="auto">
          <a:xfrm>
            <a:off x="10429462" y="4561454"/>
            <a:ext cx="1820866" cy="2539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الأسئلة المقالية معاييرها ومميزاتها وعيوبها">
            <a:extLst>
              <a:ext uri="{FF2B5EF4-FFF2-40B4-BE49-F238E27FC236}">
                <a16:creationId xmlns:a16="http://schemas.microsoft.com/office/drawing/2014/main" id="{86857040-3395-4357-BD0A-BB497AD092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20" t="2016" r="17698" b="2461"/>
          <a:stretch/>
        </p:blipFill>
        <p:spPr bwMode="auto">
          <a:xfrm>
            <a:off x="1611494" y="3086799"/>
            <a:ext cx="3193775" cy="3486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681A460-30DC-410D-BD7E-3478BB67523A}"/>
              </a:ext>
            </a:extLst>
          </p:cNvPr>
          <p:cNvSpPr/>
          <p:nvPr/>
        </p:nvSpPr>
        <p:spPr>
          <a:xfrm>
            <a:off x="5656400" y="5303447"/>
            <a:ext cx="288733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( 20 دقيقة)</a:t>
            </a:r>
            <a:endParaRPr lang="en-US" sz="4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4" name="Picture 13" descr="Coronavirus, contributi a taxi e ncc per installare divisori tra guidatore  e passeggeri | Taxistory.it">
            <a:extLst>
              <a:ext uri="{FF2B5EF4-FFF2-40B4-BE49-F238E27FC236}">
                <a16:creationId xmlns:a16="http://schemas.microsoft.com/office/drawing/2014/main" id="{A418EF19-0107-459F-9A73-50A9AE732F3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1511">
            <a:off x="2153606" y="941440"/>
            <a:ext cx="767474" cy="1229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1694723-348A-4869-A993-AB0C005C2264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40000" contrast="20000"/>
                    </a14:imgEffect>
                  </a14:imgLayer>
                </a14:imgProps>
              </a:ext>
            </a:extLst>
          </a:blip>
          <a:srcRect l="46713"/>
          <a:stretch/>
        </p:blipFill>
        <p:spPr>
          <a:xfrm>
            <a:off x="5971189" y="4630822"/>
            <a:ext cx="2257751" cy="76944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0A89B25-8AD5-4BC2-8D7C-135F7FDED64C}"/>
              </a:ext>
            </a:extLst>
          </p:cNvPr>
          <p:cNvSpPr/>
          <p:nvPr/>
        </p:nvSpPr>
        <p:spPr>
          <a:xfrm>
            <a:off x="4226531" y="3188756"/>
            <a:ext cx="574708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1"/>
            <a:r>
              <a:rPr lang="ar-AE" sz="4800" b="1" dirty="0">
                <a:ln w="0"/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كتاب الطالب  صفحة87-88</a:t>
            </a:r>
            <a:endParaRPr lang="en-US" sz="4800" b="1" dirty="0">
              <a:ln w="0"/>
              <a:solidFill>
                <a:srgbClr val="FF00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850AD77-85D6-4C2D-A252-738A368FB0F3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39734" y="209048"/>
            <a:ext cx="979455" cy="1037685"/>
          </a:xfrm>
          <a:prstGeom prst="rect">
            <a:avLst/>
          </a:prstGeom>
          <a:ln>
            <a:noFill/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9933ED6-5909-49C3-8906-9A97B65F4C43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7194" t="8054" b="33263"/>
          <a:stretch/>
        </p:blipFill>
        <p:spPr>
          <a:xfrm>
            <a:off x="2968402" y="1798481"/>
            <a:ext cx="7769680" cy="132521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66D0ED3-1DD2-44A3-AFBA-F9E5D03FEDEF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17371" t="19535" r="9738" b="22488"/>
          <a:stretch/>
        </p:blipFill>
        <p:spPr>
          <a:xfrm>
            <a:off x="7733822" y="527215"/>
            <a:ext cx="1619816" cy="934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3588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BFA9AE5-4643-461C-AAE8-D6CB21071A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9471" y="436099"/>
            <a:ext cx="8693834" cy="642190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21D94070-9643-411E-AD63-8C32835515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863" b="89216" l="2500" r="98500">
                        <a14:foregroundMark x1="1500" y1="66667" x2="78000" y2="58824"/>
                        <a14:foregroundMark x1="78000" y1="58824" x2="93000" y2="65686"/>
                        <a14:foregroundMark x1="93000" y1="65686" x2="96500" y2="90196"/>
                        <a14:foregroundMark x1="96500" y1="90196" x2="2500" y2="87255"/>
                        <a14:foregroundMark x1="2500" y1="87255" x2="4000" y2="68627"/>
                        <a14:foregroundMark x1="49500" y1="9804" x2="49500" y2="9804"/>
                        <a14:foregroundMark x1="62000" y1="6863" x2="62000" y2="6863"/>
                        <a14:foregroundMark x1="60000" y1="6863" x2="60000" y2="6863"/>
                        <a14:foregroundMark x1="54000" y1="29412" x2="54000" y2="29412"/>
                        <a14:foregroundMark x1="54000" y1="26471" x2="54000" y2="26471"/>
                        <a14:foregroundMark x1="57000" y1="22549" x2="57000" y2="22549"/>
                        <a14:foregroundMark x1="53000" y1="18627" x2="53000" y2="18627"/>
                        <a14:foregroundMark x1="46500" y1="33333" x2="46500" y2="33333"/>
                        <a14:foregroundMark x1="42500" y1="40196" x2="42500" y2="40196"/>
                        <a14:foregroundMark x1="37500" y1="80392" x2="37500" y2="80392"/>
                        <a14:foregroundMark x1="37500" y1="80392" x2="68500" y2="87255"/>
                        <a14:foregroundMark x1="68500" y1="87255" x2="83000" y2="80392"/>
                        <a14:foregroundMark x1="83000" y1="80392" x2="95500" y2="64706"/>
                        <a14:foregroundMark x1="95500" y1="64706" x2="88000" y2="88235"/>
                        <a14:foregroundMark x1="88000" y1="88235" x2="7500" y2="83333"/>
                        <a14:foregroundMark x1="7500" y1="83333" x2="20500" y2="69608"/>
                        <a14:foregroundMark x1="20500" y1="69608" x2="37000" y2="68627"/>
                        <a14:foregroundMark x1="37000" y1="68627" x2="53000" y2="71569"/>
                        <a14:foregroundMark x1="53000" y1="71569" x2="41500" y2="53922"/>
                        <a14:foregroundMark x1="41500" y1="53922" x2="37500" y2="28431"/>
                        <a14:foregroundMark x1="37500" y1="28431" x2="49500" y2="14706"/>
                        <a14:foregroundMark x1="49500" y1="14706" x2="61500" y2="29412"/>
                        <a14:foregroundMark x1="61500" y1="29412" x2="64000" y2="54902"/>
                        <a14:foregroundMark x1="64000" y1="54902" x2="78000" y2="68627"/>
                        <a14:foregroundMark x1="78000" y1="68627" x2="98500" y2="68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8004" y="24861"/>
            <a:ext cx="1136958" cy="70303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3184829E-9641-4B48-95E6-674CFE8B5765}"/>
              </a:ext>
            </a:extLst>
          </p:cNvPr>
          <p:cNvSpPr/>
          <p:nvPr/>
        </p:nvSpPr>
        <p:spPr>
          <a:xfrm>
            <a:off x="10515600" y="1194619"/>
            <a:ext cx="294968" cy="176981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C62B725-A1DD-4F62-9D1B-834D353D4BC7}"/>
              </a:ext>
            </a:extLst>
          </p:cNvPr>
          <p:cNvSpPr/>
          <p:nvPr/>
        </p:nvSpPr>
        <p:spPr>
          <a:xfrm>
            <a:off x="10515600" y="2939845"/>
            <a:ext cx="294968" cy="176981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8732B66-7333-4F12-857E-B70F4CAD06E2}"/>
              </a:ext>
            </a:extLst>
          </p:cNvPr>
          <p:cNvSpPr/>
          <p:nvPr/>
        </p:nvSpPr>
        <p:spPr>
          <a:xfrm>
            <a:off x="10515600" y="4918588"/>
            <a:ext cx="294968" cy="176981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D50321E-CBE8-4BB1-A5DC-FDD2D556CEEF}"/>
              </a:ext>
            </a:extLst>
          </p:cNvPr>
          <p:cNvSpPr/>
          <p:nvPr/>
        </p:nvSpPr>
        <p:spPr>
          <a:xfrm>
            <a:off x="10515600" y="6014885"/>
            <a:ext cx="294968" cy="176981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7940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999024-FC3B-4364-8810-DE15497270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3706" y="643467"/>
            <a:ext cx="7984588" cy="5571065"/>
          </a:xfrm>
          <a:prstGeom prst="rect">
            <a:avLst/>
          </a:prstGeom>
          <a:ln>
            <a:noFill/>
          </a:ln>
          <a:effectLst>
            <a:innerShdw blurRad="76200">
              <a:srgbClr val="000000"/>
            </a:innerShdw>
          </a:effectLst>
        </p:spPr>
      </p:pic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BB05AD50-EC3C-4A9B-B07D-F219354C4B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863" b="89216" l="2500" r="98500">
                        <a14:foregroundMark x1="1500" y1="66667" x2="78000" y2="58824"/>
                        <a14:foregroundMark x1="78000" y1="58824" x2="93000" y2="65686"/>
                        <a14:foregroundMark x1="93000" y1="65686" x2="96500" y2="90196"/>
                        <a14:foregroundMark x1="96500" y1="90196" x2="2500" y2="87255"/>
                        <a14:foregroundMark x1="2500" y1="87255" x2="4000" y2="68627"/>
                        <a14:foregroundMark x1="49500" y1="9804" x2="49500" y2="9804"/>
                        <a14:foregroundMark x1="62000" y1="6863" x2="62000" y2="6863"/>
                        <a14:foregroundMark x1="60000" y1="6863" x2="60000" y2="6863"/>
                        <a14:foregroundMark x1="54000" y1="29412" x2="54000" y2="29412"/>
                        <a14:foregroundMark x1="54000" y1="26471" x2="54000" y2="26471"/>
                        <a14:foregroundMark x1="57000" y1="22549" x2="57000" y2="22549"/>
                        <a14:foregroundMark x1="53000" y1="18627" x2="53000" y2="18627"/>
                        <a14:foregroundMark x1="46500" y1="33333" x2="46500" y2="33333"/>
                        <a14:foregroundMark x1="42500" y1="40196" x2="42500" y2="40196"/>
                        <a14:foregroundMark x1="37500" y1="80392" x2="37500" y2="80392"/>
                        <a14:foregroundMark x1="37500" y1="80392" x2="68500" y2="87255"/>
                        <a14:foregroundMark x1="68500" y1="87255" x2="83000" y2="80392"/>
                        <a14:foregroundMark x1="83000" y1="80392" x2="95500" y2="64706"/>
                        <a14:foregroundMark x1="95500" y1="64706" x2="88000" y2="88235"/>
                        <a14:foregroundMark x1="88000" y1="88235" x2="7500" y2="83333"/>
                        <a14:foregroundMark x1="7500" y1="83333" x2="20500" y2="69608"/>
                        <a14:foregroundMark x1="20500" y1="69608" x2="37000" y2="68627"/>
                        <a14:foregroundMark x1="37000" y1="68627" x2="53000" y2="71569"/>
                        <a14:foregroundMark x1="53000" y1="71569" x2="41500" y2="53922"/>
                        <a14:foregroundMark x1="41500" y1="53922" x2="37500" y2="28431"/>
                        <a14:foregroundMark x1="37500" y1="28431" x2="49500" y2="14706"/>
                        <a14:foregroundMark x1="49500" y1="14706" x2="61500" y2="29412"/>
                        <a14:foregroundMark x1="61500" y1="29412" x2="64000" y2="54902"/>
                        <a14:foregroundMark x1="64000" y1="54902" x2="78000" y2="68627"/>
                        <a14:foregroundMark x1="78000" y1="68627" x2="98500" y2="68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8004" y="24861"/>
            <a:ext cx="1136958" cy="703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9753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نتيجة بحث الصور عن بطاقة خروجاطفال">
            <a:extLst>
              <a:ext uri="{FF2B5EF4-FFF2-40B4-BE49-F238E27FC236}">
                <a16:creationId xmlns:a16="http://schemas.microsoft.com/office/drawing/2014/main" id="{7EFA61D7-254A-4E39-8E86-0B3FCA9967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69" b="9800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5397" y="-44271"/>
            <a:ext cx="9209649" cy="4346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2" name="Picture 2" descr="نتيجة بحث الصور عن بطاقة خروجاطفال">
            <a:extLst>
              <a:ext uri="{FF2B5EF4-FFF2-40B4-BE49-F238E27FC236}">
                <a16:creationId xmlns:a16="http://schemas.microsoft.com/office/drawing/2014/main" id="{CCECD749-4A35-4919-9B67-4E54E1FAE2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645" b="100000" l="0" r="99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-703385" y="1631852"/>
            <a:ext cx="13786339" cy="5226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C3E2726-0E5D-41C6-8F4F-0A7F3365A681}"/>
              </a:ext>
            </a:extLst>
          </p:cNvPr>
          <p:cNvSpPr/>
          <p:nvPr/>
        </p:nvSpPr>
        <p:spPr>
          <a:xfrm>
            <a:off x="6653627" y="552966"/>
            <a:ext cx="42867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وقت اللعب و التعلم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9472668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08B3EB85-2750-475E-8B0A-F8F0825054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1E92DA63-41E1-440A-8355-19EBCB4381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863" b="89216" l="2500" r="98500">
                        <a14:foregroundMark x1="1500" y1="66667" x2="78000" y2="58824"/>
                        <a14:foregroundMark x1="78000" y1="58824" x2="93000" y2="65686"/>
                        <a14:foregroundMark x1="93000" y1="65686" x2="96500" y2="90196"/>
                        <a14:foregroundMark x1="96500" y1="90196" x2="2500" y2="87255"/>
                        <a14:foregroundMark x1="2500" y1="87255" x2="4000" y2="68627"/>
                        <a14:foregroundMark x1="49500" y1="9804" x2="49500" y2="9804"/>
                        <a14:foregroundMark x1="62000" y1="6863" x2="62000" y2="6863"/>
                        <a14:foregroundMark x1="60000" y1="6863" x2="60000" y2="6863"/>
                        <a14:foregroundMark x1="54000" y1="29412" x2="54000" y2="29412"/>
                        <a14:foregroundMark x1="54000" y1="26471" x2="54000" y2="26471"/>
                        <a14:foregroundMark x1="57000" y1="22549" x2="57000" y2="22549"/>
                        <a14:foregroundMark x1="53000" y1="18627" x2="53000" y2="18627"/>
                        <a14:foregroundMark x1="46500" y1="33333" x2="46500" y2="33333"/>
                        <a14:foregroundMark x1="42500" y1="40196" x2="42500" y2="40196"/>
                        <a14:foregroundMark x1="37500" y1="80392" x2="37500" y2="80392"/>
                        <a14:foregroundMark x1="37500" y1="80392" x2="68500" y2="87255"/>
                        <a14:foregroundMark x1="68500" y1="87255" x2="83000" y2="80392"/>
                        <a14:foregroundMark x1="83000" y1="80392" x2="95500" y2="64706"/>
                        <a14:foregroundMark x1="95500" y1="64706" x2="88000" y2="88235"/>
                        <a14:foregroundMark x1="88000" y1="88235" x2="7500" y2="83333"/>
                        <a14:foregroundMark x1="7500" y1="83333" x2="20500" y2="69608"/>
                        <a14:foregroundMark x1="20500" y1="69608" x2="37000" y2="68627"/>
                        <a14:foregroundMark x1="37000" y1="68627" x2="53000" y2="71569"/>
                        <a14:foregroundMark x1="53000" y1="71569" x2="41500" y2="53922"/>
                        <a14:foregroundMark x1="41500" y1="53922" x2="37500" y2="28431"/>
                        <a14:foregroundMark x1="37500" y1="28431" x2="49500" y2="14706"/>
                        <a14:foregroundMark x1="49500" y1="14706" x2="61500" y2="29412"/>
                        <a14:foregroundMark x1="61500" y1="29412" x2="64000" y2="54902"/>
                        <a14:foregroundMark x1="64000" y1="54902" x2="78000" y2="68627"/>
                        <a14:foregroundMark x1="78000" y1="68627" x2="98500" y2="68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8004" y="24861"/>
            <a:ext cx="1136958" cy="703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1499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mill2369.wav">
            <a:hlinkClick r:id="" action="ppaction://media"/>
            <a:extLst>
              <a:ext uri="{FF2B5EF4-FFF2-40B4-BE49-F238E27FC236}">
                <a16:creationId xmlns:a16="http://schemas.microsoft.com/office/drawing/2014/main" id="{B2952B51-0358-42BB-94A2-53291BC54890}"/>
              </a:ext>
            </a:extLst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millionaire money list">
            <a:extLst>
              <a:ext uri="{FF2B5EF4-FFF2-40B4-BE49-F238E27FC236}">
                <a16:creationId xmlns:a16="http://schemas.microsoft.com/office/drawing/2014/main" id="{F3564F4F-D88B-415B-9F77-CB711FDFDE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5238" y="304800"/>
            <a:ext cx="4056062" cy="614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2" name="Oval 4">
            <a:hlinkClick r:id="" action="ppaction://noaction"/>
            <a:extLst>
              <a:ext uri="{FF2B5EF4-FFF2-40B4-BE49-F238E27FC236}">
                <a16:creationId xmlns:a16="http://schemas.microsoft.com/office/drawing/2014/main" id="{8EF4F6C9-BCA2-4FCC-8181-8E2F1A03F7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4600" y="2133600"/>
            <a:ext cx="228600" cy="228600"/>
          </a:xfrm>
          <a:prstGeom prst="ellipse">
            <a:avLst/>
          </a:prstGeom>
          <a:gradFill rotWithShape="0">
            <a:gsLst>
              <a:gs pos="0">
                <a:srgbClr val="4D4D4D"/>
              </a:gs>
              <a:gs pos="50000">
                <a:srgbClr val="B2B2B2"/>
              </a:gs>
              <a:gs pos="100000">
                <a:srgbClr val="4D4D4D"/>
              </a:gs>
            </a:gsLst>
            <a:lin ang="0" scaled="1"/>
          </a:gradFill>
          <a:ln w="38100">
            <a:solidFill>
              <a:srgbClr val="3366FF"/>
            </a:solidFill>
            <a:round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53" name="Oval 5">
            <a:hlinkClick r:id="" action="ppaction://noaction"/>
            <a:extLst>
              <a:ext uri="{FF2B5EF4-FFF2-40B4-BE49-F238E27FC236}">
                <a16:creationId xmlns:a16="http://schemas.microsoft.com/office/drawing/2014/main" id="{3F1BC42D-AF51-47D8-8757-45FFF63F09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4600" y="1752600"/>
            <a:ext cx="228600" cy="228600"/>
          </a:xfrm>
          <a:prstGeom prst="ellipse">
            <a:avLst/>
          </a:prstGeom>
          <a:gradFill rotWithShape="0">
            <a:gsLst>
              <a:gs pos="0">
                <a:srgbClr val="4D4D4D"/>
              </a:gs>
              <a:gs pos="50000">
                <a:srgbClr val="B2B2B2"/>
              </a:gs>
              <a:gs pos="100000">
                <a:srgbClr val="4D4D4D"/>
              </a:gs>
            </a:gsLst>
            <a:lin ang="0" scaled="1"/>
          </a:gradFill>
          <a:ln w="38100">
            <a:solidFill>
              <a:srgbClr val="3366FF"/>
            </a:solidFill>
            <a:round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54" name="Oval 6">
            <a:hlinkClick r:id="rId8" action="ppaction://hlinksldjump"/>
            <a:extLst>
              <a:ext uri="{FF2B5EF4-FFF2-40B4-BE49-F238E27FC236}">
                <a16:creationId xmlns:a16="http://schemas.microsoft.com/office/drawing/2014/main" id="{95AA566D-3382-4D51-B1B4-1136CD0F5C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4600" y="2514600"/>
            <a:ext cx="228600" cy="228600"/>
          </a:xfrm>
          <a:prstGeom prst="ellipse">
            <a:avLst/>
          </a:prstGeom>
          <a:gradFill rotWithShape="0">
            <a:gsLst>
              <a:gs pos="0">
                <a:srgbClr val="4D4D4D"/>
              </a:gs>
              <a:gs pos="50000">
                <a:srgbClr val="B2B2B2"/>
              </a:gs>
              <a:gs pos="100000">
                <a:srgbClr val="4D4D4D"/>
              </a:gs>
            </a:gsLst>
            <a:lin ang="0" scaled="1"/>
          </a:gradFill>
          <a:ln w="38100">
            <a:solidFill>
              <a:srgbClr val="3366FF"/>
            </a:solidFill>
            <a:round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55" name="Oval 7">
            <a:hlinkClick r:id="rId9" action="ppaction://hlinksldjump"/>
            <a:extLst>
              <a:ext uri="{FF2B5EF4-FFF2-40B4-BE49-F238E27FC236}">
                <a16:creationId xmlns:a16="http://schemas.microsoft.com/office/drawing/2014/main" id="{BFB94DFD-F6B8-4BC3-8BD0-5A39A363F4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4600" y="2895600"/>
            <a:ext cx="228600" cy="228600"/>
          </a:xfrm>
          <a:prstGeom prst="ellipse">
            <a:avLst/>
          </a:prstGeom>
          <a:gradFill rotWithShape="0">
            <a:gsLst>
              <a:gs pos="0">
                <a:srgbClr val="4D4D4D"/>
              </a:gs>
              <a:gs pos="50000">
                <a:srgbClr val="B2B2B2"/>
              </a:gs>
              <a:gs pos="100000">
                <a:srgbClr val="4D4D4D"/>
              </a:gs>
            </a:gsLst>
            <a:lin ang="0" scaled="1"/>
          </a:gradFill>
          <a:ln w="38100">
            <a:solidFill>
              <a:srgbClr val="3366FF"/>
            </a:solidFill>
            <a:round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56" name="Oval 8">
            <a:hlinkClick r:id="rId10" action="ppaction://hlinksldjump"/>
            <a:extLst>
              <a:ext uri="{FF2B5EF4-FFF2-40B4-BE49-F238E27FC236}">
                <a16:creationId xmlns:a16="http://schemas.microsoft.com/office/drawing/2014/main" id="{F6453C63-FABD-4205-9DE4-7E7024D2D6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4600" y="4495800"/>
            <a:ext cx="228600" cy="228600"/>
          </a:xfrm>
          <a:prstGeom prst="ellipse">
            <a:avLst/>
          </a:prstGeom>
          <a:gradFill rotWithShape="0">
            <a:gsLst>
              <a:gs pos="0">
                <a:srgbClr val="4D4D4D"/>
              </a:gs>
              <a:gs pos="50000">
                <a:srgbClr val="B2B2B2"/>
              </a:gs>
              <a:gs pos="100000">
                <a:srgbClr val="4D4D4D"/>
              </a:gs>
            </a:gsLst>
            <a:lin ang="0" scaled="1"/>
          </a:gradFill>
          <a:ln w="38100">
            <a:solidFill>
              <a:srgbClr val="3366FF"/>
            </a:solidFill>
            <a:round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57" name="Oval 9">
            <a:hlinkClick r:id="rId11" action="ppaction://hlinksldjump"/>
            <a:extLst>
              <a:ext uri="{FF2B5EF4-FFF2-40B4-BE49-F238E27FC236}">
                <a16:creationId xmlns:a16="http://schemas.microsoft.com/office/drawing/2014/main" id="{58F25034-A202-4ECE-8456-2D5CE24D45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4600" y="4114800"/>
            <a:ext cx="228600" cy="228600"/>
          </a:xfrm>
          <a:prstGeom prst="ellipse">
            <a:avLst/>
          </a:prstGeom>
          <a:gradFill rotWithShape="0">
            <a:gsLst>
              <a:gs pos="0">
                <a:srgbClr val="4D4D4D"/>
              </a:gs>
              <a:gs pos="50000">
                <a:srgbClr val="B2B2B2"/>
              </a:gs>
              <a:gs pos="100000">
                <a:srgbClr val="4D4D4D"/>
              </a:gs>
            </a:gsLst>
            <a:lin ang="0" scaled="1"/>
          </a:gradFill>
          <a:ln w="38100">
            <a:solidFill>
              <a:srgbClr val="3366FF"/>
            </a:solidFill>
            <a:round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58" name="Oval 10">
            <a:hlinkClick r:id="rId12" action="ppaction://hlinksldjump"/>
            <a:extLst>
              <a:ext uri="{FF2B5EF4-FFF2-40B4-BE49-F238E27FC236}">
                <a16:creationId xmlns:a16="http://schemas.microsoft.com/office/drawing/2014/main" id="{0E05C586-2D37-420B-9D94-3CD9360D1D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4600" y="3733800"/>
            <a:ext cx="228600" cy="228600"/>
          </a:xfrm>
          <a:prstGeom prst="ellipse">
            <a:avLst/>
          </a:prstGeom>
          <a:gradFill rotWithShape="0">
            <a:gsLst>
              <a:gs pos="0">
                <a:srgbClr val="4D4D4D"/>
              </a:gs>
              <a:gs pos="50000">
                <a:srgbClr val="B2B2B2"/>
              </a:gs>
              <a:gs pos="100000">
                <a:srgbClr val="4D4D4D"/>
              </a:gs>
            </a:gsLst>
            <a:lin ang="0" scaled="1"/>
          </a:gradFill>
          <a:ln w="38100">
            <a:solidFill>
              <a:srgbClr val="3366FF"/>
            </a:solidFill>
            <a:round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59" name="Oval 11">
            <a:hlinkClick r:id="rId13" action="ppaction://hlinksldjump"/>
            <a:extLst>
              <a:ext uri="{FF2B5EF4-FFF2-40B4-BE49-F238E27FC236}">
                <a16:creationId xmlns:a16="http://schemas.microsoft.com/office/drawing/2014/main" id="{FD8DFD65-4C92-48FD-8FFF-3427B99603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4600" y="3276600"/>
            <a:ext cx="228600" cy="228600"/>
          </a:xfrm>
          <a:prstGeom prst="ellipse">
            <a:avLst/>
          </a:prstGeom>
          <a:gradFill rotWithShape="0">
            <a:gsLst>
              <a:gs pos="0">
                <a:srgbClr val="4D4D4D"/>
              </a:gs>
              <a:gs pos="50000">
                <a:srgbClr val="B2B2B2"/>
              </a:gs>
              <a:gs pos="100000">
                <a:srgbClr val="4D4D4D"/>
              </a:gs>
            </a:gsLst>
            <a:lin ang="0" scaled="1"/>
          </a:gradFill>
          <a:ln w="38100">
            <a:solidFill>
              <a:srgbClr val="3366FF"/>
            </a:solidFill>
            <a:round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60" name="Oval 12">
            <a:hlinkClick r:id="" action="ppaction://noaction"/>
            <a:extLst>
              <a:ext uri="{FF2B5EF4-FFF2-40B4-BE49-F238E27FC236}">
                <a16:creationId xmlns:a16="http://schemas.microsoft.com/office/drawing/2014/main" id="{63CBE017-3A16-405F-A3E6-56A7175149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4600" y="1295400"/>
            <a:ext cx="228600" cy="228600"/>
          </a:xfrm>
          <a:prstGeom prst="ellipse">
            <a:avLst/>
          </a:prstGeom>
          <a:gradFill rotWithShape="0">
            <a:gsLst>
              <a:gs pos="0">
                <a:srgbClr val="4D4D4D"/>
              </a:gs>
              <a:gs pos="50000">
                <a:srgbClr val="B2B2B2"/>
              </a:gs>
              <a:gs pos="100000">
                <a:srgbClr val="4D4D4D"/>
              </a:gs>
            </a:gsLst>
            <a:lin ang="0" scaled="1"/>
          </a:gradFill>
          <a:ln w="38100">
            <a:solidFill>
              <a:srgbClr val="3366FF"/>
            </a:solidFill>
            <a:round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61" name="Oval 13">
            <a:hlinkClick r:id="" action="ppaction://noaction"/>
            <a:extLst>
              <a:ext uri="{FF2B5EF4-FFF2-40B4-BE49-F238E27FC236}">
                <a16:creationId xmlns:a16="http://schemas.microsoft.com/office/drawing/2014/main" id="{29379E5F-7E13-43BE-A482-1E44BBD933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4600" y="914400"/>
            <a:ext cx="228600" cy="228600"/>
          </a:xfrm>
          <a:prstGeom prst="ellipse">
            <a:avLst/>
          </a:prstGeom>
          <a:gradFill rotWithShape="0">
            <a:gsLst>
              <a:gs pos="0">
                <a:srgbClr val="4D4D4D"/>
              </a:gs>
              <a:gs pos="50000">
                <a:srgbClr val="B2B2B2"/>
              </a:gs>
              <a:gs pos="100000">
                <a:srgbClr val="4D4D4D"/>
              </a:gs>
            </a:gsLst>
            <a:lin ang="0" scaled="1"/>
          </a:gradFill>
          <a:ln w="38100">
            <a:solidFill>
              <a:srgbClr val="3366FF"/>
            </a:solidFill>
            <a:round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62" name="Oval 14">
            <a:hlinkClick r:id="rId14" action="ppaction://hlinksldjump"/>
            <a:extLst>
              <a:ext uri="{FF2B5EF4-FFF2-40B4-BE49-F238E27FC236}">
                <a16:creationId xmlns:a16="http://schemas.microsoft.com/office/drawing/2014/main" id="{77149B77-CB02-487B-AA71-18535FF14A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4600" y="5257800"/>
            <a:ext cx="228600" cy="228600"/>
          </a:xfrm>
          <a:prstGeom prst="ellipse">
            <a:avLst/>
          </a:prstGeom>
          <a:gradFill rotWithShape="0">
            <a:gsLst>
              <a:gs pos="0">
                <a:srgbClr val="4D4D4D"/>
              </a:gs>
              <a:gs pos="50000">
                <a:srgbClr val="B2B2B2"/>
              </a:gs>
              <a:gs pos="100000">
                <a:srgbClr val="4D4D4D"/>
              </a:gs>
            </a:gsLst>
            <a:lin ang="0" scaled="1"/>
          </a:gradFill>
          <a:ln w="38100">
            <a:solidFill>
              <a:srgbClr val="3366FF"/>
            </a:solidFill>
            <a:round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63" name="Oval 15">
            <a:hlinkClick r:id="rId15" action="ppaction://hlinksldjump"/>
            <a:extLst>
              <a:ext uri="{FF2B5EF4-FFF2-40B4-BE49-F238E27FC236}">
                <a16:creationId xmlns:a16="http://schemas.microsoft.com/office/drawing/2014/main" id="{C752E049-D091-43CB-A36F-BAE8F0434C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4600" y="5638800"/>
            <a:ext cx="228600" cy="228600"/>
          </a:xfrm>
          <a:prstGeom prst="ellipse">
            <a:avLst/>
          </a:prstGeom>
          <a:gradFill rotWithShape="0">
            <a:gsLst>
              <a:gs pos="0">
                <a:srgbClr val="4D4D4D"/>
              </a:gs>
              <a:gs pos="50000">
                <a:srgbClr val="B2B2B2"/>
              </a:gs>
              <a:gs pos="100000">
                <a:srgbClr val="4D4D4D"/>
              </a:gs>
            </a:gsLst>
            <a:lin ang="0" scaled="1"/>
          </a:gradFill>
          <a:ln w="38100">
            <a:solidFill>
              <a:srgbClr val="3366FF"/>
            </a:solidFill>
            <a:round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64" name="Oval 16">
            <a:hlinkClick r:id="rId16" action="ppaction://hlinksldjump"/>
            <a:extLst>
              <a:ext uri="{FF2B5EF4-FFF2-40B4-BE49-F238E27FC236}">
                <a16:creationId xmlns:a16="http://schemas.microsoft.com/office/drawing/2014/main" id="{124F2136-82CD-493E-AAF1-DD3D4B6455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4600" y="4876800"/>
            <a:ext cx="228600" cy="228600"/>
          </a:xfrm>
          <a:prstGeom prst="ellipse">
            <a:avLst/>
          </a:prstGeom>
          <a:gradFill rotWithShape="0">
            <a:gsLst>
              <a:gs pos="0">
                <a:srgbClr val="4D4D4D"/>
              </a:gs>
              <a:gs pos="50000">
                <a:srgbClr val="B2B2B2"/>
              </a:gs>
              <a:gs pos="100000">
                <a:srgbClr val="4D4D4D"/>
              </a:gs>
            </a:gsLst>
            <a:lin ang="0" scaled="1"/>
          </a:gradFill>
          <a:ln w="38100">
            <a:solidFill>
              <a:srgbClr val="3366FF"/>
            </a:solidFill>
            <a:round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65" name="Oval 17">
            <a:hlinkClick r:id="rId14" action="ppaction://hlinksldjump"/>
            <a:extLst>
              <a:ext uri="{FF2B5EF4-FFF2-40B4-BE49-F238E27FC236}">
                <a16:creationId xmlns:a16="http://schemas.microsoft.com/office/drawing/2014/main" id="{1CDF8BA4-0F91-4CF9-9979-5DDA07D854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4600" y="6096000"/>
            <a:ext cx="228600" cy="228600"/>
          </a:xfrm>
          <a:prstGeom prst="ellipse">
            <a:avLst/>
          </a:prstGeom>
          <a:gradFill rotWithShape="0">
            <a:gsLst>
              <a:gs pos="0">
                <a:srgbClr val="4D4D4D"/>
              </a:gs>
              <a:gs pos="50000">
                <a:srgbClr val="B2B2B2"/>
              </a:gs>
              <a:gs pos="100000">
                <a:srgbClr val="4D4D4D"/>
              </a:gs>
            </a:gsLst>
            <a:lin ang="0" scaled="1"/>
          </a:gradFill>
          <a:ln w="38100">
            <a:solidFill>
              <a:srgbClr val="3366FF"/>
            </a:solidFill>
            <a:round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66" name="Oval 18">
            <a:hlinkClick r:id="" action="ppaction://noaction"/>
            <a:extLst>
              <a:ext uri="{FF2B5EF4-FFF2-40B4-BE49-F238E27FC236}">
                <a16:creationId xmlns:a16="http://schemas.microsoft.com/office/drawing/2014/main" id="{16C7F7A7-81DA-42C5-A087-AC10A5ADF3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4600" y="557213"/>
            <a:ext cx="228600" cy="228600"/>
          </a:xfrm>
          <a:prstGeom prst="ellipse">
            <a:avLst/>
          </a:prstGeom>
          <a:gradFill rotWithShape="0">
            <a:gsLst>
              <a:gs pos="0">
                <a:srgbClr val="4D4D4D"/>
              </a:gs>
              <a:gs pos="50000">
                <a:srgbClr val="B2B2B2"/>
              </a:gs>
              <a:gs pos="100000">
                <a:srgbClr val="4D4D4D"/>
              </a:gs>
            </a:gsLst>
            <a:lin ang="0" scaled="1"/>
          </a:gradFill>
          <a:ln w="38100">
            <a:solidFill>
              <a:srgbClr val="3366FF"/>
            </a:solidFill>
            <a:round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067" name="Picture 20" descr="Picture16">
            <a:extLst>
              <a:ext uri="{FF2B5EF4-FFF2-40B4-BE49-F238E27FC236}">
                <a16:creationId xmlns:a16="http://schemas.microsoft.com/office/drawing/2014/main" id="{0C49EF5A-A71A-4C0E-8D5D-7BEDBD7DFA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879306" y="3248819"/>
            <a:ext cx="433388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1" name="Picture 23" descr="millionaire logo small">
            <a:extLst>
              <a:ext uri="{FF2B5EF4-FFF2-40B4-BE49-F238E27FC236}">
                <a16:creationId xmlns:a16="http://schemas.microsoft.com/office/drawing/2014/main" id="{17CFDAD6-FD9A-4B7B-B335-564829805A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2057401"/>
            <a:ext cx="3429000" cy="289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9" name="Picture 24" descr="star">
            <a:extLst>
              <a:ext uri="{FF2B5EF4-FFF2-40B4-BE49-F238E27FC236}">
                <a16:creationId xmlns:a16="http://schemas.microsoft.com/office/drawing/2014/main" id="{32E44BA9-E791-4223-A9AC-FD18A51748E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640000">
            <a:off x="3894139" y="4000501"/>
            <a:ext cx="763587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0" name="Picture 25" descr="Picture16">
            <a:extLst>
              <a:ext uri="{FF2B5EF4-FFF2-40B4-BE49-F238E27FC236}">
                <a16:creationId xmlns:a16="http://schemas.microsoft.com/office/drawing/2014/main" id="{C71DF71C-5C0F-45F3-987C-EA75C066B23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879306" y="-4355306"/>
            <a:ext cx="433388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6" descr="Picture16">
            <a:extLst>
              <a:ext uri="{FF2B5EF4-FFF2-40B4-BE49-F238E27FC236}">
                <a16:creationId xmlns:a16="http://schemas.microsoft.com/office/drawing/2014/main" id="{CF2F1356-75BC-446B-8150-522B6EAB9F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4614" y="0"/>
            <a:ext cx="5095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2" name="Picture 27" descr="Picture16">
            <a:extLst>
              <a:ext uri="{FF2B5EF4-FFF2-40B4-BE49-F238E27FC236}">
                <a16:creationId xmlns:a16="http://schemas.microsoft.com/office/drawing/2014/main" id="{D56571AF-A0EF-4940-9DED-A7EBDB53B4A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76200"/>
            <a:ext cx="5095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3" name="Picture 36" descr="united_flag">
            <a:extLst>
              <a:ext uri="{FF2B5EF4-FFF2-40B4-BE49-F238E27FC236}">
                <a16:creationId xmlns:a16="http://schemas.microsoft.com/office/drawing/2014/main" id="{1466137D-662B-48E8-9476-347DF102B27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04800"/>
            <a:ext cx="2971800" cy="90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 descr="A picture containing text&#10;&#10;Description automatically generated">
            <a:extLst>
              <a:ext uri="{FF2B5EF4-FFF2-40B4-BE49-F238E27FC236}">
                <a16:creationId xmlns:a16="http://schemas.microsoft.com/office/drawing/2014/main" id="{2BBD003D-EF79-4161-9ADA-EC191006E38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6863" b="89216" l="2500" r="98500">
                        <a14:foregroundMark x1="1500" y1="66667" x2="78000" y2="58824"/>
                        <a14:foregroundMark x1="78000" y1="58824" x2="93000" y2="65686"/>
                        <a14:foregroundMark x1="93000" y1="65686" x2="96500" y2="90196"/>
                        <a14:foregroundMark x1="96500" y1="90196" x2="2500" y2="87255"/>
                        <a14:foregroundMark x1="2500" y1="87255" x2="4000" y2="68627"/>
                        <a14:foregroundMark x1="49500" y1="9804" x2="49500" y2="9804"/>
                        <a14:foregroundMark x1="62000" y1="6863" x2="62000" y2="6863"/>
                        <a14:foregroundMark x1="60000" y1="6863" x2="60000" y2="6863"/>
                        <a14:foregroundMark x1="54000" y1="29412" x2="54000" y2="29412"/>
                        <a14:foregroundMark x1="54000" y1="26471" x2="54000" y2="26471"/>
                        <a14:foregroundMark x1="57000" y1="22549" x2="57000" y2="22549"/>
                        <a14:foregroundMark x1="53000" y1="18627" x2="53000" y2="18627"/>
                        <a14:foregroundMark x1="46500" y1="33333" x2="46500" y2="33333"/>
                        <a14:foregroundMark x1="42500" y1="40196" x2="42500" y2="40196"/>
                        <a14:foregroundMark x1="37500" y1="80392" x2="37500" y2="80392"/>
                        <a14:foregroundMark x1="37500" y1="80392" x2="68500" y2="87255"/>
                        <a14:foregroundMark x1="68500" y1="87255" x2="83000" y2="80392"/>
                        <a14:foregroundMark x1="83000" y1="80392" x2="95500" y2="64706"/>
                        <a14:foregroundMark x1="95500" y1="64706" x2="88000" y2="88235"/>
                        <a14:foregroundMark x1="88000" y1="88235" x2="7500" y2="83333"/>
                        <a14:foregroundMark x1="7500" y1="83333" x2="20500" y2="69608"/>
                        <a14:foregroundMark x1="20500" y1="69608" x2="37000" y2="68627"/>
                        <a14:foregroundMark x1="37000" y1="68627" x2="53000" y2="71569"/>
                        <a14:foregroundMark x1="53000" y1="71569" x2="41500" y2="53922"/>
                        <a14:foregroundMark x1="41500" y1="53922" x2="37500" y2="28431"/>
                        <a14:foregroundMark x1="37500" y1="28431" x2="49500" y2="14706"/>
                        <a14:foregroundMark x1="49500" y1="14706" x2="61500" y2="29412"/>
                        <a14:foregroundMark x1="61500" y1="29412" x2="64000" y2="54902"/>
                        <a14:foregroundMark x1="64000" y1="54902" x2="78000" y2="68627"/>
                        <a14:foregroundMark x1="78000" y1="68627" x2="98500" y2="68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8004" y="24861"/>
            <a:ext cx="1136958" cy="70303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8384"/>
    </mc:Choice>
    <mc:Fallback>
      <p:transition spd="slow" advClick="0" advTm="183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xit" presetSubtype="1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0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0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illionaire opening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50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AutoShape 2">
            <a:extLst>
              <a:ext uri="{FF2B5EF4-FFF2-40B4-BE49-F238E27FC236}">
                <a16:creationId xmlns:a16="http://schemas.microsoft.com/office/drawing/2014/main" id="{7BEE8E60-6530-49C0-A6E1-5A09FEE3A2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3200400"/>
            <a:ext cx="152400" cy="228600"/>
          </a:xfrm>
          <a:prstGeom prst="sun">
            <a:avLst>
              <a:gd name="adj" fmla="val 25000"/>
            </a:avLst>
          </a:prstGeom>
          <a:solidFill>
            <a:schemeClr val="bg1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75" name="Text Box 3">
            <a:extLst>
              <a:ext uri="{FF2B5EF4-FFF2-40B4-BE49-F238E27FC236}">
                <a16:creationId xmlns:a16="http://schemas.microsoft.com/office/drawing/2014/main" id="{1EAD8E0A-4640-4E9A-810F-5E6FE540A0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1690688"/>
            <a:ext cx="54102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endParaRPr lang="en-US" altLang="en-US" sz="2800">
              <a:solidFill>
                <a:schemeClr val="bg1"/>
              </a:solidFill>
              <a:latin typeface="Webdings" panose="05030102010509060703" pitchFamily="18" charset="2"/>
            </a:endParaRPr>
          </a:p>
        </p:txBody>
      </p:sp>
      <p:pic>
        <p:nvPicPr>
          <p:cNvPr id="3076" name="Picture 4" descr="Untitled-1">
            <a:extLst>
              <a:ext uri="{FF2B5EF4-FFF2-40B4-BE49-F238E27FC236}">
                <a16:creationId xmlns:a16="http://schemas.microsoft.com/office/drawing/2014/main" id="{A3D67DAD-3E30-4718-AC1B-B6B16660C9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2819400"/>
            <a:ext cx="5334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 descr="millionaire logo small">
            <a:extLst>
              <a:ext uri="{FF2B5EF4-FFF2-40B4-BE49-F238E27FC236}">
                <a16:creationId xmlns:a16="http://schemas.microsoft.com/office/drawing/2014/main" id="{03619C9C-8991-4F7B-B093-2B07376DDC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888" y="765176"/>
            <a:ext cx="6705600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 descr="millionaire logo small">
            <a:extLst>
              <a:ext uri="{FF2B5EF4-FFF2-40B4-BE49-F238E27FC236}">
                <a16:creationId xmlns:a16="http://schemas.microsoft.com/office/drawing/2014/main" id="{E8449432-D727-41A7-A7E7-C082F676DF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981201"/>
            <a:ext cx="3429000" cy="289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9" name="Text Box 8">
            <a:extLst>
              <a:ext uri="{FF2B5EF4-FFF2-40B4-BE49-F238E27FC236}">
                <a16:creationId xmlns:a16="http://schemas.microsoft.com/office/drawing/2014/main" id="{E4541DDB-D38F-4961-BC35-2B516F9007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0" y="5943601"/>
            <a:ext cx="3810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50000"/>
              </a:spcBef>
              <a:buFontTx/>
              <a:buNone/>
            </a:pPr>
            <a:endParaRPr lang="en-US" altLang="en-US" sz="180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464"/>
    </mc:Choice>
    <mc:Fallback>
      <p:transition spd="slow" advClick="0" advTm="204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illion Intr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9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0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9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0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0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>
            <a:extLst>
              <a:ext uri="{FF2B5EF4-FFF2-40B4-BE49-F238E27FC236}">
                <a16:creationId xmlns:a16="http://schemas.microsoft.com/office/drawing/2014/main" id="{35C6F533-7773-4BC8-9B52-7D2BDE18C5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3200400"/>
            <a:ext cx="152400" cy="228600"/>
          </a:xfrm>
          <a:prstGeom prst="sun">
            <a:avLst>
              <a:gd name="adj" fmla="val 25000"/>
            </a:avLst>
          </a:prstGeom>
          <a:solidFill>
            <a:schemeClr val="bg1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099" name="Text Box 3">
            <a:extLst>
              <a:ext uri="{FF2B5EF4-FFF2-40B4-BE49-F238E27FC236}">
                <a16:creationId xmlns:a16="http://schemas.microsoft.com/office/drawing/2014/main" id="{515C93E5-C4BF-4463-90AD-DAA4900E05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1690688"/>
            <a:ext cx="54102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endParaRPr lang="en-US" altLang="en-US" sz="2800">
              <a:solidFill>
                <a:schemeClr val="bg1"/>
              </a:solidFill>
              <a:latin typeface="Webdings" panose="05030102010509060703" pitchFamily="18" charset="2"/>
            </a:endParaRPr>
          </a:p>
        </p:txBody>
      </p:sp>
      <p:pic>
        <p:nvPicPr>
          <p:cNvPr id="4100" name="Picture 4" descr="Picture16">
            <a:extLst>
              <a:ext uri="{FF2B5EF4-FFF2-40B4-BE49-F238E27FC236}">
                <a16:creationId xmlns:a16="http://schemas.microsoft.com/office/drawing/2014/main" id="{E43ECA02-0866-4E52-A7A4-D5A6559D758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00000">
            <a:off x="5676106" y="-1612106"/>
            <a:ext cx="1042988" cy="1022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 descr="Picture16">
            <a:extLst>
              <a:ext uri="{FF2B5EF4-FFF2-40B4-BE49-F238E27FC236}">
                <a16:creationId xmlns:a16="http://schemas.microsoft.com/office/drawing/2014/main" id="{E509D11B-A71A-45DE-A112-0015D86C802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581324">
            <a:off x="5292726" y="-1157287"/>
            <a:ext cx="981075" cy="903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 descr="Untitled-1">
            <a:extLst>
              <a:ext uri="{FF2B5EF4-FFF2-40B4-BE49-F238E27FC236}">
                <a16:creationId xmlns:a16="http://schemas.microsoft.com/office/drawing/2014/main" id="{BBBF4D23-8511-4BE5-AF6B-F52BAF34BC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2819400"/>
            <a:ext cx="5334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 descr="millionaire logo small">
            <a:extLst>
              <a:ext uri="{FF2B5EF4-FFF2-40B4-BE49-F238E27FC236}">
                <a16:creationId xmlns:a16="http://schemas.microsoft.com/office/drawing/2014/main" id="{95BFEFAD-6485-4641-86D3-4B3B34E252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685801"/>
            <a:ext cx="6705600" cy="547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8" descr="millionaire logo small">
            <a:extLst>
              <a:ext uri="{FF2B5EF4-FFF2-40B4-BE49-F238E27FC236}">
                <a16:creationId xmlns:a16="http://schemas.microsoft.com/office/drawing/2014/main" id="{80F28CAB-CFE8-44E7-86F5-E616EEE50A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981201"/>
            <a:ext cx="3429000" cy="289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9" descr="ohno-computer">
            <a:extLst>
              <a:ext uri="{FF2B5EF4-FFF2-40B4-BE49-F238E27FC236}">
                <a16:creationId xmlns:a16="http://schemas.microsoft.com/office/drawing/2014/main" id="{E00A6179-C8FC-413E-8CA5-5256A68AB7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775" y="2781301"/>
            <a:ext cx="3810000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6" name="AutoShape 10" descr="smile13">
            <a:hlinkClick r:id="" action="ppaction://hlinkshowjump?jump=lastslideviewed" highlightClick="1"/>
            <a:extLst>
              <a:ext uri="{FF2B5EF4-FFF2-40B4-BE49-F238E27FC236}">
                <a16:creationId xmlns:a16="http://schemas.microsoft.com/office/drawing/2014/main" id="{1BF7B107-5D15-4A74-B597-434C14CA73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2400" y="0"/>
            <a:ext cx="2592388" cy="2273300"/>
          </a:xfrm>
          <a:prstGeom prst="actionButtonBlank">
            <a:avLst/>
          </a:prstGeom>
          <a:blipFill dpi="0" rotWithShape="1">
            <a:blip r:embed="rId7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alue of Next Ques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9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0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9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0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0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2">
            <a:extLst>
              <a:ext uri="{FF2B5EF4-FFF2-40B4-BE49-F238E27FC236}">
                <a16:creationId xmlns:a16="http://schemas.microsoft.com/office/drawing/2014/main" id="{17A5AA2F-4BC8-4640-9C69-275DA96A8E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3733800"/>
            <a:ext cx="6324600" cy="914400"/>
          </a:xfrm>
          <a:prstGeom prst="flowChartPreparation">
            <a:avLst/>
          </a:prstGeom>
          <a:solidFill>
            <a:srgbClr val="FF0000"/>
          </a:solidFill>
          <a:ln w="57150">
            <a:solidFill>
              <a:srgbClr val="3399FF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5123" name="Picture 3" descr="صورة1">
            <a:hlinkClick r:id="rId8" action="ppaction://hlinksldjump"/>
            <a:extLst>
              <a:ext uri="{FF2B5EF4-FFF2-40B4-BE49-F238E27FC236}">
                <a16:creationId xmlns:a16="http://schemas.microsoft.com/office/drawing/2014/main" id="{0848FBC5-5D80-474F-B029-974CFE2F563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810000"/>
            <a:ext cx="6667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AutoShape 4">
            <a:extLst>
              <a:ext uri="{FF2B5EF4-FFF2-40B4-BE49-F238E27FC236}">
                <a16:creationId xmlns:a16="http://schemas.microsoft.com/office/drawing/2014/main" id="{6ACFB4E3-0436-4998-8BC4-8880F54A45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3733800"/>
            <a:ext cx="6172200" cy="914400"/>
          </a:xfrm>
          <a:prstGeom prst="flowChartPreparation">
            <a:avLst/>
          </a:prstGeom>
          <a:solidFill>
            <a:schemeClr val="tx1"/>
          </a:solidFill>
          <a:ln w="57150">
            <a:solidFill>
              <a:srgbClr val="3399FF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r>
              <a:rPr lang="ar-AE" altLang="en-US" sz="4600">
                <a:solidFill>
                  <a:srgbClr val="FFC000"/>
                </a:solidFill>
                <a:latin typeface="Times New Roman" panose="02020603050405020304" pitchFamily="18" charset="0"/>
              </a:rPr>
              <a:t>أبو بكر الصديق </a:t>
            </a:r>
            <a:endParaRPr lang="en-US" altLang="en-US" sz="4600">
              <a:solidFill>
                <a:srgbClr val="FFC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125" name="AutoShape 5">
            <a:extLst>
              <a:ext uri="{FF2B5EF4-FFF2-40B4-BE49-F238E27FC236}">
                <a16:creationId xmlns:a16="http://schemas.microsoft.com/office/drawing/2014/main" id="{2C3CED94-5A6B-44B6-84B1-4D3A6F7516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7850" y="4818063"/>
            <a:ext cx="6172200" cy="914400"/>
          </a:xfrm>
          <a:prstGeom prst="flowChartPreparation">
            <a:avLst/>
          </a:prstGeom>
          <a:solidFill>
            <a:srgbClr val="FF0000"/>
          </a:solidFill>
          <a:ln w="57150">
            <a:solidFill>
              <a:srgbClr val="3399FF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126" name="Text Box 6">
            <a:extLst>
              <a:ext uri="{FF2B5EF4-FFF2-40B4-BE49-F238E27FC236}">
                <a16:creationId xmlns:a16="http://schemas.microsoft.com/office/drawing/2014/main" id="{C4364F94-4342-4F40-9E9B-8DF79FF9E9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0" y="304801"/>
            <a:ext cx="2286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endParaRPr lang="en-US" altLang="en-US" sz="2800">
              <a:solidFill>
                <a:schemeClr val="bg1"/>
              </a:solidFill>
              <a:latin typeface="Webdings" panose="05030102010509060703" pitchFamily="18" charset="2"/>
            </a:endParaRPr>
          </a:p>
        </p:txBody>
      </p:sp>
      <p:sp>
        <p:nvSpPr>
          <p:cNvPr id="5127" name="Line 7">
            <a:extLst>
              <a:ext uri="{FF2B5EF4-FFF2-40B4-BE49-F238E27FC236}">
                <a16:creationId xmlns:a16="http://schemas.microsoft.com/office/drawing/2014/main" id="{DDE87ECD-E049-4E0B-8352-4106D984F97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156325" y="5257800"/>
            <a:ext cx="228600" cy="0"/>
          </a:xfrm>
          <a:prstGeom prst="line">
            <a:avLst/>
          </a:prstGeom>
          <a:noFill/>
          <a:ln w="57150">
            <a:solidFill>
              <a:srgbClr val="33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5129" name="New Question.wav">
            <a:hlinkClick r:id="" action="ppaction://media"/>
            <a:extLst>
              <a:ext uri="{FF2B5EF4-FFF2-40B4-BE49-F238E27FC236}">
                <a16:creationId xmlns:a16="http://schemas.microsoft.com/office/drawing/2014/main" id="{02F53E8F-5E91-41E3-AA4A-1E0DB2700B72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25400" y="66294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1">
            <a:extLst>
              <a:ext uri="{FF2B5EF4-FFF2-40B4-BE49-F238E27FC236}">
                <a16:creationId xmlns:a16="http://schemas.microsoft.com/office/drawing/2014/main" id="{25774B7F-89AC-41D6-B0A6-15C4E3A364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2149475"/>
            <a:ext cx="2514600" cy="4724400"/>
          </a:xfrm>
          <a:prstGeom prst="rect">
            <a:avLst/>
          </a:prstGeom>
          <a:gradFill rotWithShape="0">
            <a:gsLst>
              <a:gs pos="0">
                <a:srgbClr val="0066CC"/>
              </a:gs>
              <a:gs pos="100000">
                <a:srgbClr val="000066"/>
              </a:gs>
            </a:gsLst>
            <a:path path="shape">
              <a:fillToRect l="50000" t="50000" r="50000" b="50000"/>
            </a:path>
          </a:gradFill>
          <a:ln w="57150">
            <a:solidFill>
              <a:srgbClr val="3399FF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132" name="Rectangle 12">
            <a:extLst>
              <a:ext uri="{FF2B5EF4-FFF2-40B4-BE49-F238E27FC236}">
                <a16:creationId xmlns:a16="http://schemas.microsoft.com/office/drawing/2014/main" id="{042E6914-2A67-4AAF-A35E-D90F722CE6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5000" y="6508751"/>
            <a:ext cx="2413000" cy="322263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131" name="Text Box 13">
            <a:extLst>
              <a:ext uri="{FF2B5EF4-FFF2-40B4-BE49-F238E27FC236}">
                <a16:creationId xmlns:a16="http://schemas.microsoft.com/office/drawing/2014/main" id="{EE463339-FC6D-4AD3-949A-CB3EB8E309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21336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15</a:t>
            </a:r>
            <a:endParaRPr lang="en-US" altLang="en-US" sz="2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Text Box 14">
            <a:extLst>
              <a:ext uri="{FF2B5EF4-FFF2-40B4-BE49-F238E27FC236}">
                <a16:creationId xmlns:a16="http://schemas.microsoft.com/office/drawing/2014/main" id="{3A280F6A-EED2-4CA9-90BA-5D0E5BDEDC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2454275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14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133" name="Text Box 15">
            <a:extLst>
              <a:ext uri="{FF2B5EF4-FFF2-40B4-BE49-F238E27FC236}">
                <a16:creationId xmlns:a16="http://schemas.microsoft.com/office/drawing/2014/main" id="{D0B7C619-57DA-4394-8094-CF7B2EB97C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2759075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13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134" name="Text Box 16">
            <a:extLst>
              <a:ext uri="{FF2B5EF4-FFF2-40B4-BE49-F238E27FC236}">
                <a16:creationId xmlns:a16="http://schemas.microsoft.com/office/drawing/2014/main" id="{F63D14C3-5F6A-4B52-B5C3-9593BF7580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3063875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12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135" name="Text Box 17">
            <a:extLst>
              <a:ext uri="{FF2B5EF4-FFF2-40B4-BE49-F238E27FC236}">
                <a16:creationId xmlns:a16="http://schemas.microsoft.com/office/drawing/2014/main" id="{094C73E5-FCBA-496A-A054-70DC7B913C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3368675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11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136" name="Text Box 18">
            <a:extLst>
              <a:ext uri="{FF2B5EF4-FFF2-40B4-BE49-F238E27FC236}">
                <a16:creationId xmlns:a16="http://schemas.microsoft.com/office/drawing/2014/main" id="{75DB409E-63A1-4E33-A019-960824604A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3673475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10</a:t>
            </a:r>
            <a:endParaRPr lang="en-US" altLang="en-US" sz="2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5137" name="Text Box 19">
            <a:extLst>
              <a:ext uri="{FF2B5EF4-FFF2-40B4-BE49-F238E27FC236}">
                <a16:creationId xmlns:a16="http://schemas.microsoft.com/office/drawing/2014/main" id="{61BDEFBD-954B-440A-93E3-4B22B09080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3978275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9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138" name="Text Box 20">
            <a:extLst>
              <a:ext uri="{FF2B5EF4-FFF2-40B4-BE49-F238E27FC236}">
                <a16:creationId xmlns:a16="http://schemas.microsoft.com/office/drawing/2014/main" id="{85E7A702-34FD-4422-BCEB-E699AF2881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4283075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8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139" name="Text Box 21">
            <a:extLst>
              <a:ext uri="{FF2B5EF4-FFF2-40B4-BE49-F238E27FC236}">
                <a16:creationId xmlns:a16="http://schemas.microsoft.com/office/drawing/2014/main" id="{51F657C3-351C-46A7-9855-79C45A77DE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4587875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7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140" name="Text Box 22">
            <a:extLst>
              <a:ext uri="{FF2B5EF4-FFF2-40B4-BE49-F238E27FC236}">
                <a16:creationId xmlns:a16="http://schemas.microsoft.com/office/drawing/2014/main" id="{6D2CCB1C-90D0-4B64-88CD-C2B96269F5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4892675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6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141" name="Text Box 23">
            <a:extLst>
              <a:ext uri="{FF2B5EF4-FFF2-40B4-BE49-F238E27FC236}">
                <a16:creationId xmlns:a16="http://schemas.microsoft.com/office/drawing/2014/main" id="{21E8C130-5C4D-4DE2-8991-4F26F6FB54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5197475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5142" name="Text Box 24">
            <a:extLst>
              <a:ext uri="{FF2B5EF4-FFF2-40B4-BE49-F238E27FC236}">
                <a16:creationId xmlns:a16="http://schemas.microsoft.com/office/drawing/2014/main" id="{ED01FD36-2A28-4B0D-8A5F-276B1D9C5A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5502275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4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143" name="Text Box 25">
            <a:extLst>
              <a:ext uri="{FF2B5EF4-FFF2-40B4-BE49-F238E27FC236}">
                <a16:creationId xmlns:a16="http://schemas.microsoft.com/office/drawing/2014/main" id="{9C0632D1-B861-4BDC-AAE1-E7BA10C6D7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5807075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3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144" name="Text Box 26">
            <a:extLst>
              <a:ext uri="{FF2B5EF4-FFF2-40B4-BE49-F238E27FC236}">
                <a16:creationId xmlns:a16="http://schemas.microsoft.com/office/drawing/2014/main" id="{FCA264FF-CE02-42B9-9DC1-4D0054A4B6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6111875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2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145" name="Text Box 27">
            <a:extLst>
              <a:ext uri="{FF2B5EF4-FFF2-40B4-BE49-F238E27FC236}">
                <a16:creationId xmlns:a16="http://schemas.microsoft.com/office/drawing/2014/main" id="{89256A29-DEA2-4FE6-AA18-083B72197D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6416675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1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146" name="Text Box 28">
            <a:extLst>
              <a:ext uri="{FF2B5EF4-FFF2-40B4-BE49-F238E27FC236}">
                <a16:creationId xmlns:a16="http://schemas.microsoft.com/office/drawing/2014/main" id="{6BD77F84-3D8D-47B0-9D43-819591C1EE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0" y="2149475"/>
            <a:ext cx="160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$1 Million</a:t>
            </a:r>
            <a:endParaRPr lang="en-US" altLang="en-US" sz="2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5147" name="Text Box 29">
            <a:extLst>
              <a:ext uri="{FF2B5EF4-FFF2-40B4-BE49-F238E27FC236}">
                <a16:creationId xmlns:a16="http://schemas.microsoft.com/office/drawing/2014/main" id="{DFB6798D-FC1B-44A2-8B6D-7E6915CA51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0" y="2470150"/>
            <a:ext cx="160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$500,000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148" name="Text Box 30">
            <a:extLst>
              <a:ext uri="{FF2B5EF4-FFF2-40B4-BE49-F238E27FC236}">
                <a16:creationId xmlns:a16="http://schemas.microsoft.com/office/drawing/2014/main" id="{F51BADD6-6102-4CB5-A020-D84C5CF736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0" y="2774950"/>
            <a:ext cx="160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$250,000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149" name="Text Box 31">
            <a:extLst>
              <a:ext uri="{FF2B5EF4-FFF2-40B4-BE49-F238E27FC236}">
                <a16:creationId xmlns:a16="http://schemas.microsoft.com/office/drawing/2014/main" id="{241E35DF-C960-41FE-90FA-31C5213A3E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0" y="3079750"/>
            <a:ext cx="160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$125,000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150" name="Text Box 32">
            <a:extLst>
              <a:ext uri="{FF2B5EF4-FFF2-40B4-BE49-F238E27FC236}">
                <a16:creationId xmlns:a16="http://schemas.microsoft.com/office/drawing/2014/main" id="{264DE3BA-46A9-426E-ADD1-93BD94F238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0" y="3384550"/>
            <a:ext cx="160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$64,000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151" name="Text Box 33">
            <a:extLst>
              <a:ext uri="{FF2B5EF4-FFF2-40B4-BE49-F238E27FC236}">
                <a16:creationId xmlns:a16="http://schemas.microsoft.com/office/drawing/2014/main" id="{B19DA32C-FE3F-4CC4-91D8-5426200E66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0" y="3689350"/>
            <a:ext cx="160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$32,000</a:t>
            </a:r>
            <a:endParaRPr lang="en-US" altLang="en-US" sz="2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5152" name="Text Box 34">
            <a:extLst>
              <a:ext uri="{FF2B5EF4-FFF2-40B4-BE49-F238E27FC236}">
                <a16:creationId xmlns:a16="http://schemas.microsoft.com/office/drawing/2014/main" id="{6A71175D-8439-4628-AE91-211FE8E95D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0" y="3994150"/>
            <a:ext cx="160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$16,000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153" name="Text Box 35">
            <a:extLst>
              <a:ext uri="{FF2B5EF4-FFF2-40B4-BE49-F238E27FC236}">
                <a16:creationId xmlns:a16="http://schemas.microsoft.com/office/drawing/2014/main" id="{CF66D0F0-064D-4957-8C2F-08FCC6E1B7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0" y="4298950"/>
            <a:ext cx="160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$8,000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154" name="Text Box 36">
            <a:extLst>
              <a:ext uri="{FF2B5EF4-FFF2-40B4-BE49-F238E27FC236}">
                <a16:creationId xmlns:a16="http://schemas.microsoft.com/office/drawing/2014/main" id="{BC384E0B-1D49-468A-86E4-7226992FB2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0" y="4603750"/>
            <a:ext cx="160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$4,000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155" name="Text Box 37">
            <a:extLst>
              <a:ext uri="{FF2B5EF4-FFF2-40B4-BE49-F238E27FC236}">
                <a16:creationId xmlns:a16="http://schemas.microsoft.com/office/drawing/2014/main" id="{055495B4-2A25-436A-9E0F-A6E2201EF5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0" y="4908550"/>
            <a:ext cx="160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$2,000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156" name="Text Box 38">
            <a:extLst>
              <a:ext uri="{FF2B5EF4-FFF2-40B4-BE49-F238E27FC236}">
                <a16:creationId xmlns:a16="http://schemas.microsoft.com/office/drawing/2014/main" id="{0B47FA9F-F9B7-4340-884B-A9B758025F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0" y="5213350"/>
            <a:ext cx="160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$1,000</a:t>
            </a:r>
          </a:p>
        </p:txBody>
      </p:sp>
      <p:sp>
        <p:nvSpPr>
          <p:cNvPr id="5157" name="Text Box 39">
            <a:extLst>
              <a:ext uri="{FF2B5EF4-FFF2-40B4-BE49-F238E27FC236}">
                <a16:creationId xmlns:a16="http://schemas.microsoft.com/office/drawing/2014/main" id="{2C34864D-9E60-4F8C-9A0A-6928D83A5F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1" y="5518150"/>
            <a:ext cx="10001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$500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158" name="Text Box 40">
            <a:extLst>
              <a:ext uri="{FF2B5EF4-FFF2-40B4-BE49-F238E27FC236}">
                <a16:creationId xmlns:a16="http://schemas.microsoft.com/office/drawing/2014/main" id="{7AD1AA42-EEA4-4721-AA75-751AC9BD80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0" y="5822950"/>
            <a:ext cx="160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$300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159" name="Text Box 41">
            <a:extLst>
              <a:ext uri="{FF2B5EF4-FFF2-40B4-BE49-F238E27FC236}">
                <a16:creationId xmlns:a16="http://schemas.microsoft.com/office/drawing/2014/main" id="{A39A1DAD-90C5-4FF6-BFC4-8E5DEE9BC8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0" y="6127750"/>
            <a:ext cx="1333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$200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160" name="Text Box 42">
            <a:extLst>
              <a:ext uri="{FF2B5EF4-FFF2-40B4-BE49-F238E27FC236}">
                <a16:creationId xmlns:a16="http://schemas.microsoft.com/office/drawing/2014/main" id="{F62B9173-A913-418B-A758-7310F7F909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0" y="6432550"/>
            <a:ext cx="160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$100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161" name="Oval 43">
            <a:extLst>
              <a:ext uri="{FF2B5EF4-FFF2-40B4-BE49-F238E27FC236}">
                <a16:creationId xmlns:a16="http://schemas.microsoft.com/office/drawing/2014/main" id="{18F7A322-D33D-4653-A92E-9150F26560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0" y="6569075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162" name="Oval 44">
            <a:extLst>
              <a:ext uri="{FF2B5EF4-FFF2-40B4-BE49-F238E27FC236}">
                <a16:creationId xmlns:a16="http://schemas.microsoft.com/office/drawing/2014/main" id="{E77C2FDD-0FAF-47C4-8A58-7FA6C5A7D4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0" y="6264275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163" name="Oval 45">
            <a:extLst>
              <a:ext uri="{FF2B5EF4-FFF2-40B4-BE49-F238E27FC236}">
                <a16:creationId xmlns:a16="http://schemas.microsoft.com/office/drawing/2014/main" id="{E5EA546A-049C-480B-B63C-F52C1E84E5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0" y="5959475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164" name="Oval 46">
            <a:extLst>
              <a:ext uri="{FF2B5EF4-FFF2-40B4-BE49-F238E27FC236}">
                <a16:creationId xmlns:a16="http://schemas.microsoft.com/office/drawing/2014/main" id="{AFD0FD73-EE88-4C6B-99F6-B26090C835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0" y="5654675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165" name="Oval 47">
            <a:extLst>
              <a:ext uri="{FF2B5EF4-FFF2-40B4-BE49-F238E27FC236}">
                <a16:creationId xmlns:a16="http://schemas.microsoft.com/office/drawing/2014/main" id="{8342BCAE-F084-4BAF-ABD2-BC66B6DE87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0" y="5349875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166" name="Oval 48">
            <a:extLst>
              <a:ext uri="{FF2B5EF4-FFF2-40B4-BE49-F238E27FC236}">
                <a16:creationId xmlns:a16="http://schemas.microsoft.com/office/drawing/2014/main" id="{44E64B66-A74A-43A8-AE3E-DF22139ED8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0" y="5045075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167" name="Oval 49">
            <a:extLst>
              <a:ext uri="{FF2B5EF4-FFF2-40B4-BE49-F238E27FC236}">
                <a16:creationId xmlns:a16="http://schemas.microsoft.com/office/drawing/2014/main" id="{636E08C1-DA84-4CD4-A5D0-79B4B1518A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0" y="4740275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168" name="Oval 50">
            <a:extLst>
              <a:ext uri="{FF2B5EF4-FFF2-40B4-BE49-F238E27FC236}">
                <a16:creationId xmlns:a16="http://schemas.microsoft.com/office/drawing/2014/main" id="{B89BE2EE-BA9E-4CC6-9128-6E2B74ECE0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0" y="4435475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169" name="Oval 51">
            <a:extLst>
              <a:ext uri="{FF2B5EF4-FFF2-40B4-BE49-F238E27FC236}">
                <a16:creationId xmlns:a16="http://schemas.microsoft.com/office/drawing/2014/main" id="{A5797949-04CD-4940-8EB8-2C40A60BDC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0" y="4130675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170" name="Oval 52">
            <a:extLst>
              <a:ext uri="{FF2B5EF4-FFF2-40B4-BE49-F238E27FC236}">
                <a16:creationId xmlns:a16="http://schemas.microsoft.com/office/drawing/2014/main" id="{72B18D1C-84F4-4EDD-8537-2A0C92EA9F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0" y="3825875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5171" name="Oval 53">
            <a:extLst>
              <a:ext uri="{FF2B5EF4-FFF2-40B4-BE49-F238E27FC236}">
                <a16:creationId xmlns:a16="http://schemas.microsoft.com/office/drawing/2014/main" id="{EFE359AE-6556-4963-BB19-9C24C151AD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0" y="3521075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172" name="Oval 54">
            <a:extLst>
              <a:ext uri="{FF2B5EF4-FFF2-40B4-BE49-F238E27FC236}">
                <a16:creationId xmlns:a16="http://schemas.microsoft.com/office/drawing/2014/main" id="{BE3E4C40-4C99-4B45-B6E4-1B7940D9D5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0" y="3216275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173" name="Oval 55">
            <a:extLst>
              <a:ext uri="{FF2B5EF4-FFF2-40B4-BE49-F238E27FC236}">
                <a16:creationId xmlns:a16="http://schemas.microsoft.com/office/drawing/2014/main" id="{371F2246-0E82-48D2-9D81-8499B90D39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0" y="2911475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174" name="Oval 56">
            <a:extLst>
              <a:ext uri="{FF2B5EF4-FFF2-40B4-BE49-F238E27FC236}">
                <a16:creationId xmlns:a16="http://schemas.microsoft.com/office/drawing/2014/main" id="{3EA9B609-6BCE-4A5F-A04B-3694763202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0" y="2606675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175" name="Oval 57">
            <a:extLst>
              <a:ext uri="{FF2B5EF4-FFF2-40B4-BE49-F238E27FC236}">
                <a16:creationId xmlns:a16="http://schemas.microsoft.com/office/drawing/2014/main" id="{9DB36FD8-4496-43FC-AC4F-09DD57C3DF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0" y="2301875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5176" name="Picture 58" descr="صورة1">
            <a:hlinkClick r:id="rId8" action="ppaction://hlinksldjump"/>
            <a:extLst>
              <a:ext uri="{FF2B5EF4-FFF2-40B4-BE49-F238E27FC236}">
                <a16:creationId xmlns:a16="http://schemas.microsoft.com/office/drawing/2014/main" id="{910552F0-87F2-4853-B05A-A6594D2D937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800600"/>
            <a:ext cx="6667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79" name="AutoShape 59">
            <a:extLst>
              <a:ext uri="{FF2B5EF4-FFF2-40B4-BE49-F238E27FC236}">
                <a16:creationId xmlns:a16="http://schemas.microsoft.com/office/drawing/2014/main" id="{D04FD722-82E3-4B65-9F72-8034F24589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0225" y="4797425"/>
            <a:ext cx="6096000" cy="914400"/>
          </a:xfrm>
          <a:prstGeom prst="flowChartPreparation">
            <a:avLst/>
          </a:prstGeom>
          <a:solidFill>
            <a:schemeClr val="tx1"/>
          </a:solidFill>
          <a:ln w="57150">
            <a:solidFill>
              <a:srgbClr val="3399FF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0"/>
              </a:spcBef>
              <a:buFontTx/>
              <a:buNone/>
            </a:pPr>
            <a:endParaRPr lang="en-US" altLang="en-US" sz="3600">
              <a:solidFill>
                <a:srgbClr val="FCFF91"/>
              </a:solidFill>
            </a:endParaRPr>
          </a:p>
        </p:txBody>
      </p:sp>
      <p:sp>
        <p:nvSpPr>
          <p:cNvPr id="5180" name="Text Box 60">
            <a:extLst>
              <a:ext uri="{FF2B5EF4-FFF2-40B4-BE49-F238E27FC236}">
                <a16:creationId xmlns:a16="http://schemas.microsoft.com/office/drawing/2014/main" id="{763BFB90-CC40-4B38-A5C0-DEE2021C19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9426" y="4910139"/>
            <a:ext cx="40481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ar-AE" altLang="en-US" sz="4000">
                <a:solidFill>
                  <a:srgbClr val="FFC000"/>
                </a:solidFill>
                <a:latin typeface="Times New Roman" panose="02020603050405020304" pitchFamily="18" charset="0"/>
              </a:rPr>
              <a:t>جعفر بن ابي طالب    </a:t>
            </a:r>
            <a:endParaRPr lang="en-US" altLang="en-US" sz="2800">
              <a:solidFill>
                <a:srgbClr val="FFC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5181" name="Who Wants to Be a Millionaire.wav">
            <a:hlinkClick r:id="" action="ppaction://media"/>
            <a:extLst>
              <a:ext uri="{FF2B5EF4-FFF2-40B4-BE49-F238E27FC236}">
                <a16:creationId xmlns:a16="http://schemas.microsoft.com/office/drawing/2014/main" id="{34F6AD0D-5756-4082-8A71-CC7A12796403}"/>
              </a:ext>
            </a:extLst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2950" y="6308726"/>
            <a:ext cx="346075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62">
            <a:extLst>
              <a:ext uri="{FF2B5EF4-FFF2-40B4-BE49-F238E27FC236}">
                <a16:creationId xmlns:a16="http://schemas.microsoft.com/office/drawing/2014/main" id="{F6B07C23-E0C6-4C6C-98B8-54F93338C2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2626" y="5867400"/>
            <a:ext cx="5972175" cy="914400"/>
          </a:xfrm>
          <a:prstGeom prst="flowChartPreparation">
            <a:avLst/>
          </a:prstGeom>
          <a:solidFill>
            <a:srgbClr val="66FF33"/>
          </a:solidFill>
          <a:ln w="57150">
            <a:solidFill>
              <a:srgbClr val="3399FF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5" name="Picture 63" descr="صورة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6D84F10-CA9F-404D-9C76-5A72F917A25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9850" y="5943600"/>
            <a:ext cx="6667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84" name="AutoShape 64">
            <a:extLst>
              <a:ext uri="{FF2B5EF4-FFF2-40B4-BE49-F238E27FC236}">
                <a16:creationId xmlns:a16="http://schemas.microsoft.com/office/drawing/2014/main" id="{1E407724-B968-4B79-A6CB-972CC71B23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4976" y="5867400"/>
            <a:ext cx="6219825" cy="914400"/>
          </a:xfrm>
          <a:prstGeom prst="flowChartPreparation">
            <a:avLst/>
          </a:prstGeom>
          <a:solidFill>
            <a:schemeClr val="tx1"/>
          </a:solidFill>
          <a:ln w="57150">
            <a:solidFill>
              <a:srgbClr val="3399FF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185" name="Text Box 65">
            <a:extLst>
              <a:ext uri="{FF2B5EF4-FFF2-40B4-BE49-F238E27FC236}">
                <a16:creationId xmlns:a16="http://schemas.microsoft.com/office/drawing/2014/main" id="{87D7E9C3-CCC1-4466-A047-6D5B9980EE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3150" y="5910264"/>
            <a:ext cx="51816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ar-AE" altLang="en-US" sz="4000">
                <a:solidFill>
                  <a:srgbClr val="FCFF91"/>
                </a:solidFill>
                <a:latin typeface="Times New Roman" panose="02020603050405020304" pitchFamily="18" charset="0"/>
              </a:rPr>
              <a:t> </a:t>
            </a:r>
            <a:r>
              <a:rPr lang="ar-AE" altLang="en-US" sz="4000">
                <a:solidFill>
                  <a:srgbClr val="FFC000"/>
                </a:solidFill>
                <a:latin typeface="Times New Roman" panose="02020603050405020304" pitchFamily="18" charset="0"/>
              </a:rPr>
              <a:t>علي بن أبي طالب     </a:t>
            </a:r>
            <a:endParaRPr lang="en-US" altLang="en-US" sz="4800">
              <a:solidFill>
                <a:srgbClr val="FFC000"/>
              </a:solidFill>
            </a:endParaRPr>
          </a:p>
        </p:txBody>
      </p:sp>
      <p:pic>
        <p:nvPicPr>
          <p:cNvPr id="6" name="Picture 66" descr="Al Tamayoz Logo">
            <a:extLst>
              <a:ext uri="{FF2B5EF4-FFF2-40B4-BE49-F238E27FC236}">
                <a16:creationId xmlns:a16="http://schemas.microsoft.com/office/drawing/2014/main" id="{6C653AC8-A543-4179-866C-4AF5A0C4E7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1214438" cy="125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Line 67">
            <a:extLst>
              <a:ext uri="{FF2B5EF4-FFF2-40B4-BE49-F238E27FC236}">
                <a16:creationId xmlns:a16="http://schemas.microsoft.com/office/drawing/2014/main" id="{657EF123-F1FF-4F98-BB46-FDAD156E83E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652125" y="6400800"/>
            <a:ext cx="228600" cy="0"/>
          </a:xfrm>
          <a:prstGeom prst="line">
            <a:avLst/>
          </a:prstGeom>
          <a:noFill/>
          <a:ln w="57150">
            <a:solidFill>
              <a:srgbClr val="33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86" name="Oval 68">
            <a:extLst>
              <a:ext uri="{FF2B5EF4-FFF2-40B4-BE49-F238E27FC236}">
                <a16:creationId xmlns:a16="http://schemas.microsoft.com/office/drawing/2014/main" id="{28E9CCCB-7FBA-40BE-AFA0-9842130B97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0" y="0"/>
            <a:ext cx="1295400" cy="685800"/>
          </a:xfrm>
          <a:prstGeom prst="ellipse">
            <a:avLst/>
          </a:prstGeom>
          <a:noFill/>
          <a:ln w="57150">
            <a:solidFill>
              <a:srgbClr val="33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187" name="Oval 69">
            <a:extLst>
              <a:ext uri="{FF2B5EF4-FFF2-40B4-BE49-F238E27FC236}">
                <a16:creationId xmlns:a16="http://schemas.microsoft.com/office/drawing/2014/main" id="{32D71D31-C75D-4C25-BE6B-5F8260589E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0" y="1371600"/>
            <a:ext cx="1295400" cy="685800"/>
          </a:xfrm>
          <a:prstGeom prst="ellipse">
            <a:avLst/>
          </a:prstGeom>
          <a:noFill/>
          <a:ln w="57150">
            <a:solidFill>
              <a:srgbClr val="33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190" name="Oval 70">
            <a:extLst>
              <a:ext uri="{FF2B5EF4-FFF2-40B4-BE49-F238E27FC236}">
                <a16:creationId xmlns:a16="http://schemas.microsoft.com/office/drawing/2014/main" id="{4165A75C-167F-4CCC-8D71-E12CBD477F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0" y="685800"/>
            <a:ext cx="1295400" cy="685800"/>
          </a:xfrm>
          <a:prstGeom prst="ellipse">
            <a:avLst/>
          </a:prstGeom>
          <a:noFill/>
          <a:ln w="57150">
            <a:solidFill>
              <a:srgbClr val="33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191" name="Text Box 71">
            <a:hlinkClick r:id="rId12" action="ppaction://hlinkpres?slideindex=4&amp;slidetitle=الشريحة 4"/>
            <a:extLst>
              <a:ext uri="{FF2B5EF4-FFF2-40B4-BE49-F238E27FC236}">
                <a16:creationId xmlns:a16="http://schemas.microsoft.com/office/drawing/2014/main" id="{EBF68C01-5D00-46FC-9E1D-122464E9FE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23350" y="139700"/>
            <a:ext cx="1066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50:50</a:t>
            </a:r>
            <a:endParaRPr lang="en-US" altLang="en-US" sz="2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5192" name="Picture 72">
            <a:extLst>
              <a:ext uri="{FF2B5EF4-FFF2-40B4-BE49-F238E27FC236}">
                <a16:creationId xmlns:a16="http://schemas.microsoft.com/office/drawing/2014/main" id="{3F76E076-1081-4393-8668-09AA7F8337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9188450" y="717551"/>
            <a:ext cx="514350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93" name="AutoShape 73">
            <a:extLst>
              <a:ext uri="{FF2B5EF4-FFF2-40B4-BE49-F238E27FC236}">
                <a16:creationId xmlns:a16="http://schemas.microsoft.com/office/drawing/2014/main" id="{198049BB-8227-4CF3-A34E-02E3DA48D665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9013825" y="1638300"/>
            <a:ext cx="304800" cy="304800"/>
          </a:xfrm>
          <a:prstGeom prst="flowChartDisplay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194" name="Oval 74">
            <a:extLst>
              <a:ext uri="{FF2B5EF4-FFF2-40B4-BE49-F238E27FC236}">
                <a16:creationId xmlns:a16="http://schemas.microsoft.com/office/drawing/2014/main" id="{65795865-2CED-4D29-B2F4-65FCBAED83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90025" y="1485900"/>
            <a:ext cx="152400" cy="152400"/>
          </a:xfrm>
          <a:prstGeom prst="ellips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195" name="AutoShape 75">
            <a:extLst>
              <a:ext uri="{FF2B5EF4-FFF2-40B4-BE49-F238E27FC236}">
                <a16:creationId xmlns:a16="http://schemas.microsoft.com/office/drawing/2014/main" id="{E9567D8B-C8AD-4F40-9566-DEF7479D510B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9318625" y="1714500"/>
            <a:ext cx="304800" cy="304800"/>
          </a:xfrm>
          <a:prstGeom prst="flowChartDisplay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196" name="Oval 76">
            <a:extLst>
              <a:ext uri="{FF2B5EF4-FFF2-40B4-BE49-F238E27FC236}">
                <a16:creationId xmlns:a16="http://schemas.microsoft.com/office/drawing/2014/main" id="{2EDB00C8-A559-4A44-AD4B-58AA49B3C1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94825" y="1562100"/>
            <a:ext cx="152400" cy="152400"/>
          </a:xfrm>
          <a:prstGeom prst="ellips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197" name="AutoShape 77">
            <a:extLst>
              <a:ext uri="{FF2B5EF4-FFF2-40B4-BE49-F238E27FC236}">
                <a16:creationId xmlns:a16="http://schemas.microsoft.com/office/drawing/2014/main" id="{4EE8DDFF-AC86-4647-8688-0740A6C9529C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9623425" y="1638300"/>
            <a:ext cx="304800" cy="304800"/>
          </a:xfrm>
          <a:prstGeom prst="flowChartDisplay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198" name="Oval 78">
            <a:extLst>
              <a:ext uri="{FF2B5EF4-FFF2-40B4-BE49-F238E27FC236}">
                <a16:creationId xmlns:a16="http://schemas.microsoft.com/office/drawing/2014/main" id="{2DBC9667-FD59-4986-810F-E9083EC0C7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99625" y="1485900"/>
            <a:ext cx="152400" cy="152400"/>
          </a:xfrm>
          <a:prstGeom prst="ellips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199" name="Text Box 79">
            <a:extLst>
              <a:ext uri="{FF2B5EF4-FFF2-40B4-BE49-F238E27FC236}">
                <a16:creationId xmlns:a16="http://schemas.microsoft.com/office/drawing/2014/main" id="{5DA253CD-7CB0-4A71-AE6F-7FFCA74F4A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8038" y="236539"/>
            <a:ext cx="68373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r>
              <a:rPr lang="ar-AE" altLang="en-US" sz="4000" b="1" dirty="0">
                <a:latin typeface="Times New Roman" panose="02020603050405020304" pitchFamily="18" charset="0"/>
              </a:rPr>
              <a:t>فاطمة بنت الرسول صلى الله عليه وسلم </a:t>
            </a:r>
            <a:endParaRPr lang="en-US" altLang="en-US" sz="4000" b="1" dirty="0">
              <a:latin typeface="Times New Roman" panose="02020603050405020304" pitchFamily="18" charset="0"/>
            </a:endParaRPr>
          </a:p>
        </p:txBody>
      </p:sp>
      <p:sp>
        <p:nvSpPr>
          <p:cNvPr id="8" name="Rectangle 79">
            <a:extLst>
              <a:ext uri="{FF2B5EF4-FFF2-40B4-BE49-F238E27FC236}">
                <a16:creationId xmlns:a16="http://schemas.microsoft.com/office/drawing/2014/main" id="{0C7008B6-33EF-4984-97FF-AD8D6E2EDD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1785939"/>
            <a:ext cx="70723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r>
              <a:rPr lang="ar-AE" altLang="en-US" sz="2800" dirty="0">
                <a:latin typeface="Times New Roman" panose="02020603050405020304" pitchFamily="18" charset="0"/>
              </a:rPr>
              <a:t>اسم الزوج   / ....................</a:t>
            </a:r>
            <a:endParaRPr lang="en-US" altLang="en-US" sz="2800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 advTm="284208">
    <p:circle/>
    <p:sndAc>
      <p:stSnd>
        <p:snd r:embed="rId4" name="millionaire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0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" fill="hold"/>
                                        <p:tgtEl>
                                          <p:spTgt spid="51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501"/>
                            </p:stCondLst>
                            <p:childTnLst>
                              <p:par>
                                <p:cTn id="17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51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51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51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51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51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519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519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519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51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51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51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51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51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51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51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51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51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51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7001"/>
                            </p:stCondLst>
                            <p:childTnLst>
                              <p:par>
                                <p:cTn id="4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19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49" presetID="1" presetClass="emph" presetSubtype="2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9"/>
                                            </p:cond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ew Ques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5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29"/>
                </p:tgtEl>
              </p:cMediaNode>
            </p:audi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1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 nodeType="clickPar">
                      <p:stCondLst>
                        <p:cond delay="0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51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51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517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7"/>
                                            </p:cond>
                                          </p:stCondLst>
                                        </p:cTn>
                                        <p:tgtEl>
                                          <p:spTgt spid="5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ew Ques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80"/>
                  </p:tgtEl>
                </p:cond>
              </p:nextCondLst>
            </p:seq>
            <p:audio>
              <p:cMediaNode vol="11000" showWhenStopped="0">
                <p:cTn id="61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81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51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 nodeType="clickPar">
                      <p:stCondLst>
                        <p:cond delay="0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500" fill="hold"/>
                                        <p:tgtEl>
                                          <p:spTgt spid="51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F33"/>
                                      </p:to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51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518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5"/>
                                            </p:cond>
                                          </p:stCondLst>
                                        </p:cTn>
                                        <p:tgtEl>
                                          <p:spTgt spid="5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che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85"/>
                  </p:tgtEl>
                </p:cond>
              </p:nextCondLst>
            </p:seq>
          </p:childTnLst>
        </p:cTn>
      </p:par>
    </p:tnLst>
    <p:bldLst>
      <p:bldP spid="5132" grpId="0" animBg="1"/>
      <p:bldP spid="5179" grpId="0" animBg="1"/>
      <p:bldP spid="5190" grpId="0" animBg="1"/>
      <p:bldP spid="5193" grpId="0" animBg="1"/>
      <p:bldP spid="5194" grpId="0" animBg="1"/>
      <p:bldP spid="5195" grpId="0" animBg="1"/>
      <p:bldP spid="5196" grpId="0" animBg="1"/>
      <p:bldP spid="5197" grpId="0" animBg="1"/>
      <p:bldP spid="519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AutoShape 2">
            <a:extLst>
              <a:ext uri="{FF2B5EF4-FFF2-40B4-BE49-F238E27FC236}">
                <a16:creationId xmlns:a16="http://schemas.microsoft.com/office/drawing/2014/main" id="{7EE6A52A-BA61-492F-9347-9589782FFD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3733800"/>
            <a:ext cx="6324600" cy="914400"/>
          </a:xfrm>
          <a:prstGeom prst="flowChartPreparation">
            <a:avLst/>
          </a:prstGeom>
          <a:solidFill>
            <a:srgbClr val="FF0000"/>
          </a:solidFill>
          <a:ln w="57150">
            <a:solidFill>
              <a:srgbClr val="3399FF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6147" name="Picture 3" descr="صورة1">
            <a:hlinkClick r:id="rId8" action="ppaction://hlinksldjump"/>
            <a:extLst>
              <a:ext uri="{FF2B5EF4-FFF2-40B4-BE49-F238E27FC236}">
                <a16:creationId xmlns:a16="http://schemas.microsoft.com/office/drawing/2014/main" id="{8D4FABBB-13E1-4664-B61E-8A94D0B7C9B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810000"/>
            <a:ext cx="6667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AutoShape 4">
            <a:extLst>
              <a:ext uri="{FF2B5EF4-FFF2-40B4-BE49-F238E27FC236}">
                <a16:creationId xmlns:a16="http://schemas.microsoft.com/office/drawing/2014/main" id="{80BA76E6-AE6C-4787-9B98-D0FBB32B9A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3733800"/>
            <a:ext cx="6172200" cy="914400"/>
          </a:xfrm>
          <a:prstGeom prst="flowChartPreparation">
            <a:avLst/>
          </a:prstGeom>
          <a:solidFill>
            <a:schemeClr val="tx1"/>
          </a:solidFill>
          <a:ln w="57150">
            <a:solidFill>
              <a:srgbClr val="3399FF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149" name="AutoShape 5">
            <a:extLst>
              <a:ext uri="{FF2B5EF4-FFF2-40B4-BE49-F238E27FC236}">
                <a16:creationId xmlns:a16="http://schemas.microsoft.com/office/drawing/2014/main" id="{42C9881E-D8D9-4324-B42C-260A3FCBBB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5867400"/>
            <a:ext cx="6172200" cy="914400"/>
          </a:xfrm>
          <a:prstGeom prst="flowChartPreparation">
            <a:avLst/>
          </a:prstGeom>
          <a:solidFill>
            <a:srgbClr val="FF0000"/>
          </a:solidFill>
          <a:ln w="57150">
            <a:solidFill>
              <a:srgbClr val="3399FF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150" name="Text Box 6">
            <a:extLst>
              <a:ext uri="{FF2B5EF4-FFF2-40B4-BE49-F238E27FC236}">
                <a16:creationId xmlns:a16="http://schemas.microsoft.com/office/drawing/2014/main" id="{E4A8F04A-94FF-49F1-9E7D-E27F72FB7B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0" y="304801"/>
            <a:ext cx="2286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endParaRPr lang="en-US" altLang="en-US" sz="2800">
              <a:solidFill>
                <a:schemeClr val="bg1"/>
              </a:solidFill>
              <a:latin typeface="Webdings" panose="05030102010509060703" pitchFamily="18" charset="2"/>
            </a:endParaRPr>
          </a:p>
        </p:txBody>
      </p:sp>
      <p:sp>
        <p:nvSpPr>
          <p:cNvPr id="6151" name="Line 7">
            <a:extLst>
              <a:ext uri="{FF2B5EF4-FFF2-40B4-BE49-F238E27FC236}">
                <a16:creationId xmlns:a16="http://schemas.microsoft.com/office/drawing/2014/main" id="{B17BF2A4-80DB-4D21-A1BA-9073466FF6E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156325" y="6324600"/>
            <a:ext cx="228600" cy="0"/>
          </a:xfrm>
          <a:prstGeom prst="line">
            <a:avLst/>
          </a:prstGeom>
          <a:noFill/>
          <a:ln w="57150">
            <a:solidFill>
              <a:srgbClr val="33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52" name="Text Box 8">
            <a:extLst>
              <a:ext uri="{FF2B5EF4-FFF2-40B4-BE49-F238E27FC236}">
                <a16:creationId xmlns:a16="http://schemas.microsoft.com/office/drawing/2014/main" id="{FE5BA2C0-C576-4B40-B156-BF5390CE9B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62300" y="3865563"/>
            <a:ext cx="50292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ar-SA" altLang="en-US" sz="2800">
                <a:solidFill>
                  <a:srgbClr val="FCFF91"/>
                </a:solidFill>
                <a:latin typeface="Times New Roman" panose="02020603050405020304" pitchFamily="18" charset="0"/>
              </a:rPr>
              <a:t>أ-	</a:t>
            </a:r>
            <a:r>
              <a:rPr lang="ar-AE" altLang="en-US" sz="2800">
                <a:solidFill>
                  <a:srgbClr val="FCFF91"/>
                </a:solidFill>
                <a:latin typeface="Times New Roman" panose="02020603050405020304" pitchFamily="18" charset="0"/>
              </a:rPr>
              <a:t>قبل</a:t>
            </a:r>
            <a:r>
              <a:rPr lang="ar-SA" altLang="en-US" sz="2800">
                <a:solidFill>
                  <a:srgbClr val="FCFF91"/>
                </a:solidFill>
                <a:latin typeface="Times New Roman" panose="02020603050405020304" pitchFamily="18" charset="0"/>
              </a:rPr>
              <a:t>		</a:t>
            </a:r>
            <a:endParaRPr lang="en-US" altLang="en-US" sz="2800">
              <a:solidFill>
                <a:srgbClr val="FCFF9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6153" name="New Question.wav">
            <a:hlinkClick r:id="" action="ppaction://media"/>
            <a:extLst>
              <a:ext uri="{FF2B5EF4-FFF2-40B4-BE49-F238E27FC236}">
                <a16:creationId xmlns:a16="http://schemas.microsoft.com/office/drawing/2014/main" id="{1030DA00-A6D2-4133-8243-98E6B6A0C32D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25400" y="66294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4" name="Rectangle 11">
            <a:extLst>
              <a:ext uri="{FF2B5EF4-FFF2-40B4-BE49-F238E27FC236}">
                <a16:creationId xmlns:a16="http://schemas.microsoft.com/office/drawing/2014/main" id="{98837A3E-7D94-4D80-8489-F5E2AE7199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2149475"/>
            <a:ext cx="2514600" cy="4724400"/>
          </a:xfrm>
          <a:prstGeom prst="rect">
            <a:avLst/>
          </a:prstGeom>
          <a:gradFill rotWithShape="0">
            <a:gsLst>
              <a:gs pos="0">
                <a:srgbClr val="0066CC"/>
              </a:gs>
              <a:gs pos="100000">
                <a:srgbClr val="000066"/>
              </a:gs>
            </a:gsLst>
            <a:path path="shape">
              <a:fillToRect l="50000" t="50000" r="50000" b="50000"/>
            </a:path>
          </a:gradFill>
          <a:ln w="57150">
            <a:solidFill>
              <a:srgbClr val="3399FF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156" name="Rectangle 12">
            <a:extLst>
              <a:ext uri="{FF2B5EF4-FFF2-40B4-BE49-F238E27FC236}">
                <a16:creationId xmlns:a16="http://schemas.microsoft.com/office/drawing/2014/main" id="{7A7D3CB1-E25B-4970-AFB0-0A37797D2D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5000" y="6172201"/>
            <a:ext cx="2413000" cy="322263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Text Box 13">
            <a:extLst>
              <a:ext uri="{FF2B5EF4-FFF2-40B4-BE49-F238E27FC236}">
                <a16:creationId xmlns:a16="http://schemas.microsoft.com/office/drawing/2014/main" id="{F2C397EA-09D7-4047-9E69-76DADC4C54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21336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15</a:t>
            </a:r>
            <a:endParaRPr lang="en-US" altLang="en-US" sz="2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6157" name="Text Box 14">
            <a:extLst>
              <a:ext uri="{FF2B5EF4-FFF2-40B4-BE49-F238E27FC236}">
                <a16:creationId xmlns:a16="http://schemas.microsoft.com/office/drawing/2014/main" id="{1BFC7929-83FB-4A1A-966E-8BCA34BF37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2454275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14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158" name="Text Box 15">
            <a:extLst>
              <a:ext uri="{FF2B5EF4-FFF2-40B4-BE49-F238E27FC236}">
                <a16:creationId xmlns:a16="http://schemas.microsoft.com/office/drawing/2014/main" id="{4FDE2032-A2FE-4460-ADCE-B862E100BD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2759075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13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159" name="Text Box 16">
            <a:extLst>
              <a:ext uri="{FF2B5EF4-FFF2-40B4-BE49-F238E27FC236}">
                <a16:creationId xmlns:a16="http://schemas.microsoft.com/office/drawing/2014/main" id="{7930C9AB-F234-476C-9D19-BF3CE0A339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3063875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12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160" name="Text Box 17">
            <a:extLst>
              <a:ext uri="{FF2B5EF4-FFF2-40B4-BE49-F238E27FC236}">
                <a16:creationId xmlns:a16="http://schemas.microsoft.com/office/drawing/2014/main" id="{87C7EF2C-B0D1-4C2C-93D1-3640DF17A9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3368675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11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161" name="Text Box 18">
            <a:extLst>
              <a:ext uri="{FF2B5EF4-FFF2-40B4-BE49-F238E27FC236}">
                <a16:creationId xmlns:a16="http://schemas.microsoft.com/office/drawing/2014/main" id="{3D5B5A53-6B35-453D-B261-C5D146B993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3673475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10</a:t>
            </a:r>
            <a:endParaRPr lang="en-US" altLang="en-US" sz="2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6162" name="Text Box 19">
            <a:extLst>
              <a:ext uri="{FF2B5EF4-FFF2-40B4-BE49-F238E27FC236}">
                <a16:creationId xmlns:a16="http://schemas.microsoft.com/office/drawing/2014/main" id="{32D9139D-0C85-4C91-8F51-D67E07192C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3978275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9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163" name="Text Box 20">
            <a:extLst>
              <a:ext uri="{FF2B5EF4-FFF2-40B4-BE49-F238E27FC236}">
                <a16:creationId xmlns:a16="http://schemas.microsoft.com/office/drawing/2014/main" id="{3C2BB772-4E0C-43AD-8181-6091DFA674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4283075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8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164" name="Text Box 21">
            <a:extLst>
              <a:ext uri="{FF2B5EF4-FFF2-40B4-BE49-F238E27FC236}">
                <a16:creationId xmlns:a16="http://schemas.microsoft.com/office/drawing/2014/main" id="{59264D67-AF27-45B6-A67B-F42265AF22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4587875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7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165" name="Text Box 22">
            <a:extLst>
              <a:ext uri="{FF2B5EF4-FFF2-40B4-BE49-F238E27FC236}">
                <a16:creationId xmlns:a16="http://schemas.microsoft.com/office/drawing/2014/main" id="{302893F0-59FA-4E38-9F04-CE9118A7F8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4892675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6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166" name="Text Box 23">
            <a:extLst>
              <a:ext uri="{FF2B5EF4-FFF2-40B4-BE49-F238E27FC236}">
                <a16:creationId xmlns:a16="http://schemas.microsoft.com/office/drawing/2014/main" id="{F05FC4AD-2349-4AF2-809A-744790D9F1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5197475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6167" name="Text Box 24">
            <a:extLst>
              <a:ext uri="{FF2B5EF4-FFF2-40B4-BE49-F238E27FC236}">
                <a16:creationId xmlns:a16="http://schemas.microsoft.com/office/drawing/2014/main" id="{7F7CB08F-4A5B-4E02-B07E-9DFD2692C5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5502275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4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168" name="Text Box 25">
            <a:extLst>
              <a:ext uri="{FF2B5EF4-FFF2-40B4-BE49-F238E27FC236}">
                <a16:creationId xmlns:a16="http://schemas.microsoft.com/office/drawing/2014/main" id="{50C71408-30B6-459A-9069-DC9A423EE8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5807075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3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169" name="Text Box 26">
            <a:extLst>
              <a:ext uri="{FF2B5EF4-FFF2-40B4-BE49-F238E27FC236}">
                <a16:creationId xmlns:a16="http://schemas.microsoft.com/office/drawing/2014/main" id="{07577CBF-3F15-4611-91DD-D65611DB3D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6111875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2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170" name="Text Box 27">
            <a:extLst>
              <a:ext uri="{FF2B5EF4-FFF2-40B4-BE49-F238E27FC236}">
                <a16:creationId xmlns:a16="http://schemas.microsoft.com/office/drawing/2014/main" id="{44F9309D-CBE3-4E04-B02D-A23EAB2CCA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6416675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1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171" name="Text Box 28">
            <a:extLst>
              <a:ext uri="{FF2B5EF4-FFF2-40B4-BE49-F238E27FC236}">
                <a16:creationId xmlns:a16="http://schemas.microsoft.com/office/drawing/2014/main" id="{C3D892B8-4438-41A2-9272-1095D0D221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0" y="2149475"/>
            <a:ext cx="160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$1 Million</a:t>
            </a:r>
            <a:endParaRPr lang="en-US" altLang="en-US" sz="2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6172" name="Text Box 29">
            <a:extLst>
              <a:ext uri="{FF2B5EF4-FFF2-40B4-BE49-F238E27FC236}">
                <a16:creationId xmlns:a16="http://schemas.microsoft.com/office/drawing/2014/main" id="{F6E4CAE4-103A-4186-8A86-EC8FE1ED2C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0" y="2470150"/>
            <a:ext cx="160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$500,000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173" name="Text Box 30">
            <a:extLst>
              <a:ext uri="{FF2B5EF4-FFF2-40B4-BE49-F238E27FC236}">
                <a16:creationId xmlns:a16="http://schemas.microsoft.com/office/drawing/2014/main" id="{FD1ED2A6-1B7E-4C29-8173-8082D78034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0" y="2774950"/>
            <a:ext cx="160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$250,000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174" name="Text Box 31">
            <a:extLst>
              <a:ext uri="{FF2B5EF4-FFF2-40B4-BE49-F238E27FC236}">
                <a16:creationId xmlns:a16="http://schemas.microsoft.com/office/drawing/2014/main" id="{537A2C99-A2AD-45CA-9723-725AD4740A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0" y="3079750"/>
            <a:ext cx="160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$125,000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175" name="Text Box 32">
            <a:extLst>
              <a:ext uri="{FF2B5EF4-FFF2-40B4-BE49-F238E27FC236}">
                <a16:creationId xmlns:a16="http://schemas.microsoft.com/office/drawing/2014/main" id="{8593665B-6C76-4E37-A7AF-6903397F7A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0" y="3384550"/>
            <a:ext cx="160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$64,000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176" name="Text Box 33">
            <a:extLst>
              <a:ext uri="{FF2B5EF4-FFF2-40B4-BE49-F238E27FC236}">
                <a16:creationId xmlns:a16="http://schemas.microsoft.com/office/drawing/2014/main" id="{6A14D5B7-A7E8-4C33-977C-43D7595C1E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0" y="3689350"/>
            <a:ext cx="160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$32,000</a:t>
            </a:r>
            <a:endParaRPr lang="en-US" altLang="en-US" sz="2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6177" name="Text Box 34">
            <a:extLst>
              <a:ext uri="{FF2B5EF4-FFF2-40B4-BE49-F238E27FC236}">
                <a16:creationId xmlns:a16="http://schemas.microsoft.com/office/drawing/2014/main" id="{2DDD29F1-3F7A-42B5-A154-5B0A43344F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0" y="3994150"/>
            <a:ext cx="160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$16,000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178" name="Text Box 35">
            <a:extLst>
              <a:ext uri="{FF2B5EF4-FFF2-40B4-BE49-F238E27FC236}">
                <a16:creationId xmlns:a16="http://schemas.microsoft.com/office/drawing/2014/main" id="{CEA739A7-428B-4E56-8D5C-B27B467833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0" y="4298950"/>
            <a:ext cx="160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$8,000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179" name="Text Box 36">
            <a:extLst>
              <a:ext uri="{FF2B5EF4-FFF2-40B4-BE49-F238E27FC236}">
                <a16:creationId xmlns:a16="http://schemas.microsoft.com/office/drawing/2014/main" id="{539624F8-A5BD-4AF6-ABEE-4EF5A4551F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0" y="4603750"/>
            <a:ext cx="160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$4,000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180" name="Text Box 37">
            <a:extLst>
              <a:ext uri="{FF2B5EF4-FFF2-40B4-BE49-F238E27FC236}">
                <a16:creationId xmlns:a16="http://schemas.microsoft.com/office/drawing/2014/main" id="{70EC1757-77FA-48ED-9AA0-57A75F6168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0" y="4908550"/>
            <a:ext cx="160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$2,000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181" name="Text Box 38">
            <a:extLst>
              <a:ext uri="{FF2B5EF4-FFF2-40B4-BE49-F238E27FC236}">
                <a16:creationId xmlns:a16="http://schemas.microsoft.com/office/drawing/2014/main" id="{5A212CAC-4183-4392-BB65-D4A8C53BF1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0" y="5213350"/>
            <a:ext cx="160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$1,000</a:t>
            </a:r>
          </a:p>
        </p:txBody>
      </p:sp>
      <p:sp>
        <p:nvSpPr>
          <p:cNvPr id="6182" name="Text Box 39">
            <a:extLst>
              <a:ext uri="{FF2B5EF4-FFF2-40B4-BE49-F238E27FC236}">
                <a16:creationId xmlns:a16="http://schemas.microsoft.com/office/drawing/2014/main" id="{F4B11B1E-EE86-4B1C-9529-0446BBC555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1" y="5518150"/>
            <a:ext cx="10001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$500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183" name="Text Box 40">
            <a:extLst>
              <a:ext uri="{FF2B5EF4-FFF2-40B4-BE49-F238E27FC236}">
                <a16:creationId xmlns:a16="http://schemas.microsoft.com/office/drawing/2014/main" id="{CE36D4EF-4A8D-41C0-87DC-2C2A2335C4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0" y="5822950"/>
            <a:ext cx="160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$300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184" name="Text Box 41">
            <a:extLst>
              <a:ext uri="{FF2B5EF4-FFF2-40B4-BE49-F238E27FC236}">
                <a16:creationId xmlns:a16="http://schemas.microsoft.com/office/drawing/2014/main" id="{BFB0CA92-87A2-4D5F-86B2-F2A3757153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0" y="6127750"/>
            <a:ext cx="1333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$200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185" name="Text Box 42">
            <a:extLst>
              <a:ext uri="{FF2B5EF4-FFF2-40B4-BE49-F238E27FC236}">
                <a16:creationId xmlns:a16="http://schemas.microsoft.com/office/drawing/2014/main" id="{2B5ECF4D-08F8-4018-8843-25C32F9FF7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0" y="6432550"/>
            <a:ext cx="160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$100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186" name="Oval 43">
            <a:extLst>
              <a:ext uri="{FF2B5EF4-FFF2-40B4-BE49-F238E27FC236}">
                <a16:creationId xmlns:a16="http://schemas.microsoft.com/office/drawing/2014/main" id="{716E1F0F-1C39-4269-96AC-EA30F3BE05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0" y="6569075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187" name="Oval 44">
            <a:extLst>
              <a:ext uri="{FF2B5EF4-FFF2-40B4-BE49-F238E27FC236}">
                <a16:creationId xmlns:a16="http://schemas.microsoft.com/office/drawing/2014/main" id="{8A94727F-C20B-484E-823A-D2AFF6826A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0" y="6264275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188" name="Oval 45">
            <a:extLst>
              <a:ext uri="{FF2B5EF4-FFF2-40B4-BE49-F238E27FC236}">
                <a16:creationId xmlns:a16="http://schemas.microsoft.com/office/drawing/2014/main" id="{8CC6973B-1D30-466D-910E-84E69DC06C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0" y="5959475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189" name="Oval 46">
            <a:extLst>
              <a:ext uri="{FF2B5EF4-FFF2-40B4-BE49-F238E27FC236}">
                <a16:creationId xmlns:a16="http://schemas.microsoft.com/office/drawing/2014/main" id="{48C368D6-F735-4CDF-A67C-3471223D3A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0" y="5654675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190" name="Oval 47">
            <a:extLst>
              <a:ext uri="{FF2B5EF4-FFF2-40B4-BE49-F238E27FC236}">
                <a16:creationId xmlns:a16="http://schemas.microsoft.com/office/drawing/2014/main" id="{85C2CCF9-EF41-46E1-8586-243AAC6E94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0" y="5349875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191" name="Oval 48">
            <a:extLst>
              <a:ext uri="{FF2B5EF4-FFF2-40B4-BE49-F238E27FC236}">
                <a16:creationId xmlns:a16="http://schemas.microsoft.com/office/drawing/2014/main" id="{B591465D-D226-4A8B-AE00-DB57887D58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0" y="5045075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192" name="Oval 49">
            <a:extLst>
              <a:ext uri="{FF2B5EF4-FFF2-40B4-BE49-F238E27FC236}">
                <a16:creationId xmlns:a16="http://schemas.microsoft.com/office/drawing/2014/main" id="{450E7803-1431-4A8D-A846-B9C9DBD867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0" y="4740275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193" name="Oval 50">
            <a:extLst>
              <a:ext uri="{FF2B5EF4-FFF2-40B4-BE49-F238E27FC236}">
                <a16:creationId xmlns:a16="http://schemas.microsoft.com/office/drawing/2014/main" id="{05D0F122-D88A-4771-9138-A3FA7DD6FC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0" y="4435475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194" name="Oval 51">
            <a:extLst>
              <a:ext uri="{FF2B5EF4-FFF2-40B4-BE49-F238E27FC236}">
                <a16:creationId xmlns:a16="http://schemas.microsoft.com/office/drawing/2014/main" id="{32F06234-20FE-461A-AE0E-DA441F0A24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0" y="4130675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195" name="Oval 52">
            <a:extLst>
              <a:ext uri="{FF2B5EF4-FFF2-40B4-BE49-F238E27FC236}">
                <a16:creationId xmlns:a16="http://schemas.microsoft.com/office/drawing/2014/main" id="{25E29D75-710D-4A4D-A563-732BB0EA6B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0" y="3825875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6196" name="Oval 53">
            <a:extLst>
              <a:ext uri="{FF2B5EF4-FFF2-40B4-BE49-F238E27FC236}">
                <a16:creationId xmlns:a16="http://schemas.microsoft.com/office/drawing/2014/main" id="{9FE0B830-20BE-4150-81D2-3C39B04C0D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0" y="3521075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197" name="Oval 54">
            <a:extLst>
              <a:ext uri="{FF2B5EF4-FFF2-40B4-BE49-F238E27FC236}">
                <a16:creationId xmlns:a16="http://schemas.microsoft.com/office/drawing/2014/main" id="{D1ED874C-0719-435B-BE18-BAD00AACCA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0" y="3216275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198" name="Oval 55">
            <a:extLst>
              <a:ext uri="{FF2B5EF4-FFF2-40B4-BE49-F238E27FC236}">
                <a16:creationId xmlns:a16="http://schemas.microsoft.com/office/drawing/2014/main" id="{67FCF92D-0423-4936-97CB-691B6F86A6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0" y="2911475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199" name="Oval 56">
            <a:extLst>
              <a:ext uri="{FF2B5EF4-FFF2-40B4-BE49-F238E27FC236}">
                <a16:creationId xmlns:a16="http://schemas.microsoft.com/office/drawing/2014/main" id="{A9212D77-7EE9-4AF3-B9AD-FF15A3ECC8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0" y="2606675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200" name="Oval 57">
            <a:extLst>
              <a:ext uri="{FF2B5EF4-FFF2-40B4-BE49-F238E27FC236}">
                <a16:creationId xmlns:a16="http://schemas.microsoft.com/office/drawing/2014/main" id="{C98956EC-EB08-422D-A1DC-0AA1227C73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0" y="2301875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6201" name="Picture 58" descr="صورة1">
            <a:hlinkClick r:id="rId8" action="ppaction://hlinksldjump"/>
            <a:extLst>
              <a:ext uri="{FF2B5EF4-FFF2-40B4-BE49-F238E27FC236}">
                <a16:creationId xmlns:a16="http://schemas.microsoft.com/office/drawing/2014/main" id="{1EAE4AA7-2607-49BC-938B-981586DC97C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5867400"/>
            <a:ext cx="6667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03" name="AutoShape 59">
            <a:extLst>
              <a:ext uri="{FF2B5EF4-FFF2-40B4-BE49-F238E27FC236}">
                <a16:creationId xmlns:a16="http://schemas.microsoft.com/office/drawing/2014/main" id="{AEE5C435-31BA-428C-B074-FDBE8037AB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5867400"/>
            <a:ext cx="6096000" cy="914400"/>
          </a:xfrm>
          <a:prstGeom prst="flowChartPreparation">
            <a:avLst/>
          </a:prstGeom>
          <a:solidFill>
            <a:schemeClr val="tx1"/>
          </a:solidFill>
          <a:ln w="57150">
            <a:solidFill>
              <a:srgbClr val="3399FF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204" name="Text Box 60">
            <a:extLst>
              <a:ext uri="{FF2B5EF4-FFF2-40B4-BE49-F238E27FC236}">
                <a16:creationId xmlns:a16="http://schemas.microsoft.com/office/drawing/2014/main" id="{40E453F3-7350-47CC-9D1D-6587DED0C0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6500" y="6059488"/>
            <a:ext cx="37338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ar-AE" altLang="en-US" sz="2800">
                <a:solidFill>
                  <a:srgbClr val="FCFF91"/>
                </a:solidFill>
                <a:latin typeface="Times New Roman" panose="02020603050405020304" pitchFamily="18" charset="0"/>
              </a:rPr>
              <a:t>  مع         ج-      ً</a:t>
            </a:r>
            <a:endParaRPr lang="en-US" altLang="en-US" sz="2800">
              <a:solidFill>
                <a:srgbClr val="FCFF9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6205" name="Who Wants to Be a Millionaire.wav">
            <a:hlinkClick r:id="" action="ppaction://media"/>
            <a:extLst>
              <a:ext uri="{FF2B5EF4-FFF2-40B4-BE49-F238E27FC236}">
                <a16:creationId xmlns:a16="http://schemas.microsoft.com/office/drawing/2014/main" id="{022203CA-29B9-4BBA-AD3B-B8174C2D9D66}"/>
              </a:ext>
            </a:extLst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6800" y="6553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62">
            <a:extLst>
              <a:ext uri="{FF2B5EF4-FFF2-40B4-BE49-F238E27FC236}">
                <a16:creationId xmlns:a16="http://schemas.microsoft.com/office/drawing/2014/main" id="{1D225962-BA0F-463B-B46D-907EEFDF50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2626" y="4800600"/>
            <a:ext cx="5972175" cy="914400"/>
          </a:xfrm>
          <a:prstGeom prst="flowChartPreparation">
            <a:avLst/>
          </a:prstGeom>
          <a:solidFill>
            <a:srgbClr val="66FF33"/>
          </a:solidFill>
          <a:ln w="57150">
            <a:solidFill>
              <a:srgbClr val="3399FF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6206" name="Picture 63" descr="صورة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B4075E4-91CE-41F4-826A-212CD13C480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9850" y="4876800"/>
            <a:ext cx="6667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08" name="AutoShape 64">
            <a:extLst>
              <a:ext uri="{FF2B5EF4-FFF2-40B4-BE49-F238E27FC236}">
                <a16:creationId xmlns:a16="http://schemas.microsoft.com/office/drawing/2014/main" id="{3B3440DA-B2C4-4FA8-A2AE-4367511E5E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4976" y="4800600"/>
            <a:ext cx="6219825" cy="914400"/>
          </a:xfrm>
          <a:prstGeom prst="flowChartPreparation">
            <a:avLst/>
          </a:prstGeom>
          <a:solidFill>
            <a:schemeClr val="tx1"/>
          </a:solidFill>
          <a:ln w="57150">
            <a:solidFill>
              <a:srgbClr val="3399FF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209" name="Text Box 65">
            <a:extLst>
              <a:ext uri="{FF2B5EF4-FFF2-40B4-BE49-F238E27FC236}">
                <a16:creationId xmlns:a16="http://schemas.microsoft.com/office/drawing/2014/main" id="{A421C7DA-178F-4320-BE55-BA73603B5D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9188" y="4973638"/>
            <a:ext cx="518160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ar-AE" altLang="en-US" sz="2800">
                <a:solidFill>
                  <a:srgbClr val="FCFF91"/>
                </a:solidFill>
                <a:latin typeface="Times New Roman" panose="02020603050405020304" pitchFamily="18" charset="0"/>
              </a:rPr>
              <a:t>	ب	       بعد</a:t>
            </a:r>
            <a:endParaRPr lang="en-US" altLang="en-US" sz="2800">
              <a:solidFill>
                <a:srgbClr val="FCFF9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4" name="Picture 66" descr="Al Tamayoz Logo">
            <a:extLst>
              <a:ext uri="{FF2B5EF4-FFF2-40B4-BE49-F238E27FC236}">
                <a16:creationId xmlns:a16="http://schemas.microsoft.com/office/drawing/2014/main" id="{66EA4DD8-8673-4C41-95E6-BC79289074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0" y="1"/>
            <a:ext cx="1085850" cy="125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10" name="Line 67">
            <a:extLst>
              <a:ext uri="{FF2B5EF4-FFF2-40B4-BE49-F238E27FC236}">
                <a16:creationId xmlns:a16="http://schemas.microsoft.com/office/drawing/2014/main" id="{9BB7E65E-DCF6-4FA3-A192-7A9B1F586B6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652125" y="6400800"/>
            <a:ext cx="228600" cy="0"/>
          </a:xfrm>
          <a:prstGeom prst="line">
            <a:avLst/>
          </a:prstGeom>
          <a:noFill/>
          <a:ln w="57150">
            <a:solidFill>
              <a:srgbClr val="33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11" name="Oval 68">
            <a:extLst>
              <a:ext uri="{FF2B5EF4-FFF2-40B4-BE49-F238E27FC236}">
                <a16:creationId xmlns:a16="http://schemas.microsoft.com/office/drawing/2014/main" id="{DDD92683-9BAA-4CF1-AF76-50C6910539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0" y="0"/>
            <a:ext cx="1295400" cy="685800"/>
          </a:xfrm>
          <a:prstGeom prst="ellipse">
            <a:avLst/>
          </a:prstGeom>
          <a:noFill/>
          <a:ln w="57150">
            <a:solidFill>
              <a:srgbClr val="33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212" name="Oval 69">
            <a:extLst>
              <a:ext uri="{FF2B5EF4-FFF2-40B4-BE49-F238E27FC236}">
                <a16:creationId xmlns:a16="http://schemas.microsoft.com/office/drawing/2014/main" id="{72F31996-86C0-424D-B2D1-95E5CB52B6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0" y="1371600"/>
            <a:ext cx="1295400" cy="685800"/>
          </a:xfrm>
          <a:prstGeom prst="ellipse">
            <a:avLst/>
          </a:prstGeom>
          <a:noFill/>
          <a:ln w="57150">
            <a:solidFill>
              <a:srgbClr val="33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214" name="Oval 70">
            <a:extLst>
              <a:ext uri="{FF2B5EF4-FFF2-40B4-BE49-F238E27FC236}">
                <a16:creationId xmlns:a16="http://schemas.microsoft.com/office/drawing/2014/main" id="{DD295627-E6CA-4EA8-AE88-CBCC3CDBF2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0" y="685800"/>
            <a:ext cx="1295400" cy="685800"/>
          </a:xfrm>
          <a:prstGeom prst="ellipse">
            <a:avLst/>
          </a:prstGeom>
          <a:noFill/>
          <a:ln w="57150">
            <a:solidFill>
              <a:srgbClr val="33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215" name="Text Box 71">
            <a:hlinkClick r:id="rId12" action="ppaction://hlinkpres?slideindex=5&amp;slidetitle=الشريحة 5"/>
            <a:extLst>
              <a:ext uri="{FF2B5EF4-FFF2-40B4-BE49-F238E27FC236}">
                <a16:creationId xmlns:a16="http://schemas.microsoft.com/office/drawing/2014/main" id="{12BA9B3E-4A99-4BAA-AB39-87356DC28C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23350" y="139700"/>
            <a:ext cx="1066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50:50</a:t>
            </a:r>
            <a:endParaRPr lang="en-US" altLang="en-US" sz="2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6216" name="Picture 72">
            <a:extLst>
              <a:ext uri="{FF2B5EF4-FFF2-40B4-BE49-F238E27FC236}">
                <a16:creationId xmlns:a16="http://schemas.microsoft.com/office/drawing/2014/main" id="{2F4D90E4-32D5-4815-9AFF-5DD251E76B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9188450" y="717551"/>
            <a:ext cx="514350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17" name="AutoShape 73">
            <a:extLst>
              <a:ext uri="{FF2B5EF4-FFF2-40B4-BE49-F238E27FC236}">
                <a16:creationId xmlns:a16="http://schemas.microsoft.com/office/drawing/2014/main" id="{61330689-7657-4FCB-9ACD-DECC0460BEA0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9013825" y="1638300"/>
            <a:ext cx="304800" cy="304800"/>
          </a:xfrm>
          <a:prstGeom prst="flowChartDisplay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218" name="Oval 74">
            <a:extLst>
              <a:ext uri="{FF2B5EF4-FFF2-40B4-BE49-F238E27FC236}">
                <a16:creationId xmlns:a16="http://schemas.microsoft.com/office/drawing/2014/main" id="{CD785175-9208-4804-81C8-3DD90ACCB0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90025" y="1485900"/>
            <a:ext cx="152400" cy="152400"/>
          </a:xfrm>
          <a:prstGeom prst="ellips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219" name="AutoShape 75">
            <a:extLst>
              <a:ext uri="{FF2B5EF4-FFF2-40B4-BE49-F238E27FC236}">
                <a16:creationId xmlns:a16="http://schemas.microsoft.com/office/drawing/2014/main" id="{0B34F7EA-B390-4A52-9D1F-237C19BCED39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9318625" y="1714500"/>
            <a:ext cx="304800" cy="304800"/>
          </a:xfrm>
          <a:prstGeom prst="flowChartDisplay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220" name="Oval 76">
            <a:extLst>
              <a:ext uri="{FF2B5EF4-FFF2-40B4-BE49-F238E27FC236}">
                <a16:creationId xmlns:a16="http://schemas.microsoft.com/office/drawing/2014/main" id="{4126FAE3-7BA2-4D59-88D5-10F1515659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94825" y="1562100"/>
            <a:ext cx="152400" cy="152400"/>
          </a:xfrm>
          <a:prstGeom prst="ellips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221" name="AutoShape 77">
            <a:extLst>
              <a:ext uri="{FF2B5EF4-FFF2-40B4-BE49-F238E27FC236}">
                <a16:creationId xmlns:a16="http://schemas.microsoft.com/office/drawing/2014/main" id="{321E2036-80E1-461B-A150-7CA89C025486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9623425" y="1638300"/>
            <a:ext cx="304800" cy="304800"/>
          </a:xfrm>
          <a:prstGeom prst="flowChartDisplay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222" name="Oval 78">
            <a:extLst>
              <a:ext uri="{FF2B5EF4-FFF2-40B4-BE49-F238E27FC236}">
                <a16:creationId xmlns:a16="http://schemas.microsoft.com/office/drawing/2014/main" id="{1BC7F079-A1D2-489B-AA61-8FF42BD92D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99625" y="1485900"/>
            <a:ext cx="152400" cy="152400"/>
          </a:xfrm>
          <a:prstGeom prst="ellips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225" name="Text Box 81">
            <a:extLst>
              <a:ext uri="{FF2B5EF4-FFF2-40B4-BE49-F238E27FC236}">
                <a16:creationId xmlns:a16="http://schemas.microsoft.com/office/drawing/2014/main" id="{1B9E1CA4-9D70-4FB4-B401-BC0E72B49C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9189" y="319088"/>
            <a:ext cx="6294437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r>
              <a:rPr lang="ar-AE" altLang="en-US" sz="4600" b="1" dirty="0">
                <a:latin typeface="Times New Roman" panose="02020603050405020304" pitchFamily="18" charset="0"/>
              </a:rPr>
              <a:t>السيدة فاطمة رضي الله عنها توفت .....الرسول صلى الله عليه وسلم </a:t>
            </a:r>
            <a:endParaRPr lang="en-US" altLang="en-US" sz="4600" b="1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 advTm="284208">
    <p:circle/>
    <p:sndAc>
      <p:stSnd>
        <p:snd r:embed="rId4" name="millionaire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0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" fill="hold"/>
                                        <p:tgtEl>
                                          <p:spTgt spid="620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8501"/>
                            </p:stCondLst>
                            <p:childTnLst>
                              <p:par>
                                <p:cTn id="21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62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62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62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62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62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62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62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62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62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62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62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62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62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62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62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62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62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62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9001"/>
                            </p:stCondLst>
                            <p:childTnLst>
                              <p:par>
                                <p:cTn id="4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22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5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53"/>
                </p:tgtEl>
              </p:cMediaNode>
            </p:audi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6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 nodeType="clickPar">
                      <p:stCondLst>
                        <p:cond delay="0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7"/>
                                            </p:cond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ew Ques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2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62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 nodeType="clickPar">
                      <p:stCondLst>
                        <p:cond delay="0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500" fill="hold"/>
                                        <p:tgtEl>
                                          <p:spTgt spid="62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62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620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4"/>
                                            </p:cond>
                                          </p:stCondLst>
                                        </p:cTn>
                                        <p:tgtEl>
                                          <p:spTgt spid="6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ew Ques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04"/>
                  </p:tgtEl>
                </p:cond>
              </p:nextCondLst>
            </p:seq>
            <p:audio>
              <p:cMediaNode vol="11000" showWhenStopped="0">
                <p:cTn id="68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05"/>
                </p:tgtEl>
              </p:cMediaNode>
            </p:audio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62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 nodeType="clickPar">
                      <p:stCondLst>
                        <p:cond delay="0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500" fill="hold"/>
                                        <p:tgtEl>
                                          <p:spTgt spid="620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F33"/>
                                      </p:to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620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620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2"/>
                                            </p:cond>
                                          </p:stCondLst>
                                        </p:cTn>
                                        <p:tgtEl>
                                          <p:spTgt spid="6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che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09"/>
                  </p:tgtEl>
                </p:cond>
              </p:nextCondLst>
            </p:seq>
          </p:childTnLst>
        </p:cTn>
      </p:par>
    </p:tnLst>
    <p:bldLst>
      <p:bldP spid="6156" grpId="0" animBg="1"/>
      <p:bldP spid="6214" grpId="0" animBg="1"/>
      <p:bldP spid="6215" grpId="0"/>
      <p:bldP spid="6217" grpId="0" animBg="1"/>
      <p:bldP spid="6218" grpId="0" animBg="1"/>
      <p:bldP spid="6219" grpId="0" animBg="1"/>
      <p:bldP spid="6220" grpId="0" animBg="1"/>
      <p:bldP spid="6221" grpId="0" animBg="1"/>
      <p:bldP spid="622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2">
            <a:extLst>
              <a:ext uri="{FF2B5EF4-FFF2-40B4-BE49-F238E27FC236}">
                <a16:creationId xmlns:a16="http://schemas.microsoft.com/office/drawing/2014/main" id="{5923FB1C-2994-4047-B812-158213003F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5867400"/>
            <a:ext cx="6324600" cy="914400"/>
          </a:xfrm>
          <a:prstGeom prst="flowChartPreparation">
            <a:avLst/>
          </a:prstGeom>
          <a:solidFill>
            <a:srgbClr val="FF0000"/>
          </a:solidFill>
          <a:ln w="57150">
            <a:solidFill>
              <a:srgbClr val="3399FF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7171" name="Picture 3" descr="صورة1">
            <a:hlinkClick r:id="rId8" action="ppaction://hlinksldjump"/>
            <a:extLst>
              <a:ext uri="{FF2B5EF4-FFF2-40B4-BE49-F238E27FC236}">
                <a16:creationId xmlns:a16="http://schemas.microsoft.com/office/drawing/2014/main" id="{F72B1C4C-4094-4EBF-8CCF-29CAD5D79A8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5943600"/>
            <a:ext cx="6667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AutoShape 4">
            <a:extLst>
              <a:ext uri="{FF2B5EF4-FFF2-40B4-BE49-F238E27FC236}">
                <a16:creationId xmlns:a16="http://schemas.microsoft.com/office/drawing/2014/main" id="{9CA2BE86-56B6-4D9F-92A1-99752A18E6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5867400"/>
            <a:ext cx="6172200" cy="914400"/>
          </a:xfrm>
          <a:prstGeom prst="flowChartPreparation">
            <a:avLst/>
          </a:prstGeom>
          <a:solidFill>
            <a:schemeClr val="tx1"/>
          </a:solidFill>
          <a:ln w="57150">
            <a:solidFill>
              <a:srgbClr val="3399FF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173" name="AutoShape 5">
            <a:extLst>
              <a:ext uri="{FF2B5EF4-FFF2-40B4-BE49-F238E27FC236}">
                <a16:creationId xmlns:a16="http://schemas.microsoft.com/office/drawing/2014/main" id="{A1A6E57B-00FA-4B59-816A-CF51D62F18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4800600"/>
            <a:ext cx="6172200" cy="914400"/>
          </a:xfrm>
          <a:prstGeom prst="flowChartPreparation">
            <a:avLst/>
          </a:prstGeom>
          <a:solidFill>
            <a:srgbClr val="FF0000"/>
          </a:solidFill>
          <a:ln w="57150">
            <a:solidFill>
              <a:srgbClr val="3399FF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174" name="Text Box 6">
            <a:extLst>
              <a:ext uri="{FF2B5EF4-FFF2-40B4-BE49-F238E27FC236}">
                <a16:creationId xmlns:a16="http://schemas.microsoft.com/office/drawing/2014/main" id="{A7B5B1E6-5CEE-41D9-9489-D8F373712D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0" y="304801"/>
            <a:ext cx="2286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endParaRPr lang="en-US" altLang="en-US" sz="2800">
              <a:solidFill>
                <a:schemeClr val="bg1"/>
              </a:solidFill>
              <a:latin typeface="Webdings" panose="05030102010509060703" pitchFamily="18" charset="2"/>
            </a:endParaRPr>
          </a:p>
        </p:txBody>
      </p:sp>
      <p:sp>
        <p:nvSpPr>
          <p:cNvPr id="7175" name="Line 7">
            <a:extLst>
              <a:ext uri="{FF2B5EF4-FFF2-40B4-BE49-F238E27FC236}">
                <a16:creationId xmlns:a16="http://schemas.microsoft.com/office/drawing/2014/main" id="{5BB03391-DA1B-42EB-AD32-41AA2FBFD60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156325" y="5257800"/>
            <a:ext cx="228600" cy="0"/>
          </a:xfrm>
          <a:prstGeom prst="line">
            <a:avLst/>
          </a:prstGeom>
          <a:noFill/>
          <a:ln w="57150">
            <a:solidFill>
              <a:srgbClr val="33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76" name="Text Box 8">
            <a:extLst>
              <a:ext uri="{FF2B5EF4-FFF2-40B4-BE49-F238E27FC236}">
                <a16:creationId xmlns:a16="http://schemas.microsoft.com/office/drawing/2014/main" id="{2C7BDB24-E107-41AB-AED0-409369ECAF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6096001"/>
            <a:ext cx="5029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ar-AE" altLang="en-US" sz="2800">
                <a:solidFill>
                  <a:srgbClr val="FCFF91"/>
                </a:solidFill>
                <a:latin typeface="Times New Roman" panose="02020603050405020304" pitchFamily="18" charset="0"/>
              </a:rPr>
              <a:t>    أمها                     </a:t>
            </a:r>
            <a:endParaRPr lang="en-US" altLang="en-US" sz="2800">
              <a:solidFill>
                <a:srgbClr val="FCFF9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7177" name="New Question.wav">
            <a:hlinkClick r:id="" action="ppaction://media"/>
            <a:extLst>
              <a:ext uri="{FF2B5EF4-FFF2-40B4-BE49-F238E27FC236}">
                <a16:creationId xmlns:a16="http://schemas.microsoft.com/office/drawing/2014/main" id="{DA921A01-F9C4-44EC-ADD4-595EA6914A64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25400" y="6400800"/>
            <a:ext cx="53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8" name="Rectangle 11">
            <a:extLst>
              <a:ext uri="{FF2B5EF4-FFF2-40B4-BE49-F238E27FC236}">
                <a16:creationId xmlns:a16="http://schemas.microsoft.com/office/drawing/2014/main" id="{3F9C3010-225D-4329-9ADE-A89E6E74A4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2149475"/>
            <a:ext cx="2514600" cy="4724400"/>
          </a:xfrm>
          <a:prstGeom prst="rect">
            <a:avLst/>
          </a:prstGeom>
          <a:gradFill rotWithShape="0">
            <a:gsLst>
              <a:gs pos="0">
                <a:srgbClr val="0066CC"/>
              </a:gs>
              <a:gs pos="100000">
                <a:srgbClr val="000066"/>
              </a:gs>
            </a:gsLst>
            <a:path path="shape">
              <a:fillToRect l="50000" t="50000" r="50000" b="50000"/>
            </a:path>
          </a:gradFill>
          <a:ln w="57150">
            <a:solidFill>
              <a:srgbClr val="3399FF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180" name="Rectangle 12">
            <a:extLst>
              <a:ext uri="{FF2B5EF4-FFF2-40B4-BE49-F238E27FC236}">
                <a16:creationId xmlns:a16="http://schemas.microsoft.com/office/drawing/2014/main" id="{D2B5F03A-56FA-4BF5-9DB7-FAADE5F8AE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5000" y="5867401"/>
            <a:ext cx="2413000" cy="322263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Text Box 13">
            <a:extLst>
              <a:ext uri="{FF2B5EF4-FFF2-40B4-BE49-F238E27FC236}">
                <a16:creationId xmlns:a16="http://schemas.microsoft.com/office/drawing/2014/main" id="{C2039426-9823-4981-B859-134E76AE52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21336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15</a:t>
            </a:r>
            <a:endParaRPr lang="en-US" altLang="en-US" sz="2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7181" name="Text Box 14">
            <a:extLst>
              <a:ext uri="{FF2B5EF4-FFF2-40B4-BE49-F238E27FC236}">
                <a16:creationId xmlns:a16="http://schemas.microsoft.com/office/drawing/2014/main" id="{D9B31B72-A2AF-4857-A6A5-61502840FA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2454275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14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182" name="Text Box 15">
            <a:extLst>
              <a:ext uri="{FF2B5EF4-FFF2-40B4-BE49-F238E27FC236}">
                <a16:creationId xmlns:a16="http://schemas.microsoft.com/office/drawing/2014/main" id="{5C2ADAFA-DD63-4D1B-A7E9-6D1482675F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2759075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13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183" name="Text Box 16">
            <a:extLst>
              <a:ext uri="{FF2B5EF4-FFF2-40B4-BE49-F238E27FC236}">
                <a16:creationId xmlns:a16="http://schemas.microsoft.com/office/drawing/2014/main" id="{066A4DBD-D493-4E3F-8ED2-9565B8A972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3063875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12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184" name="Text Box 17">
            <a:extLst>
              <a:ext uri="{FF2B5EF4-FFF2-40B4-BE49-F238E27FC236}">
                <a16:creationId xmlns:a16="http://schemas.microsoft.com/office/drawing/2014/main" id="{EBE25E02-12AE-457D-82EC-005D5F40F3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3368675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11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185" name="Text Box 18">
            <a:extLst>
              <a:ext uri="{FF2B5EF4-FFF2-40B4-BE49-F238E27FC236}">
                <a16:creationId xmlns:a16="http://schemas.microsoft.com/office/drawing/2014/main" id="{A8239910-4751-4B4B-B166-F6699F1380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3673475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10</a:t>
            </a:r>
            <a:endParaRPr lang="en-US" altLang="en-US" sz="2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7186" name="Text Box 19">
            <a:extLst>
              <a:ext uri="{FF2B5EF4-FFF2-40B4-BE49-F238E27FC236}">
                <a16:creationId xmlns:a16="http://schemas.microsoft.com/office/drawing/2014/main" id="{FB4DBF44-3BB5-4C1F-A9BC-AC45BEFD91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3978275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9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187" name="Text Box 20">
            <a:extLst>
              <a:ext uri="{FF2B5EF4-FFF2-40B4-BE49-F238E27FC236}">
                <a16:creationId xmlns:a16="http://schemas.microsoft.com/office/drawing/2014/main" id="{83D32580-8007-4AF0-A9FE-85B1DB26AE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4283075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8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188" name="Text Box 21">
            <a:extLst>
              <a:ext uri="{FF2B5EF4-FFF2-40B4-BE49-F238E27FC236}">
                <a16:creationId xmlns:a16="http://schemas.microsoft.com/office/drawing/2014/main" id="{BD24EBB4-674B-4F9C-954D-51EAD0EC78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4587875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7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189" name="Text Box 22">
            <a:extLst>
              <a:ext uri="{FF2B5EF4-FFF2-40B4-BE49-F238E27FC236}">
                <a16:creationId xmlns:a16="http://schemas.microsoft.com/office/drawing/2014/main" id="{773D4F8F-B4BC-470C-9D68-B10353709A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4892675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6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190" name="Text Box 23">
            <a:extLst>
              <a:ext uri="{FF2B5EF4-FFF2-40B4-BE49-F238E27FC236}">
                <a16:creationId xmlns:a16="http://schemas.microsoft.com/office/drawing/2014/main" id="{AC7A0F2E-ACA2-49C9-B717-544B0EE2CD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5197475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7191" name="Text Box 24">
            <a:extLst>
              <a:ext uri="{FF2B5EF4-FFF2-40B4-BE49-F238E27FC236}">
                <a16:creationId xmlns:a16="http://schemas.microsoft.com/office/drawing/2014/main" id="{06BE9C8D-DB5A-4281-893F-B90B1A325B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5502275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4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192" name="Text Box 25">
            <a:extLst>
              <a:ext uri="{FF2B5EF4-FFF2-40B4-BE49-F238E27FC236}">
                <a16:creationId xmlns:a16="http://schemas.microsoft.com/office/drawing/2014/main" id="{66AC8454-A2D6-4844-B00E-BF545003C1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5807075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3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193" name="Text Box 26">
            <a:extLst>
              <a:ext uri="{FF2B5EF4-FFF2-40B4-BE49-F238E27FC236}">
                <a16:creationId xmlns:a16="http://schemas.microsoft.com/office/drawing/2014/main" id="{E84C0659-0D21-4F9B-B3A2-C350CCA3D3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6111875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2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194" name="Text Box 27">
            <a:extLst>
              <a:ext uri="{FF2B5EF4-FFF2-40B4-BE49-F238E27FC236}">
                <a16:creationId xmlns:a16="http://schemas.microsoft.com/office/drawing/2014/main" id="{8DF7A998-78F5-43FF-B3B2-9419EB876C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6416675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1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195" name="Text Box 28">
            <a:extLst>
              <a:ext uri="{FF2B5EF4-FFF2-40B4-BE49-F238E27FC236}">
                <a16:creationId xmlns:a16="http://schemas.microsoft.com/office/drawing/2014/main" id="{A17AE9F3-8782-4D76-A36B-A076A6B26E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0" y="2149475"/>
            <a:ext cx="160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$1 Million</a:t>
            </a:r>
            <a:endParaRPr lang="en-US" altLang="en-US" sz="2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7196" name="Text Box 29">
            <a:extLst>
              <a:ext uri="{FF2B5EF4-FFF2-40B4-BE49-F238E27FC236}">
                <a16:creationId xmlns:a16="http://schemas.microsoft.com/office/drawing/2014/main" id="{204367FE-D8DA-4F15-8F6C-D708A4AC09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0" y="2470150"/>
            <a:ext cx="160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$500,000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197" name="Text Box 30">
            <a:extLst>
              <a:ext uri="{FF2B5EF4-FFF2-40B4-BE49-F238E27FC236}">
                <a16:creationId xmlns:a16="http://schemas.microsoft.com/office/drawing/2014/main" id="{070E2F42-58C6-4784-BBE7-72800E6442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0" y="2774950"/>
            <a:ext cx="160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$250,000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198" name="Text Box 31">
            <a:extLst>
              <a:ext uri="{FF2B5EF4-FFF2-40B4-BE49-F238E27FC236}">
                <a16:creationId xmlns:a16="http://schemas.microsoft.com/office/drawing/2014/main" id="{C408DABD-36DF-419C-9588-6AEF17EF78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0" y="3079750"/>
            <a:ext cx="160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$125,000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199" name="Text Box 32">
            <a:extLst>
              <a:ext uri="{FF2B5EF4-FFF2-40B4-BE49-F238E27FC236}">
                <a16:creationId xmlns:a16="http://schemas.microsoft.com/office/drawing/2014/main" id="{29B2CF78-584F-42BE-B12E-896D1EA3AA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0" y="3384550"/>
            <a:ext cx="160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$64,000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200" name="Text Box 33">
            <a:extLst>
              <a:ext uri="{FF2B5EF4-FFF2-40B4-BE49-F238E27FC236}">
                <a16:creationId xmlns:a16="http://schemas.microsoft.com/office/drawing/2014/main" id="{47403D08-7DDE-43ED-85E8-2D47A5FF71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0" y="3689350"/>
            <a:ext cx="160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$32,000</a:t>
            </a:r>
            <a:endParaRPr lang="en-US" altLang="en-US" sz="2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7201" name="Text Box 34">
            <a:extLst>
              <a:ext uri="{FF2B5EF4-FFF2-40B4-BE49-F238E27FC236}">
                <a16:creationId xmlns:a16="http://schemas.microsoft.com/office/drawing/2014/main" id="{4A612878-4905-43F4-BD86-E843EE3BE5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0" y="3994150"/>
            <a:ext cx="160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$16,000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202" name="Text Box 35">
            <a:extLst>
              <a:ext uri="{FF2B5EF4-FFF2-40B4-BE49-F238E27FC236}">
                <a16:creationId xmlns:a16="http://schemas.microsoft.com/office/drawing/2014/main" id="{371A4210-8FD3-40AE-BFC2-4EF1CC05A6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0" y="4298950"/>
            <a:ext cx="160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$8,000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203" name="Text Box 36">
            <a:extLst>
              <a:ext uri="{FF2B5EF4-FFF2-40B4-BE49-F238E27FC236}">
                <a16:creationId xmlns:a16="http://schemas.microsoft.com/office/drawing/2014/main" id="{ABEE7A43-A4A5-4782-85BD-08200BBE0F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0" y="4603750"/>
            <a:ext cx="160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$4,000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204" name="Text Box 37">
            <a:extLst>
              <a:ext uri="{FF2B5EF4-FFF2-40B4-BE49-F238E27FC236}">
                <a16:creationId xmlns:a16="http://schemas.microsoft.com/office/drawing/2014/main" id="{BBBBDDCE-9A47-4DC6-A6B7-DC87BE58A0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0" y="4908550"/>
            <a:ext cx="160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$2,000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205" name="Text Box 38">
            <a:extLst>
              <a:ext uri="{FF2B5EF4-FFF2-40B4-BE49-F238E27FC236}">
                <a16:creationId xmlns:a16="http://schemas.microsoft.com/office/drawing/2014/main" id="{ED20B215-1FF1-4BC5-9AFC-F777D71D68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0" y="5213350"/>
            <a:ext cx="160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$1,000</a:t>
            </a:r>
          </a:p>
        </p:txBody>
      </p:sp>
      <p:sp>
        <p:nvSpPr>
          <p:cNvPr id="7206" name="Text Box 39">
            <a:extLst>
              <a:ext uri="{FF2B5EF4-FFF2-40B4-BE49-F238E27FC236}">
                <a16:creationId xmlns:a16="http://schemas.microsoft.com/office/drawing/2014/main" id="{8E5FEC65-84B8-4518-BB85-4E7E197776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1" y="5518150"/>
            <a:ext cx="10001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$500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207" name="Text Box 40">
            <a:extLst>
              <a:ext uri="{FF2B5EF4-FFF2-40B4-BE49-F238E27FC236}">
                <a16:creationId xmlns:a16="http://schemas.microsoft.com/office/drawing/2014/main" id="{44769353-6F09-496E-950F-3BFBA8A4A3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0" y="5822950"/>
            <a:ext cx="160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$300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208" name="Text Box 41">
            <a:extLst>
              <a:ext uri="{FF2B5EF4-FFF2-40B4-BE49-F238E27FC236}">
                <a16:creationId xmlns:a16="http://schemas.microsoft.com/office/drawing/2014/main" id="{57AC00D5-FDB0-4534-A552-B84E4D8BB3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0" y="6127750"/>
            <a:ext cx="1333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$200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209" name="Text Box 42">
            <a:extLst>
              <a:ext uri="{FF2B5EF4-FFF2-40B4-BE49-F238E27FC236}">
                <a16:creationId xmlns:a16="http://schemas.microsoft.com/office/drawing/2014/main" id="{2819F43F-D0BF-47AB-83FA-840882976A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0" y="6432550"/>
            <a:ext cx="160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$100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210" name="Oval 43">
            <a:extLst>
              <a:ext uri="{FF2B5EF4-FFF2-40B4-BE49-F238E27FC236}">
                <a16:creationId xmlns:a16="http://schemas.microsoft.com/office/drawing/2014/main" id="{0C965D4E-DF44-41E7-970B-3BC9886747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0" y="6569075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211" name="Oval 44">
            <a:extLst>
              <a:ext uri="{FF2B5EF4-FFF2-40B4-BE49-F238E27FC236}">
                <a16:creationId xmlns:a16="http://schemas.microsoft.com/office/drawing/2014/main" id="{8A10DA51-AAAF-47DA-8328-363EDD5D0B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0" y="6264275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212" name="Oval 45">
            <a:extLst>
              <a:ext uri="{FF2B5EF4-FFF2-40B4-BE49-F238E27FC236}">
                <a16:creationId xmlns:a16="http://schemas.microsoft.com/office/drawing/2014/main" id="{D4285D8E-A9D1-4E61-8E10-8432297A22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0" y="5959475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213" name="Oval 46">
            <a:extLst>
              <a:ext uri="{FF2B5EF4-FFF2-40B4-BE49-F238E27FC236}">
                <a16:creationId xmlns:a16="http://schemas.microsoft.com/office/drawing/2014/main" id="{9BB1403B-6936-45A2-93DC-D743BC42AE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0" y="5654675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214" name="Oval 47">
            <a:extLst>
              <a:ext uri="{FF2B5EF4-FFF2-40B4-BE49-F238E27FC236}">
                <a16:creationId xmlns:a16="http://schemas.microsoft.com/office/drawing/2014/main" id="{CB0FAF0B-A792-4F78-BD28-D778D8D400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0" y="5349875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215" name="Oval 48">
            <a:extLst>
              <a:ext uri="{FF2B5EF4-FFF2-40B4-BE49-F238E27FC236}">
                <a16:creationId xmlns:a16="http://schemas.microsoft.com/office/drawing/2014/main" id="{04C7067B-4916-4D8F-9C81-13246BB6EE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0" y="5045075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216" name="Oval 49">
            <a:extLst>
              <a:ext uri="{FF2B5EF4-FFF2-40B4-BE49-F238E27FC236}">
                <a16:creationId xmlns:a16="http://schemas.microsoft.com/office/drawing/2014/main" id="{5E56ABAD-E49F-4758-ABAC-AB19C3E4A4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0" y="4740275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217" name="Oval 50">
            <a:extLst>
              <a:ext uri="{FF2B5EF4-FFF2-40B4-BE49-F238E27FC236}">
                <a16:creationId xmlns:a16="http://schemas.microsoft.com/office/drawing/2014/main" id="{60774D54-2138-4FC7-973B-0ECD4D9447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0" y="4435475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218" name="Oval 51">
            <a:extLst>
              <a:ext uri="{FF2B5EF4-FFF2-40B4-BE49-F238E27FC236}">
                <a16:creationId xmlns:a16="http://schemas.microsoft.com/office/drawing/2014/main" id="{E4A1043E-9EC6-46E8-A07A-831DDCE70A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0" y="4130675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219" name="Oval 52">
            <a:extLst>
              <a:ext uri="{FF2B5EF4-FFF2-40B4-BE49-F238E27FC236}">
                <a16:creationId xmlns:a16="http://schemas.microsoft.com/office/drawing/2014/main" id="{011DE744-1767-4C55-AEF2-34B012402E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0" y="3825875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7220" name="Oval 53">
            <a:extLst>
              <a:ext uri="{FF2B5EF4-FFF2-40B4-BE49-F238E27FC236}">
                <a16:creationId xmlns:a16="http://schemas.microsoft.com/office/drawing/2014/main" id="{13A407E3-4AA9-49C2-BA19-42B4266BF8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0" y="3521075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221" name="Oval 54">
            <a:extLst>
              <a:ext uri="{FF2B5EF4-FFF2-40B4-BE49-F238E27FC236}">
                <a16:creationId xmlns:a16="http://schemas.microsoft.com/office/drawing/2014/main" id="{EB6ADADF-FE9B-4BBD-9D17-01584D7260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0" y="3216275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222" name="Oval 55">
            <a:extLst>
              <a:ext uri="{FF2B5EF4-FFF2-40B4-BE49-F238E27FC236}">
                <a16:creationId xmlns:a16="http://schemas.microsoft.com/office/drawing/2014/main" id="{8AC05759-ED73-4A27-940E-A4379D3DBC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0" y="2911475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223" name="Oval 56">
            <a:extLst>
              <a:ext uri="{FF2B5EF4-FFF2-40B4-BE49-F238E27FC236}">
                <a16:creationId xmlns:a16="http://schemas.microsoft.com/office/drawing/2014/main" id="{F7D311E7-3085-444C-A868-FD7448DBDD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0" y="2606675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224" name="Oval 57">
            <a:extLst>
              <a:ext uri="{FF2B5EF4-FFF2-40B4-BE49-F238E27FC236}">
                <a16:creationId xmlns:a16="http://schemas.microsoft.com/office/drawing/2014/main" id="{09A4D74F-9988-416F-B853-235043D420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0" y="2301875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7225" name="Picture 58" descr="صورة1">
            <a:hlinkClick r:id="rId8" action="ppaction://hlinksldjump"/>
            <a:extLst>
              <a:ext uri="{FF2B5EF4-FFF2-40B4-BE49-F238E27FC236}">
                <a16:creationId xmlns:a16="http://schemas.microsoft.com/office/drawing/2014/main" id="{7F03700B-59D9-4E5D-AA85-EB24EE0158B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800600"/>
            <a:ext cx="6667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27" name="AutoShape 59">
            <a:extLst>
              <a:ext uri="{FF2B5EF4-FFF2-40B4-BE49-F238E27FC236}">
                <a16:creationId xmlns:a16="http://schemas.microsoft.com/office/drawing/2014/main" id="{9CE34234-FF01-40DF-99B7-2053F821E8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4791075"/>
            <a:ext cx="6096000" cy="914400"/>
          </a:xfrm>
          <a:prstGeom prst="flowChartPreparation">
            <a:avLst/>
          </a:prstGeom>
          <a:solidFill>
            <a:schemeClr val="tx1"/>
          </a:solidFill>
          <a:ln w="57150">
            <a:solidFill>
              <a:srgbClr val="3399FF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228" name="Text Box 60">
            <a:extLst>
              <a:ext uri="{FF2B5EF4-FFF2-40B4-BE49-F238E27FC236}">
                <a16:creationId xmlns:a16="http://schemas.microsoft.com/office/drawing/2014/main" id="{BA984864-1B2D-43C8-B019-7B51515808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5029201"/>
            <a:ext cx="3733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ar-AE" altLang="en-US" sz="2800">
                <a:solidFill>
                  <a:srgbClr val="FCFF91"/>
                </a:solidFill>
                <a:latin typeface="Times New Roman" panose="02020603050405020304" pitchFamily="18" charset="0"/>
              </a:rPr>
              <a:t>   زوجها                   </a:t>
            </a:r>
            <a:endParaRPr lang="en-US" altLang="en-US" sz="2800">
              <a:solidFill>
                <a:srgbClr val="FCFF9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7229" name="Who Wants to Be a Millionaire.wav">
            <a:hlinkClick r:id="" action="ppaction://media"/>
            <a:extLst>
              <a:ext uri="{FF2B5EF4-FFF2-40B4-BE49-F238E27FC236}">
                <a16:creationId xmlns:a16="http://schemas.microsoft.com/office/drawing/2014/main" id="{3B18C5A8-953F-4FC7-84FF-FD10051C3B22}"/>
              </a:ext>
            </a:extLst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39850" y="6280150"/>
            <a:ext cx="57785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62">
            <a:extLst>
              <a:ext uri="{FF2B5EF4-FFF2-40B4-BE49-F238E27FC236}">
                <a16:creationId xmlns:a16="http://schemas.microsoft.com/office/drawing/2014/main" id="{8967E484-E139-4224-8D19-9B09AFDD38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7851" y="3733800"/>
            <a:ext cx="5972175" cy="914400"/>
          </a:xfrm>
          <a:prstGeom prst="flowChartPreparation">
            <a:avLst/>
          </a:prstGeom>
          <a:solidFill>
            <a:srgbClr val="66FF33"/>
          </a:solidFill>
          <a:ln w="57150">
            <a:solidFill>
              <a:srgbClr val="3399FF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7230" name="Picture 63" descr="صورة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18EEF69-9146-4F1F-9E33-59606DC720C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075" y="3810000"/>
            <a:ext cx="6667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32" name="AutoShape 64">
            <a:extLst>
              <a:ext uri="{FF2B5EF4-FFF2-40B4-BE49-F238E27FC236}">
                <a16:creationId xmlns:a16="http://schemas.microsoft.com/office/drawing/2014/main" id="{0F060DFD-11D7-431C-AF09-26F301A159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1" y="3733800"/>
            <a:ext cx="6219825" cy="914400"/>
          </a:xfrm>
          <a:prstGeom prst="flowChartPreparation">
            <a:avLst/>
          </a:prstGeom>
          <a:solidFill>
            <a:schemeClr val="tx1"/>
          </a:solidFill>
          <a:ln w="57150">
            <a:solidFill>
              <a:srgbClr val="3399FF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233" name="Text Box 65">
            <a:extLst>
              <a:ext uri="{FF2B5EF4-FFF2-40B4-BE49-F238E27FC236}">
                <a16:creationId xmlns:a16="http://schemas.microsoft.com/office/drawing/2014/main" id="{2008E449-E868-4F27-86C3-F1908890DC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5550" y="3789363"/>
            <a:ext cx="51816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ar-AE" altLang="en-US" sz="2800">
                <a:solidFill>
                  <a:srgbClr val="FCFF91"/>
                </a:solidFill>
                <a:latin typeface="Times New Roman" panose="02020603050405020304" pitchFamily="18" charset="0"/>
              </a:rPr>
              <a:t> </a:t>
            </a:r>
            <a:r>
              <a:rPr lang="ar-AE" altLang="en-US">
                <a:solidFill>
                  <a:srgbClr val="FCFF91"/>
                </a:solidFill>
                <a:latin typeface="Times New Roman" panose="02020603050405020304" pitchFamily="18" charset="0"/>
              </a:rPr>
              <a:t>أبوها النبي صلى الله عليه وسلم</a:t>
            </a:r>
            <a:r>
              <a:rPr lang="ar-AE" altLang="en-US" sz="3600">
                <a:solidFill>
                  <a:srgbClr val="FCFF91"/>
                </a:solidFill>
                <a:latin typeface="Times New Roman" panose="02020603050405020304" pitchFamily="18" charset="0"/>
              </a:rPr>
              <a:t> </a:t>
            </a:r>
            <a:endParaRPr lang="en-US" altLang="en-US" sz="2400">
              <a:solidFill>
                <a:srgbClr val="FCFF9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4" name="Picture 66" descr="Al Tamayoz Logo">
            <a:extLst>
              <a:ext uri="{FF2B5EF4-FFF2-40B4-BE49-F238E27FC236}">
                <a16:creationId xmlns:a16="http://schemas.microsoft.com/office/drawing/2014/main" id="{54ECE8C0-543D-446C-8EEE-AF9DA3B6D2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063" y="1"/>
            <a:ext cx="1085850" cy="125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34" name="Line 67">
            <a:extLst>
              <a:ext uri="{FF2B5EF4-FFF2-40B4-BE49-F238E27FC236}">
                <a16:creationId xmlns:a16="http://schemas.microsoft.com/office/drawing/2014/main" id="{EA3B16CC-4C63-4F77-ABA5-1046E4F6141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652125" y="6400800"/>
            <a:ext cx="228600" cy="0"/>
          </a:xfrm>
          <a:prstGeom prst="line">
            <a:avLst/>
          </a:prstGeom>
          <a:noFill/>
          <a:ln w="57150">
            <a:solidFill>
              <a:srgbClr val="33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35" name="Oval 68">
            <a:extLst>
              <a:ext uri="{FF2B5EF4-FFF2-40B4-BE49-F238E27FC236}">
                <a16:creationId xmlns:a16="http://schemas.microsoft.com/office/drawing/2014/main" id="{DFF0C3CD-06FA-4D22-9F7B-C1913D45BC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0" y="0"/>
            <a:ext cx="1295400" cy="685800"/>
          </a:xfrm>
          <a:prstGeom prst="ellipse">
            <a:avLst/>
          </a:prstGeom>
          <a:noFill/>
          <a:ln w="57150">
            <a:solidFill>
              <a:srgbClr val="33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236" name="Oval 69">
            <a:extLst>
              <a:ext uri="{FF2B5EF4-FFF2-40B4-BE49-F238E27FC236}">
                <a16:creationId xmlns:a16="http://schemas.microsoft.com/office/drawing/2014/main" id="{3B4DEF06-09F0-4D80-A6BF-C2EA46DA52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0" y="1371600"/>
            <a:ext cx="1295400" cy="685800"/>
          </a:xfrm>
          <a:prstGeom prst="ellipse">
            <a:avLst/>
          </a:prstGeom>
          <a:noFill/>
          <a:ln w="57150">
            <a:solidFill>
              <a:srgbClr val="33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238" name="Oval 70">
            <a:extLst>
              <a:ext uri="{FF2B5EF4-FFF2-40B4-BE49-F238E27FC236}">
                <a16:creationId xmlns:a16="http://schemas.microsoft.com/office/drawing/2014/main" id="{2E70E4C6-F680-4116-927A-BC0B1BBEEC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0" y="685800"/>
            <a:ext cx="1295400" cy="685800"/>
          </a:xfrm>
          <a:prstGeom prst="ellipse">
            <a:avLst/>
          </a:prstGeom>
          <a:noFill/>
          <a:ln w="57150">
            <a:solidFill>
              <a:srgbClr val="33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239" name="Text Box 71">
            <a:extLst>
              <a:ext uri="{FF2B5EF4-FFF2-40B4-BE49-F238E27FC236}">
                <a16:creationId xmlns:a16="http://schemas.microsoft.com/office/drawing/2014/main" id="{F57D7AF5-413D-4520-BFAE-920BCF7F0D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23350" y="139700"/>
            <a:ext cx="1066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50:50</a:t>
            </a:r>
            <a:endParaRPr lang="en-US" altLang="en-US" sz="2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7240" name="Picture 72">
            <a:extLst>
              <a:ext uri="{FF2B5EF4-FFF2-40B4-BE49-F238E27FC236}">
                <a16:creationId xmlns:a16="http://schemas.microsoft.com/office/drawing/2014/main" id="{9AA49038-5F73-465B-957F-C2CA35036B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9188450" y="717551"/>
            <a:ext cx="514350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41" name="AutoShape 73">
            <a:extLst>
              <a:ext uri="{FF2B5EF4-FFF2-40B4-BE49-F238E27FC236}">
                <a16:creationId xmlns:a16="http://schemas.microsoft.com/office/drawing/2014/main" id="{6AF1EE86-9955-4B8E-A70B-B4F305565396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9013825" y="1638300"/>
            <a:ext cx="304800" cy="304800"/>
          </a:xfrm>
          <a:prstGeom prst="flowChartDisplay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242" name="Oval 74">
            <a:extLst>
              <a:ext uri="{FF2B5EF4-FFF2-40B4-BE49-F238E27FC236}">
                <a16:creationId xmlns:a16="http://schemas.microsoft.com/office/drawing/2014/main" id="{802BBC67-5F7C-44E6-A06A-F9756E67E6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90025" y="1485900"/>
            <a:ext cx="152400" cy="152400"/>
          </a:xfrm>
          <a:prstGeom prst="ellips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243" name="AutoShape 75">
            <a:extLst>
              <a:ext uri="{FF2B5EF4-FFF2-40B4-BE49-F238E27FC236}">
                <a16:creationId xmlns:a16="http://schemas.microsoft.com/office/drawing/2014/main" id="{D13C17FB-22A5-418D-9C55-A0D3CE59E949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9318625" y="1714500"/>
            <a:ext cx="304800" cy="304800"/>
          </a:xfrm>
          <a:prstGeom prst="flowChartDisplay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244" name="Oval 76">
            <a:extLst>
              <a:ext uri="{FF2B5EF4-FFF2-40B4-BE49-F238E27FC236}">
                <a16:creationId xmlns:a16="http://schemas.microsoft.com/office/drawing/2014/main" id="{E86D1FBE-A1A4-4B36-A758-B3617A90CD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94825" y="1562100"/>
            <a:ext cx="152400" cy="152400"/>
          </a:xfrm>
          <a:prstGeom prst="ellips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245" name="AutoShape 77">
            <a:extLst>
              <a:ext uri="{FF2B5EF4-FFF2-40B4-BE49-F238E27FC236}">
                <a16:creationId xmlns:a16="http://schemas.microsoft.com/office/drawing/2014/main" id="{6FF99EFE-A1D7-44F1-9E3E-CE16B9FF9D8B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9623425" y="1638300"/>
            <a:ext cx="304800" cy="304800"/>
          </a:xfrm>
          <a:prstGeom prst="flowChartDisplay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246" name="Oval 78">
            <a:extLst>
              <a:ext uri="{FF2B5EF4-FFF2-40B4-BE49-F238E27FC236}">
                <a16:creationId xmlns:a16="http://schemas.microsoft.com/office/drawing/2014/main" id="{9065E079-4170-4E0F-88FF-66422A7E68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99625" y="1485900"/>
            <a:ext cx="152400" cy="152400"/>
          </a:xfrm>
          <a:prstGeom prst="ellips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248" name="Text Box 80">
            <a:extLst>
              <a:ext uri="{FF2B5EF4-FFF2-40B4-BE49-F238E27FC236}">
                <a16:creationId xmlns:a16="http://schemas.microsoft.com/office/drawing/2014/main" id="{FC77389D-D3C5-44C0-AC06-53BDB2E75D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0014" y="139701"/>
            <a:ext cx="6427787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r>
              <a:rPr lang="ar-AE" altLang="en-US" sz="4600" dirty="0">
                <a:latin typeface="Times New Roman" panose="02020603050405020304" pitchFamily="18" charset="0"/>
              </a:rPr>
              <a:t>كانت السيدة فاطمة رضي الله عنها  تقتدي ب.....</a:t>
            </a:r>
            <a:endParaRPr lang="en-US" altLang="en-US" sz="4600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 advTm="284208">
    <p:circle/>
    <p:sndAc>
      <p:stSnd>
        <p:snd r:embed="rId4" name="millionaire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000"/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" fill="hold"/>
                                        <p:tgtEl>
                                          <p:spTgt spid="72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8501"/>
                            </p:stCondLst>
                            <p:childTnLst>
                              <p:par>
                                <p:cTn id="21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2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2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72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72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72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72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72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72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72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72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72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72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72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72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72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72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72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72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9001"/>
                            </p:stCondLst>
                            <p:childTnLst>
                              <p:par>
                                <p:cTn id="4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2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2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24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5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77"/>
                </p:tgtEl>
              </p:cMediaNode>
            </p:audi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71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 nodeType="clickPar">
                      <p:stCondLst>
                        <p:cond delay="0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7"/>
                                            </p:cond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ew Ques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6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72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 nodeType="clickPar">
                      <p:stCondLst>
                        <p:cond delay="0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500" fill="hold"/>
                                        <p:tgtEl>
                                          <p:spTgt spid="72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72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72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4"/>
                                            </p:cond>
                                          </p:stCondLst>
                                        </p:cTn>
                                        <p:tgtEl>
                                          <p:spTgt spid="7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ew Ques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28"/>
                  </p:tgtEl>
                </p:cond>
              </p:nextCondLst>
            </p:seq>
            <p:audio>
              <p:cMediaNode vol="11000" showWhenStopped="0">
                <p:cTn id="68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29"/>
                </p:tgtEl>
              </p:cMediaNode>
            </p:audio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72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 nodeType="clickPar">
                      <p:stCondLst>
                        <p:cond delay="0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500" fill="hold"/>
                                        <p:tgtEl>
                                          <p:spTgt spid="72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F33"/>
                                      </p:to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72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72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2"/>
                                            </p:cond>
                                          </p:stCondLst>
                                        </p:cTn>
                                        <p:tgtEl>
                                          <p:spTgt spid="7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che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33"/>
                  </p:tgtEl>
                </p:cond>
              </p:nextCondLst>
            </p:seq>
          </p:childTnLst>
        </p:cTn>
      </p:par>
    </p:tnLst>
    <p:bldLst>
      <p:bldP spid="7180" grpId="0" animBg="1"/>
      <p:bldP spid="7238" grpId="0" animBg="1"/>
      <p:bldP spid="7239" grpId="0"/>
      <p:bldP spid="7241" grpId="0" animBg="1"/>
      <p:bldP spid="7242" grpId="0" animBg="1"/>
      <p:bldP spid="7243" grpId="0" animBg="1"/>
      <p:bldP spid="7244" grpId="0" animBg="1"/>
      <p:bldP spid="7245" grpId="0" animBg="1"/>
      <p:bldP spid="724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>
            <a:extLst>
              <a:ext uri="{FF2B5EF4-FFF2-40B4-BE49-F238E27FC236}">
                <a16:creationId xmlns:a16="http://schemas.microsoft.com/office/drawing/2014/main" id="{10A09E41-E349-4BF7-BDD1-6873709471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0" y="304801"/>
            <a:ext cx="2286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endParaRPr lang="en-US" altLang="en-US" sz="2800">
              <a:solidFill>
                <a:schemeClr val="bg1"/>
              </a:solidFill>
              <a:latin typeface="Webdings" panose="05030102010509060703" pitchFamily="18" charset="2"/>
            </a:endParaRPr>
          </a:p>
        </p:txBody>
      </p:sp>
      <p:pic>
        <p:nvPicPr>
          <p:cNvPr id="8195" name="New Question.wav">
            <a:hlinkClick r:id="" action="ppaction://media"/>
            <a:extLst>
              <a:ext uri="{FF2B5EF4-FFF2-40B4-BE49-F238E27FC236}">
                <a16:creationId xmlns:a16="http://schemas.microsoft.com/office/drawing/2014/main" id="{F56DD2E6-AD60-4D38-894C-DF9EBA0E3EB0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25400" y="66294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Rectangle 5">
            <a:extLst>
              <a:ext uri="{FF2B5EF4-FFF2-40B4-BE49-F238E27FC236}">
                <a16:creationId xmlns:a16="http://schemas.microsoft.com/office/drawing/2014/main" id="{E6774812-D755-4A49-AC6B-9EBF5DF01D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2149475"/>
            <a:ext cx="2514600" cy="4724400"/>
          </a:xfrm>
          <a:prstGeom prst="rect">
            <a:avLst/>
          </a:prstGeom>
          <a:gradFill rotWithShape="0">
            <a:gsLst>
              <a:gs pos="0">
                <a:srgbClr val="0066CC"/>
              </a:gs>
              <a:gs pos="100000">
                <a:srgbClr val="000066"/>
              </a:gs>
            </a:gsLst>
            <a:path path="shape">
              <a:fillToRect l="50000" t="50000" r="50000" b="50000"/>
            </a:path>
          </a:gradFill>
          <a:ln w="57150">
            <a:solidFill>
              <a:srgbClr val="3399FF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198" name="Rectangle 6">
            <a:extLst>
              <a:ext uri="{FF2B5EF4-FFF2-40B4-BE49-F238E27FC236}">
                <a16:creationId xmlns:a16="http://schemas.microsoft.com/office/drawing/2014/main" id="{D0866D8D-7980-49BF-A413-879D227DCD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5000" y="5562601"/>
            <a:ext cx="2413000" cy="322263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Text Box 7">
            <a:extLst>
              <a:ext uri="{FF2B5EF4-FFF2-40B4-BE49-F238E27FC236}">
                <a16:creationId xmlns:a16="http://schemas.microsoft.com/office/drawing/2014/main" id="{54323E3D-DEB9-4D88-87C7-49E934260D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21336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15</a:t>
            </a:r>
            <a:endParaRPr lang="en-US" altLang="en-US" sz="2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8199" name="Text Box 8">
            <a:extLst>
              <a:ext uri="{FF2B5EF4-FFF2-40B4-BE49-F238E27FC236}">
                <a16:creationId xmlns:a16="http://schemas.microsoft.com/office/drawing/2014/main" id="{55ABCA5F-9249-40BE-B2AC-F70FEF233F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2454275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14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200" name="Text Box 9">
            <a:extLst>
              <a:ext uri="{FF2B5EF4-FFF2-40B4-BE49-F238E27FC236}">
                <a16:creationId xmlns:a16="http://schemas.microsoft.com/office/drawing/2014/main" id="{47E3CA77-AA37-44DE-B844-1D90671B6F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2759075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13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201" name="Text Box 10">
            <a:extLst>
              <a:ext uri="{FF2B5EF4-FFF2-40B4-BE49-F238E27FC236}">
                <a16:creationId xmlns:a16="http://schemas.microsoft.com/office/drawing/2014/main" id="{9DFC6774-9B83-4512-9A7A-53A710CEEE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3063875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12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202" name="Text Box 11">
            <a:extLst>
              <a:ext uri="{FF2B5EF4-FFF2-40B4-BE49-F238E27FC236}">
                <a16:creationId xmlns:a16="http://schemas.microsoft.com/office/drawing/2014/main" id="{81427E46-E66C-47BA-A7BE-EB2DF7A132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3368675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11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203" name="Text Box 12">
            <a:extLst>
              <a:ext uri="{FF2B5EF4-FFF2-40B4-BE49-F238E27FC236}">
                <a16:creationId xmlns:a16="http://schemas.microsoft.com/office/drawing/2014/main" id="{6DE7FBD9-2A0B-4B22-A202-9D8A56CF0A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3673475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10</a:t>
            </a:r>
            <a:endParaRPr lang="en-US" altLang="en-US" sz="2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8204" name="Text Box 13">
            <a:extLst>
              <a:ext uri="{FF2B5EF4-FFF2-40B4-BE49-F238E27FC236}">
                <a16:creationId xmlns:a16="http://schemas.microsoft.com/office/drawing/2014/main" id="{28E55A72-70CE-45C5-B48D-B9275CB28C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3978275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9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205" name="Text Box 14">
            <a:extLst>
              <a:ext uri="{FF2B5EF4-FFF2-40B4-BE49-F238E27FC236}">
                <a16:creationId xmlns:a16="http://schemas.microsoft.com/office/drawing/2014/main" id="{12F87217-3FCB-43C8-9662-801299EFBA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4283075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8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206" name="Text Box 15">
            <a:extLst>
              <a:ext uri="{FF2B5EF4-FFF2-40B4-BE49-F238E27FC236}">
                <a16:creationId xmlns:a16="http://schemas.microsoft.com/office/drawing/2014/main" id="{4D96A4EF-36A2-4152-8F50-8B459255E3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4587875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7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207" name="Text Box 16">
            <a:extLst>
              <a:ext uri="{FF2B5EF4-FFF2-40B4-BE49-F238E27FC236}">
                <a16:creationId xmlns:a16="http://schemas.microsoft.com/office/drawing/2014/main" id="{68E6C70E-7120-4470-A779-2C8DB5BF6F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4892675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6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208" name="Text Box 17">
            <a:extLst>
              <a:ext uri="{FF2B5EF4-FFF2-40B4-BE49-F238E27FC236}">
                <a16:creationId xmlns:a16="http://schemas.microsoft.com/office/drawing/2014/main" id="{1539117D-C61B-4630-B021-0ED588D09C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5197475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8209" name="Text Box 18">
            <a:extLst>
              <a:ext uri="{FF2B5EF4-FFF2-40B4-BE49-F238E27FC236}">
                <a16:creationId xmlns:a16="http://schemas.microsoft.com/office/drawing/2014/main" id="{C8D52AD9-CB51-4182-8AEB-C31D661336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5502275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4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210" name="Text Box 19">
            <a:extLst>
              <a:ext uri="{FF2B5EF4-FFF2-40B4-BE49-F238E27FC236}">
                <a16:creationId xmlns:a16="http://schemas.microsoft.com/office/drawing/2014/main" id="{1956DB89-5DB2-4179-97C2-2320619715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5807075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3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211" name="Text Box 20">
            <a:extLst>
              <a:ext uri="{FF2B5EF4-FFF2-40B4-BE49-F238E27FC236}">
                <a16:creationId xmlns:a16="http://schemas.microsoft.com/office/drawing/2014/main" id="{C67E3BFC-3930-4A23-90F5-15738407C6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6111875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2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212" name="Text Box 21">
            <a:extLst>
              <a:ext uri="{FF2B5EF4-FFF2-40B4-BE49-F238E27FC236}">
                <a16:creationId xmlns:a16="http://schemas.microsoft.com/office/drawing/2014/main" id="{DE88E22F-9614-487F-847E-E6544DB05B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6416675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1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213" name="Text Box 22">
            <a:extLst>
              <a:ext uri="{FF2B5EF4-FFF2-40B4-BE49-F238E27FC236}">
                <a16:creationId xmlns:a16="http://schemas.microsoft.com/office/drawing/2014/main" id="{7877C570-A682-4150-8ED6-5FC2D7EABB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0" y="2149475"/>
            <a:ext cx="160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$1 Million</a:t>
            </a:r>
            <a:endParaRPr lang="en-US" altLang="en-US" sz="2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8214" name="Text Box 23">
            <a:extLst>
              <a:ext uri="{FF2B5EF4-FFF2-40B4-BE49-F238E27FC236}">
                <a16:creationId xmlns:a16="http://schemas.microsoft.com/office/drawing/2014/main" id="{3C0D13C7-E954-4487-9989-E369BFCE51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0" y="2470150"/>
            <a:ext cx="160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$500,000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215" name="Text Box 24">
            <a:extLst>
              <a:ext uri="{FF2B5EF4-FFF2-40B4-BE49-F238E27FC236}">
                <a16:creationId xmlns:a16="http://schemas.microsoft.com/office/drawing/2014/main" id="{8F700D41-8EE2-4D75-8CC0-CB15BF6FD6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0" y="2774950"/>
            <a:ext cx="160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$250,000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216" name="Text Box 25">
            <a:extLst>
              <a:ext uri="{FF2B5EF4-FFF2-40B4-BE49-F238E27FC236}">
                <a16:creationId xmlns:a16="http://schemas.microsoft.com/office/drawing/2014/main" id="{3FCCB392-1072-48FD-953B-F8E7139B8F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0" y="3079750"/>
            <a:ext cx="160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$125,000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217" name="Text Box 26">
            <a:extLst>
              <a:ext uri="{FF2B5EF4-FFF2-40B4-BE49-F238E27FC236}">
                <a16:creationId xmlns:a16="http://schemas.microsoft.com/office/drawing/2014/main" id="{C97DE985-E1C4-4052-A828-DD52495F7D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0" y="3384550"/>
            <a:ext cx="160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$64,000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218" name="Text Box 27">
            <a:extLst>
              <a:ext uri="{FF2B5EF4-FFF2-40B4-BE49-F238E27FC236}">
                <a16:creationId xmlns:a16="http://schemas.microsoft.com/office/drawing/2014/main" id="{CA7C2CD9-7015-4CB9-81CB-9F96A13A72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0" y="3689350"/>
            <a:ext cx="160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$32,000</a:t>
            </a:r>
            <a:endParaRPr lang="en-US" altLang="en-US" sz="2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8219" name="Text Box 28">
            <a:extLst>
              <a:ext uri="{FF2B5EF4-FFF2-40B4-BE49-F238E27FC236}">
                <a16:creationId xmlns:a16="http://schemas.microsoft.com/office/drawing/2014/main" id="{FB9ED2DA-2A1A-4BA9-A5FD-6CDC6B13F1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0" y="3994150"/>
            <a:ext cx="160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$16,000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220" name="Text Box 29">
            <a:extLst>
              <a:ext uri="{FF2B5EF4-FFF2-40B4-BE49-F238E27FC236}">
                <a16:creationId xmlns:a16="http://schemas.microsoft.com/office/drawing/2014/main" id="{4124C776-6285-46FA-9FC4-00A2AC0DA0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0" y="4298950"/>
            <a:ext cx="160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$8,000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221" name="Text Box 30">
            <a:extLst>
              <a:ext uri="{FF2B5EF4-FFF2-40B4-BE49-F238E27FC236}">
                <a16:creationId xmlns:a16="http://schemas.microsoft.com/office/drawing/2014/main" id="{3A09E017-C15C-43E0-9A6F-F4B47EBE9A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0" y="4603750"/>
            <a:ext cx="160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$4,000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222" name="Text Box 31">
            <a:extLst>
              <a:ext uri="{FF2B5EF4-FFF2-40B4-BE49-F238E27FC236}">
                <a16:creationId xmlns:a16="http://schemas.microsoft.com/office/drawing/2014/main" id="{8630B8D0-BB8D-443A-A452-093D6FAA7F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0" y="4908550"/>
            <a:ext cx="160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$2,000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223" name="Text Box 32">
            <a:extLst>
              <a:ext uri="{FF2B5EF4-FFF2-40B4-BE49-F238E27FC236}">
                <a16:creationId xmlns:a16="http://schemas.microsoft.com/office/drawing/2014/main" id="{F0480A96-CCA0-45F8-9EBF-11E4F65E6A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0" y="5213350"/>
            <a:ext cx="160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$1,000</a:t>
            </a:r>
          </a:p>
        </p:txBody>
      </p:sp>
      <p:sp>
        <p:nvSpPr>
          <p:cNvPr id="8224" name="Text Box 33">
            <a:extLst>
              <a:ext uri="{FF2B5EF4-FFF2-40B4-BE49-F238E27FC236}">
                <a16:creationId xmlns:a16="http://schemas.microsoft.com/office/drawing/2014/main" id="{2E5B5C5D-E786-44FE-9E63-9DDDA33EE0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1" y="5518150"/>
            <a:ext cx="10001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$500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225" name="Text Box 34">
            <a:extLst>
              <a:ext uri="{FF2B5EF4-FFF2-40B4-BE49-F238E27FC236}">
                <a16:creationId xmlns:a16="http://schemas.microsoft.com/office/drawing/2014/main" id="{15D8E467-A8B1-44B0-A4C3-95E9349F5F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0" y="5822950"/>
            <a:ext cx="160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$300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226" name="Text Box 35">
            <a:extLst>
              <a:ext uri="{FF2B5EF4-FFF2-40B4-BE49-F238E27FC236}">
                <a16:creationId xmlns:a16="http://schemas.microsoft.com/office/drawing/2014/main" id="{0021341C-2B0A-4C9C-8D8D-D060AAD143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0" y="6127750"/>
            <a:ext cx="1333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$200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227" name="Text Box 36">
            <a:extLst>
              <a:ext uri="{FF2B5EF4-FFF2-40B4-BE49-F238E27FC236}">
                <a16:creationId xmlns:a16="http://schemas.microsoft.com/office/drawing/2014/main" id="{8C6A3E10-8016-49A3-8405-4BF53CAA48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0" y="6432550"/>
            <a:ext cx="160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$100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228" name="Oval 37">
            <a:extLst>
              <a:ext uri="{FF2B5EF4-FFF2-40B4-BE49-F238E27FC236}">
                <a16:creationId xmlns:a16="http://schemas.microsoft.com/office/drawing/2014/main" id="{70E3A137-9F23-4B85-BF4B-5C299E9C1B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0" y="6569075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229" name="Oval 38">
            <a:extLst>
              <a:ext uri="{FF2B5EF4-FFF2-40B4-BE49-F238E27FC236}">
                <a16:creationId xmlns:a16="http://schemas.microsoft.com/office/drawing/2014/main" id="{DD4F9D36-A285-46DB-B9FA-F082A02BF5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0" y="6264275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230" name="Oval 39">
            <a:extLst>
              <a:ext uri="{FF2B5EF4-FFF2-40B4-BE49-F238E27FC236}">
                <a16:creationId xmlns:a16="http://schemas.microsoft.com/office/drawing/2014/main" id="{09E7DA9C-FB56-4D6D-990D-77D3658216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0" y="5959475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231" name="Oval 40">
            <a:extLst>
              <a:ext uri="{FF2B5EF4-FFF2-40B4-BE49-F238E27FC236}">
                <a16:creationId xmlns:a16="http://schemas.microsoft.com/office/drawing/2014/main" id="{4621B9E3-BA89-493E-A35D-488E38D8ED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0" y="5654675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232" name="Oval 41">
            <a:extLst>
              <a:ext uri="{FF2B5EF4-FFF2-40B4-BE49-F238E27FC236}">
                <a16:creationId xmlns:a16="http://schemas.microsoft.com/office/drawing/2014/main" id="{92752ABC-3841-41EE-8C86-1FA6C22A22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0" y="5349875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233" name="Oval 42">
            <a:extLst>
              <a:ext uri="{FF2B5EF4-FFF2-40B4-BE49-F238E27FC236}">
                <a16:creationId xmlns:a16="http://schemas.microsoft.com/office/drawing/2014/main" id="{28896928-C3BA-4F07-BFFF-1FF683256C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0" y="5045075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234" name="Oval 43">
            <a:extLst>
              <a:ext uri="{FF2B5EF4-FFF2-40B4-BE49-F238E27FC236}">
                <a16:creationId xmlns:a16="http://schemas.microsoft.com/office/drawing/2014/main" id="{EA8DFBB9-7F4E-4BC2-9D4B-DF1CD2F321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0" y="4740275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235" name="Oval 44">
            <a:extLst>
              <a:ext uri="{FF2B5EF4-FFF2-40B4-BE49-F238E27FC236}">
                <a16:creationId xmlns:a16="http://schemas.microsoft.com/office/drawing/2014/main" id="{5FCA24A0-CA30-4ED8-901E-0AEF379DCF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0" y="4435475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236" name="Oval 45">
            <a:extLst>
              <a:ext uri="{FF2B5EF4-FFF2-40B4-BE49-F238E27FC236}">
                <a16:creationId xmlns:a16="http://schemas.microsoft.com/office/drawing/2014/main" id="{5C0861C9-167C-4576-A37A-CE61FFFEA1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0" y="4130675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237" name="Oval 46">
            <a:extLst>
              <a:ext uri="{FF2B5EF4-FFF2-40B4-BE49-F238E27FC236}">
                <a16:creationId xmlns:a16="http://schemas.microsoft.com/office/drawing/2014/main" id="{DEB14575-4B0C-4688-8194-7648BB4C22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0" y="3825875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8238" name="Oval 47">
            <a:extLst>
              <a:ext uri="{FF2B5EF4-FFF2-40B4-BE49-F238E27FC236}">
                <a16:creationId xmlns:a16="http://schemas.microsoft.com/office/drawing/2014/main" id="{A6E66848-D3B2-4824-9A94-0752996303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0" y="3521075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239" name="Oval 48">
            <a:extLst>
              <a:ext uri="{FF2B5EF4-FFF2-40B4-BE49-F238E27FC236}">
                <a16:creationId xmlns:a16="http://schemas.microsoft.com/office/drawing/2014/main" id="{F8518B40-679E-42F5-9950-970102273B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0" y="3216275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240" name="Oval 49">
            <a:extLst>
              <a:ext uri="{FF2B5EF4-FFF2-40B4-BE49-F238E27FC236}">
                <a16:creationId xmlns:a16="http://schemas.microsoft.com/office/drawing/2014/main" id="{F2802F5B-A18B-478C-A403-CED4AAE34F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0" y="2911475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241" name="Oval 50">
            <a:extLst>
              <a:ext uri="{FF2B5EF4-FFF2-40B4-BE49-F238E27FC236}">
                <a16:creationId xmlns:a16="http://schemas.microsoft.com/office/drawing/2014/main" id="{4F556926-20B1-4218-BD3A-515460EC4F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0" y="2606675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242" name="Oval 51">
            <a:extLst>
              <a:ext uri="{FF2B5EF4-FFF2-40B4-BE49-F238E27FC236}">
                <a16:creationId xmlns:a16="http://schemas.microsoft.com/office/drawing/2014/main" id="{455B0613-E6B7-4A3F-8E0D-AAC13DB407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0" y="2301875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8244" name="Who Wants to Be a Millionaire.wav">
            <a:hlinkClick r:id="" action="ppaction://media"/>
            <a:extLst>
              <a:ext uri="{FF2B5EF4-FFF2-40B4-BE49-F238E27FC236}">
                <a16:creationId xmlns:a16="http://schemas.microsoft.com/office/drawing/2014/main" id="{FE851A7C-BD30-4215-80F7-7EAB4B06565F}"/>
              </a:ext>
            </a:extLst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6800" y="6553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3" descr="Al Tamayoz Logo">
            <a:extLst>
              <a:ext uri="{FF2B5EF4-FFF2-40B4-BE49-F238E27FC236}">
                <a16:creationId xmlns:a16="http://schemas.microsoft.com/office/drawing/2014/main" id="{E24868A3-14F5-46C5-8E4E-5B5B5569C8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189" y="1"/>
            <a:ext cx="1443037" cy="125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45" name="Line 54">
            <a:extLst>
              <a:ext uri="{FF2B5EF4-FFF2-40B4-BE49-F238E27FC236}">
                <a16:creationId xmlns:a16="http://schemas.microsoft.com/office/drawing/2014/main" id="{5ACBFD1E-F14B-4F86-B27A-CEFEF5A65C9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652125" y="6400800"/>
            <a:ext cx="228600" cy="0"/>
          </a:xfrm>
          <a:prstGeom prst="line">
            <a:avLst/>
          </a:prstGeom>
          <a:noFill/>
          <a:ln w="57150">
            <a:solidFill>
              <a:srgbClr val="33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46" name="Oval 55">
            <a:extLst>
              <a:ext uri="{FF2B5EF4-FFF2-40B4-BE49-F238E27FC236}">
                <a16:creationId xmlns:a16="http://schemas.microsoft.com/office/drawing/2014/main" id="{1F5FC01A-1442-4150-A69A-5C22788343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0" y="0"/>
            <a:ext cx="1295400" cy="685800"/>
          </a:xfrm>
          <a:prstGeom prst="ellipse">
            <a:avLst/>
          </a:prstGeom>
          <a:noFill/>
          <a:ln w="57150">
            <a:solidFill>
              <a:srgbClr val="33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247" name="Oval 56">
            <a:extLst>
              <a:ext uri="{FF2B5EF4-FFF2-40B4-BE49-F238E27FC236}">
                <a16:creationId xmlns:a16="http://schemas.microsoft.com/office/drawing/2014/main" id="{3F19C833-C45E-4281-84A5-73F2483125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0" y="1371600"/>
            <a:ext cx="1295400" cy="685800"/>
          </a:xfrm>
          <a:prstGeom prst="ellipse">
            <a:avLst/>
          </a:prstGeom>
          <a:noFill/>
          <a:ln w="57150">
            <a:solidFill>
              <a:srgbClr val="33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249" name="Oval 57">
            <a:extLst>
              <a:ext uri="{FF2B5EF4-FFF2-40B4-BE49-F238E27FC236}">
                <a16:creationId xmlns:a16="http://schemas.microsoft.com/office/drawing/2014/main" id="{AC286850-E876-4586-8DAD-158B25B212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0" y="685800"/>
            <a:ext cx="1295400" cy="685800"/>
          </a:xfrm>
          <a:prstGeom prst="ellipse">
            <a:avLst/>
          </a:prstGeom>
          <a:noFill/>
          <a:ln w="57150">
            <a:solidFill>
              <a:srgbClr val="33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250" name="Text Box 58">
            <a:extLst>
              <a:ext uri="{FF2B5EF4-FFF2-40B4-BE49-F238E27FC236}">
                <a16:creationId xmlns:a16="http://schemas.microsoft.com/office/drawing/2014/main" id="{418D2E29-C0A2-42F7-BC4C-4364E1EE10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23350" y="139700"/>
            <a:ext cx="1066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50:50</a:t>
            </a:r>
            <a:endParaRPr lang="en-US" altLang="en-US" sz="2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8251" name="Picture 59">
            <a:extLst>
              <a:ext uri="{FF2B5EF4-FFF2-40B4-BE49-F238E27FC236}">
                <a16:creationId xmlns:a16="http://schemas.microsoft.com/office/drawing/2014/main" id="{6DA53962-A1DC-412C-AA4E-50865C2B6D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9188450" y="717551"/>
            <a:ext cx="514350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52" name="AutoShape 60">
            <a:extLst>
              <a:ext uri="{FF2B5EF4-FFF2-40B4-BE49-F238E27FC236}">
                <a16:creationId xmlns:a16="http://schemas.microsoft.com/office/drawing/2014/main" id="{85D5973B-86A6-49DB-A7D6-382E1221AF37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9013825" y="1638300"/>
            <a:ext cx="304800" cy="304800"/>
          </a:xfrm>
          <a:prstGeom prst="flowChartDisplay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253" name="Oval 61">
            <a:extLst>
              <a:ext uri="{FF2B5EF4-FFF2-40B4-BE49-F238E27FC236}">
                <a16:creationId xmlns:a16="http://schemas.microsoft.com/office/drawing/2014/main" id="{D8CCD022-4CC8-43A7-98E9-71FDA91053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90025" y="1485900"/>
            <a:ext cx="152400" cy="152400"/>
          </a:xfrm>
          <a:prstGeom prst="ellips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254" name="AutoShape 62">
            <a:extLst>
              <a:ext uri="{FF2B5EF4-FFF2-40B4-BE49-F238E27FC236}">
                <a16:creationId xmlns:a16="http://schemas.microsoft.com/office/drawing/2014/main" id="{2E0BA038-A149-40FE-882F-9CA9A152BF8F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9318625" y="1714500"/>
            <a:ext cx="304800" cy="304800"/>
          </a:xfrm>
          <a:prstGeom prst="flowChartDisplay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255" name="Oval 63">
            <a:extLst>
              <a:ext uri="{FF2B5EF4-FFF2-40B4-BE49-F238E27FC236}">
                <a16:creationId xmlns:a16="http://schemas.microsoft.com/office/drawing/2014/main" id="{A659E857-4E51-42CC-A3D3-B581F2625D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94825" y="1562100"/>
            <a:ext cx="152400" cy="152400"/>
          </a:xfrm>
          <a:prstGeom prst="ellips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256" name="AutoShape 64">
            <a:extLst>
              <a:ext uri="{FF2B5EF4-FFF2-40B4-BE49-F238E27FC236}">
                <a16:creationId xmlns:a16="http://schemas.microsoft.com/office/drawing/2014/main" id="{9614DE0F-4714-403F-AC12-75265F290BF8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9623425" y="1638300"/>
            <a:ext cx="304800" cy="304800"/>
          </a:xfrm>
          <a:prstGeom prst="flowChartDisplay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257" name="Oval 65">
            <a:extLst>
              <a:ext uri="{FF2B5EF4-FFF2-40B4-BE49-F238E27FC236}">
                <a16:creationId xmlns:a16="http://schemas.microsoft.com/office/drawing/2014/main" id="{4ED973F4-0354-4222-8BF1-FDB017927E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99625" y="1485900"/>
            <a:ext cx="152400" cy="152400"/>
          </a:xfrm>
          <a:prstGeom prst="ellips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4" name="Picture 68" descr="صورة1">
            <a:hlinkClick r:id="rId11" action="ppaction://hlinksldjump"/>
            <a:extLst>
              <a:ext uri="{FF2B5EF4-FFF2-40B4-BE49-F238E27FC236}">
                <a16:creationId xmlns:a16="http://schemas.microsoft.com/office/drawing/2014/main" id="{C86DB7CF-FF02-450D-A5F4-AC840C54353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5943600"/>
            <a:ext cx="6667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61" name="AutoShape 69">
            <a:extLst>
              <a:ext uri="{FF2B5EF4-FFF2-40B4-BE49-F238E27FC236}">
                <a16:creationId xmlns:a16="http://schemas.microsoft.com/office/drawing/2014/main" id="{3E739315-17AE-4B48-B88E-4671BEF6AA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5867400"/>
            <a:ext cx="6172200" cy="914400"/>
          </a:xfrm>
          <a:prstGeom prst="flowChartPreparation">
            <a:avLst/>
          </a:prstGeom>
          <a:solidFill>
            <a:schemeClr val="tx1"/>
          </a:solidFill>
          <a:ln w="57150">
            <a:solidFill>
              <a:srgbClr val="3399FF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CFF91"/>
              </a:solidFill>
              <a:latin typeface="Times New Roman" panose="02020603050405020304" pitchFamily="18" charset="0"/>
            </a:endParaRPr>
          </a:p>
        </p:txBody>
      </p:sp>
      <p:sp>
        <p:nvSpPr>
          <p:cNvPr id="8259" name="AutoShape 70">
            <a:extLst>
              <a:ext uri="{FF2B5EF4-FFF2-40B4-BE49-F238E27FC236}">
                <a16:creationId xmlns:a16="http://schemas.microsoft.com/office/drawing/2014/main" id="{A3F900BA-CD15-45C3-A3FF-F19BDA1257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4800600"/>
            <a:ext cx="6172200" cy="914400"/>
          </a:xfrm>
          <a:prstGeom prst="flowChartPreparation">
            <a:avLst/>
          </a:prstGeom>
          <a:solidFill>
            <a:srgbClr val="FF0000"/>
          </a:solidFill>
          <a:ln w="57150">
            <a:solidFill>
              <a:srgbClr val="3399FF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260" name="Line 71">
            <a:extLst>
              <a:ext uri="{FF2B5EF4-FFF2-40B4-BE49-F238E27FC236}">
                <a16:creationId xmlns:a16="http://schemas.microsoft.com/office/drawing/2014/main" id="{2801FCD7-35A3-48B6-9603-783728D30E9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156325" y="5257800"/>
            <a:ext cx="228600" cy="0"/>
          </a:xfrm>
          <a:prstGeom prst="line">
            <a:avLst/>
          </a:prstGeom>
          <a:noFill/>
          <a:ln w="57150">
            <a:solidFill>
              <a:srgbClr val="33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64" name="Text Box 72">
            <a:extLst>
              <a:ext uri="{FF2B5EF4-FFF2-40B4-BE49-F238E27FC236}">
                <a16:creationId xmlns:a16="http://schemas.microsoft.com/office/drawing/2014/main" id="{5E407F33-C150-40A2-B370-118EA0520E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6096001"/>
            <a:ext cx="50292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ar-AE" altLang="en-US" sz="2800">
                <a:solidFill>
                  <a:srgbClr val="FCFF91"/>
                </a:solidFill>
                <a:latin typeface="Times New Roman" panose="02020603050405020304" pitchFamily="18" charset="0"/>
              </a:rPr>
              <a:t>	 </a:t>
            </a:r>
            <a:r>
              <a:rPr lang="ar-AE" altLang="en-US" sz="4000">
                <a:solidFill>
                  <a:srgbClr val="FCFF91"/>
                </a:solidFill>
                <a:latin typeface="Times New Roman" panose="02020603050405020304" pitchFamily="18" charset="0"/>
              </a:rPr>
              <a:t>أبو بكر        </a:t>
            </a:r>
            <a:endParaRPr lang="en-US" altLang="en-US" sz="4000">
              <a:solidFill>
                <a:srgbClr val="FCFF9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8262" name="Picture 73" descr="صورة1">
            <a:hlinkClick r:id="rId11" action="ppaction://hlinksldjump"/>
            <a:extLst>
              <a:ext uri="{FF2B5EF4-FFF2-40B4-BE49-F238E27FC236}">
                <a16:creationId xmlns:a16="http://schemas.microsoft.com/office/drawing/2014/main" id="{8A95434D-1079-4DA6-8DF8-051F798D0EC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800600"/>
            <a:ext cx="6667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66" name="AutoShape 74">
            <a:extLst>
              <a:ext uri="{FF2B5EF4-FFF2-40B4-BE49-F238E27FC236}">
                <a16:creationId xmlns:a16="http://schemas.microsoft.com/office/drawing/2014/main" id="{AF720AFC-2549-46A0-AFA1-2832340968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4800600"/>
            <a:ext cx="6096000" cy="914400"/>
          </a:xfrm>
          <a:prstGeom prst="flowChartPreparation">
            <a:avLst/>
          </a:prstGeom>
          <a:solidFill>
            <a:schemeClr val="tx1"/>
          </a:solidFill>
          <a:ln w="57150">
            <a:solidFill>
              <a:srgbClr val="3399FF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267" name="Text Box 75">
            <a:extLst>
              <a:ext uri="{FF2B5EF4-FFF2-40B4-BE49-F238E27FC236}">
                <a16:creationId xmlns:a16="http://schemas.microsoft.com/office/drawing/2014/main" id="{53C4A9E1-2BD1-4610-9F3B-CC3047407A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7600" y="4800600"/>
            <a:ext cx="37338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ar-AE" altLang="en-US" sz="4400">
                <a:solidFill>
                  <a:srgbClr val="FCFF91"/>
                </a:solidFill>
                <a:latin typeface="Times New Roman" panose="02020603050405020304" pitchFamily="18" charset="0"/>
              </a:rPr>
              <a:t>  ابو القاسم        </a:t>
            </a:r>
            <a:endParaRPr lang="en-US" altLang="en-US" sz="4400">
              <a:solidFill>
                <a:srgbClr val="FCFF91"/>
              </a:solidFill>
              <a:latin typeface="Times New Roman" panose="02020603050405020304" pitchFamily="18" charset="0"/>
            </a:endParaRPr>
          </a:p>
        </p:txBody>
      </p:sp>
      <p:sp>
        <p:nvSpPr>
          <p:cNvPr id="8265" name="AutoShape 76">
            <a:extLst>
              <a:ext uri="{FF2B5EF4-FFF2-40B4-BE49-F238E27FC236}">
                <a16:creationId xmlns:a16="http://schemas.microsoft.com/office/drawing/2014/main" id="{2FBC6C99-79D9-4085-917B-7785E29DD4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7851" y="3733800"/>
            <a:ext cx="5972175" cy="914400"/>
          </a:xfrm>
          <a:prstGeom prst="flowChartPreparation">
            <a:avLst/>
          </a:prstGeom>
          <a:solidFill>
            <a:srgbClr val="66FF33"/>
          </a:solidFill>
          <a:ln w="57150">
            <a:solidFill>
              <a:srgbClr val="3399FF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5" name="Picture 77" descr="صورة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DE5F494-B16C-4A66-85BC-8AD8C87D207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075" y="3810000"/>
            <a:ext cx="6667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70" name="AutoShape 78">
            <a:extLst>
              <a:ext uri="{FF2B5EF4-FFF2-40B4-BE49-F238E27FC236}">
                <a16:creationId xmlns:a16="http://schemas.microsoft.com/office/drawing/2014/main" id="{1A21A0C3-D39C-44C3-AEC3-4B25FE6D5E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1" y="3760788"/>
            <a:ext cx="6219825" cy="914400"/>
          </a:xfrm>
          <a:prstGeom prst="flowChartPreparation">
            <a:avLst/>
          </a:prstGeom>
          <a:solidFill>
            <a:schemeClr val="tx1"/>
          </a:solidFill>
          <a:ln w="57150">
            <a:solidFill>
              <a:srgbClr val="3399FF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271" name="Text Box 79">
            <a:extLst>
              <a:ext uri="{FF2B5EF4-FFF2-40B4-BE49-F238E27FC236}">
                <a16:creationId xmlns:a16="http://schemas.microsoft.com/office/drawing/2014/main" id="{B7AC6389-ED3A-4854-B080-0A7E13A292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43138" y="3749675"/>
            <a:ext cx="5181600" cy="7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ar-AE" altLang="en-US" sz="4600">
                <a:solidFill>
                  <a:srgbClr val="FCFF91"/>
                </a:solidFill>
                <a:latin typeface="Times New Roman" panose="02020603050405020304" pitchFamily="18" charset="0"/>
              </a:rPr>
              <a:t>الحسن           </a:t>
            </a:r>
            <a:endParaRPr lang="en-US" altLang="en-US" sz="4600">
              <a:solidFill>
                <a:srgbClr val="FCFF91"/>
              </a:solidFill>
              <a:latin typeface="Times New Roman" panose="02020603050405020304" pitchFamily="18" charset="0"/>
            </a:endParaRPr>
          </a:p>
        </p:txBody>
      </p:sp>
      <p:sp>
        <p:nvSpPr>
          <p:cNvPr id="80" name="Text Box 80">
            <a:extLst>
              <a:ext uri="{FF2B5EF4-FFF2-40B4-BE49-F238E27FC236}">
                <a16:creationId xmlns:a16="http://schemas.microsoft.com/office/drawing/2014/main" id="{A58632DF-F28D-4DBE-897E-FC417189C4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29025" y="1001713"/>
            <a:ext cx="3779838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r>
              <a:rPr lang="ar-AE" altLang="en-US" sz="4600" dirty="0">
                <a:latin typeface="Times New Roman" panose="02020603050405020304" pitchFamily="18" charset="0"/>
              </a:rPr>
              <a:t>من ابنائها ....</a:t>
            </a:r>
            <a:endParaRPr lang="en-US" altLang="en-US" sz="4600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 advTm="284208">
    <p:circle/>
    <p:sndAc>
      <p:stSnd>
        <p:snd r:embed="rId4" name="millionaire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82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4001"/>
                            </p:stCondLst>
                            <p:childTnLst>
                              <p:par>
                                <p:cTn id="12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82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82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82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82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82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82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82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82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82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82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82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82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82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82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82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82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82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82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4501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6001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7501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9001"/>
                            </p:stCondLst>
                            <p:childTnLst>
                              <p:par>
                                <p:cTn id="4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5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195"/>
                </p:tgtEl>
              </p:cMediaNode>
            </p:audio>
            <p:audio>
              <p:cMediaNode vol="11000" showWhenStopped="0">
                <p:cTn id="54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244"/>
                </p:tgtEl>
              </p:cMediaNode>
            </p:audio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82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 nodeType="clickPar">
                      <p:stCondLst>
                        <p:cond delay="0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500" fill="hold"/>
                                        <p:tgtEl>
                                          <p:spTgt spid="82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82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82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8"/>
                                            </p:cond>
                                          </p:stCondLst>
                                        </p:cTn>
                                        <p:tgtEl>
                                          <p:spTgt spid="8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ew Ques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6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82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 nodeType="clickPar">
                      <p:stCondLst>
                        <p:cond delay="0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500" fill="hold"/>
                                        <p:tgtEl>
                                          <p:spTgt spid="82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82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82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5"/>
                                            </p:cond>
                                          </p:stCondLst>
                                        </p:cTn>
                                        <p:tgtEl>
                                          <p:spTgt spid="8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ew Ques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67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82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 nodeType="clickPar">
                      <p:stCondLst>
                        <p:cond delay="0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500" fill="hold"/>
                                        <p:tgtEl>
                                          <p:spTgt spid="82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F33"/>
                                      </p:to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82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827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2"/>
                                            </p:cond>
                                          </p:stCondLst>
                                        </p:cTn>
                                        <p:tgtEl>
                                          <p:spTgt spid="8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che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71"/>
                  </p:tgtEl>
                </p:cond>
              </p:nextCondLst>
            </p:seq>
          </p:childTnLst>
        </p:cTn>
      </p:par>
    </p:tnLst>
    <p:bldLst>
      <p:bldP spid="8198" grpId="0" animBg="1"/>
      <p:bldP spid="8249" grpId="0" animBg="1"/>
      <p:bldP spid="8250" grpId="0"/>
      <p:bldP spid="8252" grpId="0" animBg="1"/>
      <p:bldP spid="8253" grpId="0" animBg="1"/>
      <p:bldP spid="8254" grpId="0" animBg="1"/>
      <p:bldP spid="8255" grpId="0" animBg="1"/>
      <p:bldP spid="8256" grpId="0" animBg="1"/>
      <p:bldP spid="8257" grpId="0" animBg="1"/>
      <p:bldP spid="8261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2">
            <a:extLst>
              <a:ext uri="{FF2B5EF4-FFF2-40B4-BE49-F238E27FC236}">
                <a16:creationId xmlns:a16="http://schemas.microsoft.com/office/drawing/2014/main" id="{26240563-ED43-4671-B657-9859A9D4A2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0" y="304801"/>
            <a:ext cx="2286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endParaRPr lang="en-US" altLang="en-US" sz="2800">
              <a:solidFill>
                <a:schemeClr val="bg1"/>
              </a:solidFill>
              <a:latin typeface="Webdings" panose="05030102010509060703" pitchFamily="18" charset="2"/>
            </a:endParaRPr>
          </a:p>
        </p:txBody>
      </p:sp>
      <p:pic>
        <p:nvPicPr>
          <p:cNvPr id="9219" name="New Question.wav">
            <a:hlinkClick r:id="" action="ppaction://media"/>
            <a:extLst>
              <a:ext uri="{FF2B5EF4-FFF2-40B4-BE49-F238E27FC236}">
                <a16:creationId xmlns:a16="http://schemas.microsoft.com/office/drawing/2014/main" id="{01FD4FC3-047D-4EBB-BF9D-CECD8E4F8024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25400" y="66294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Text Box 4">
            <a:extLst>
              <a:ext uri="{FF2B5EF4-FFF2-40B4-BE49-F238E27FC236}">
                <a16:creationId xmlns:a16="http://schemas.microsoft.com/office/drawing/2014/main" id="{B4E87472-A499-4908-BBE2-104A098856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4064" y="1214438"/>
            <a:ext cx="64293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ar-AE" altLang="en-US" b="1" dirty="0">
                <a:latin typeface="Times New Roman" panose="02020603050405020304" pitchFamily="18" charset="0"/>
              </a:rPr>
              <a:t> اسم الأم /...............                     </a:t>
            </a:r>
            <a:endParaRPr lang="en-US" altLang="en-US" b="1" dirty="0">
              <a:latin typeface="Times New Roman" panose="02020603050405020304" pitchFamily="18" charset="0"/>
            </a:endParaRPr>
          </a:p>
        </p:txBody>
      </p:sp>
      <p:sp>
        <p:nvSpPr>
          <p:cNvPr id="9221" name="Rectangle 5">
            <a:extLst>
              <a:ext uri="{FF2B5EF4-FFF2-40B4-BE49-F238E27FC236}">
                <a16:creationId xmlns:a16="http://schemas.microsoft.com/office/drawing/2014/main" id="{A999AD3C-3B98-42F3-AFE9-3A2F8DDB5E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2149475"/>
            <a:ext cx="2514600" cy="4724400"/>
          </a:xfrm>
          <a:prstGeom prst="rect">
            <a:avLst/>
          </a:prstGeom>
          <a:gradFill rotWithShape="0">
            <a:gsLst>
              <a:gs pos="0">
                <a:srgbClr val="0066CC"/>
              </a:gs>
              <a:gs pos="100000">
                <a:srgbClr val="000066"/>
              </a:gs>
            </a:gsLst>
            <a:path path="shape">
              <a:fillToRect l="50000" t="50000" r="50000" b="50000"/>
            </a:path>
          </a:gradFill>
          <a:ln w="57150">
            <a:solidFill>
              <a:srgbClr val="3399FF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222" name="Rectangle 6">
            <a:extLst>
              <a:ext uri="{FF2B5EF4-FFF2-40B4-BE49-F238E27FC236}">
                <a16:creationId xmlns:a16="http://schemas.microsoft.com/office/drawing/2014/main" id="{634EF09F-2627-4207-804C-53689FBC7D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5000" y="5257801"/>
            <a:ext cx="2413000" cy="322263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223" name="Text Box 7">
            <a:extLst>
              <a:ext uri="{FF2B5EF4-FFF2-40B4-BE49-F238E27FC236}">
                <a16:creationId xmlns:a16="http://schemas.microsoft.com/office/drawing/2014/main" id="{B329AA1D-FC2B-4D32-97FD-CAF770BDEB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21336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15</a:t>
            </a:r>
            <a:endParaRPr lang="en-US" altLang="en-US" sz="2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9224" name="Text Box 8">
            <a:extLst>
              <a:ext uri="{FF2B5EF4-FFF2-40B4-BE49-F238E27FC236}">
                <a16:creationId xmlns:a16="http://schemas.microsoft.com/office/drawing/2014/main" id="{0B3E4B1E-4A68-4BF3-96E4-13864A4F0B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2454275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14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225" name="Text Box 9">
            <a:extLst>
              <a:ext uri="{FF2B5EF4-FFF2-40B4-BE49-F238E27FC236}">
                <a16:creationId xmlns:a16="http://schemas.microsoft.com/office/drawing/2014/main" id="{87F34B8E-AE31-4DA2-872A-1E5243ABC7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2759075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13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226" name="Text Box 10">
            <a:extLst>
              <a:ext uri="{FF2B5EF4-FFF2-40B4-BE49-F238E27FC236}">
                <a16:creationId xmlns:a16="http://schemas.microsoft.com/office/drawing/2014/main" id="{307CA0AC-0571-4E75-8B20-D1CBDE7FE2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3063875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12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227" name="Text Box 11">
            <a:extLst>
              <a:ext uri="{FF2B5EF4-FFF2-40B4-BE49-F238E27FC236}">
                <a16:creationId xmlns:a16="http://schemas.microsoft.com/office/drawing/2014/main" id="{3953DEED-3027-42FD-AF87-03D03B033A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3368675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11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228" name="Text Box 12">
            <a:extLst>
              <a:ext uri="{FF2B5EF4-FFF2-40B4-BE49-F238E27FC236}">
                <a16:creationId xmlns:a16="http://schemas.microsoft.com/office/drawing/2014/main" id="{6B4C54E0-2CFA-4261-8A6C-288267E56A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3673475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10</a:t>
            </a:r>
            <a:endParaRPr lang="en-US" altLang="en-US" sz="2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9229" name="Text Box 13">
            <a:extLst>
              <a:ext uri="{FF2B5EF4-FFF2-40B4-BE49-F238E27FC236}">
                <a16:creationId xmlns:a16="http://schemas.microsoft.com/office/drawing/2014/main" id="{88D3BF9E-12D9-493F-9995-367F891852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3978275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9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230" name="Text Box 14">
            <a:extLst>
              <a:ext uri="{FF2B5EF4-FFF2-40B4-BE49-F238E27FC236}">
                <a16:creationId xmlns:a16="http://schemas.microsoft.com/office/drawing/2014/main" id="{F4C72C61-13B8-460E-A149-9F73D27870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4283075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8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231" name="Text Box 15">
            <a:extLst>
              <a:ext uri="{FF2B5EF4-FFF2-40B4-BE49-F238E27FC236}">
                <a16:creationId xmlns:a16="http://schemas.microsoft.com/office/drawing/2014/main" id="{5AB66DF7-B4C0-488F-A3DF-2B15ABBC28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4587875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7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232" name="Text Box 16">
            <a:extLst>
              <a:ext uri="{FF2B5EF4-FFF2-40B4-BE49-F238E27FC236}">
                <a16:creationId xmlns:a16="http://schemas.microsoft.com/office/drawing/2014/main" id="{ED28E431-ABC4-4EE7-BD42-62F2AC40B1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4892675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6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233" name="Text Box 17">
            <a:extLst>
              <a:ext uri="{FF2B5EF4-FFF2-40B4-BE49-F238E27FC236}">
                <a16:creationId xmlns:a16="http://schemas.microsoft.com/office/drawing/2014/main" id="{07303AC6-A38B-4558-BE32-274FFE7FB2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5197475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9234" name="Text Box 18">
            <a:extLst>
              <a:ext uri="{FF2B5EF4-FFF2-40B4-BE49-F238E27FC236}">
                <a16:creationId xmlns:a16="http://schemas.microsoft.com/office/drawing/2014/main" id="{0508D50D-519F-4641-B9D3-A960980FC2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5502275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4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235" name="Text Box 19">
            <a:extLst>
              <a:ext uri="{FF2B5EF4-FFF2-40B4-BE49-F238E27FC236}">
                <a16:creationId xmlns:a16="http://schemas.microsoft.com/office/drawing/2014/main" id="{D4DC52E0-C494-486C-B577-3F8730E070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5807075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3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236" name="Text Box 20">
            <a:extLst>
              <a:ext uri="{FF2B5EF4-FFF2-40B4-BE49-F238E27FC236}">
                <a16:creationId xmlns:a16="http://schemas.microsoft.com/office/drawing/2014/main" id="{115D87D3-166F-4FFD-B9DA-885587BE8C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6111875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2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237" name="Text Box 21">
            <a:extLst>
              <a:ext uri="{FF2B5EF4-FFF2-40B4-BE49-F238E27FC236}">
                <a16:creationId xmlns:a16="http://schemas.microsoft.com/office/drawing/2014/main" id="{17C22A2D-5784-4970-8714-48C70832C7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6416675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1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238" name="Text Box 22">
            <a:extLst>
              <a:ext uri="{FF2B5EF4-FFF2-40B4-BE49-F238E27FC236}">
                <a16:creationId xmlns:a16="http://schemas.microsoft.com/office/drawing/2014/main" id="{AA05BB04-E9E1-4766-A05E-64EA365437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0" y="2149475"/>
            <a:ext cx="160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$1 Million</a:t>
            </a:r>
            <a:endParaRPr lang="en-US" altLang="en-US" sz="2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9239" name="Text Box 23">
            <a:extLst>
              <a:ext uri="{FF2B5EF4-FFF2-40B4-BE49-F238E27FC236}">
                <a16:creationId xmlns:a16="http://schemas.microsoft.com/office/drawing/2014/main" id="{B7C32901-B983-4841-AD7B-BC4C1163EC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0" y="2470150"/>
            <a:ext cx="160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$500,000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240" name="Text Box 24">
            <a:extLst>
              <a:ext uri="{FF2B5EF4-FFF2-40B4-BE49-F238E27FC236}">
                <a16:creationId xmlns:a16="http://schemas.microsoft.com/office/drawing/2014/main" id="{8729A7BC-6540-4DD9-96AB-82968B618C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0" y="2774950"/>
            <a:ext cx="160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$250,000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241" name="Text Box 25">
            <a:extLst>
              <a:ext uri="{FF2B5EF4-FFF2-40B4-BE49-F238E27FC236}">
                <a16:creationId xmlns:a16="http://schemas.microsoft.com/office/drawing/2014/main" id="{86B72D7A-8141-44DB-94FD-9703682C27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0" y="3079750"/>
            <a:ext cx="160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$125,000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242" name="Text Box 26">
            <a:extLst>
              <a:ext uri="{FF2B5EF4-FFF2-40B4-BE49-F238E27FC236}">
                <a16:creationId xmlns:a16="http://schemas.microsoft.com/office/drawing/2014/main" id="{D02C07C2-C6E7-40F8-B77B-D3686A5ED3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0" y="3384550"/>
            <a:ext cx="160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$64,000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243" name="Text Box 27">
            <a:extLst>
              <a:ext uri="{FF2B5EF4-FFF2-40B4-BE49-F238E27FC236}">
                <a16:creationId xmlns:a16="http://schemas.microsoft.com/office/drawing/2014/main" id="{BB3FEC97-64D0-4ED2-94AA-8389D9D869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0" y="3689350"/>
            <a:ext cx="160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$32,000</a:t>
            </a:r>
            <a:endParaRPr lang="en-US" altLang="en-US" sz="2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9244" name="Text Box 28">
            <a:extLst>
              <a:ext uri="{FF2B5EF4-FFF2-40B4-BE49-F238E27FC236}">
                <a16:creationId xmlns:a16="http://schemas.microsoft.com/office/drawing/2014/main" id="{5D975666-B4B7-4CFC-84D1-9E057EBE0F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0" y="3994150"/>
            <a:ext cx="160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$16,000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245" name="Text Box 29">
            <a:extLst>
              <a:ext uri="{FF2B5EF4-FFF2-40B4-BE49-F238E27FC236}">
                <a16:creationId xmlns:a16="http://schemas.microsoft.com/office/drawing/2014/main" id="{38FA1FB0-85A4-49C1-A6A8-874C5AB88A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0" y="4298950"/>
            <a:ext cx="160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$8,000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246" name="Text Box 30">
            <a:extLst>
              <a:ext uri="{FF2B5EF4-FFF2-40B4-BE49-F238E27FC236}">
                <a16:creationId xmlns:a16="http://schemas.microsoft.com/office/drawing/2014/main" id="{5773EF42-EE84-4383-9D22-83D4C58445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0" y="4603750"/>
            <a:ext cx="160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$4,000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247" name="Text Box 31">
            <a:extLst>
              <a:ext uri="{FF2B5EF4-FFF2-40B4-BE49-F238E27FC236}">
                <a16:creationId xmlns:a16="http://schemas.microsoft.com/office/drawing/2014/main" id="{5BB0851A-0D07-4E51-AD63-BF549B6628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0" y="4908550"/>
            <a:ext cx="160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$2,000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248" name="Text Box 32">
            <a:extLst>
              <a:ext uri="{FF2B5EF4-FFF2-40B4-BE49-F238E27FC236}">
                <a16:creationId xmlns:a16="http://schemas.microsoft.com/office/drawing/2014/main" id="{DC741FC4-CC80-4443-A671-E21BE73F33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0" y="5213350"/>
            <a:ext cx="160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$1,000</a:t>
            </a:r>
          </a:p>
        </p:txBody>
      </p:sp>
      <p:sp>
        <p:nvSpPr>
          <p:cNvPr id="9249" name="Text Box 33">
            <a:extLst>
              <a:ext uri="{FF2B5EF4-FFF2-40B4-BE49-F238E27FC236}">
                <a16:creationId xmlns:a16="http://schemas.microsoft.com/office/drawing/2014/main" id="{2068D36D-B3C8-45F9-A8F0-1B21DD00EE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1" y="5518150"/>
            <a:ext cx="10001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$500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250" name="Text Box 34">
            <a:extLst>
              <a:ext uri="{FF2B5EF4-FFF2-40B4-BE49-F238E27FC236}">
                <a16:creationId xmlns:a16="http://schemas.microsoft.com/office/drawing/2014/main" id="{5FFD44D3-96E1-44EF-BF45-FEC753B94E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0" y="5822950"/>
            <a:ext cx="160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$300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251" name="Text Box 35">
            <a:extLst>
              <a:ext uri="{FF2B5EF4-FFF2-40B4-BE49-F238E27FC236}">
                <a16:creationId xmlns:a16="http://schemas.microsoft.com/office/drawing/2014/main" id="{6CEA417E-C49C-49FD-A007-5D135D7F6F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0" y="6127750"/>
            <a:ext cx="1333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$200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252" name="Text Box 36">
            <a:extLst>
              <a:ext uri="{FF2B5EF4-FFF2-40B4-BE49-F238E27FC236}">
                <a16:creationId xmlns:a16="http://schemas.microsoft.com/office/drawing/2014/main" id="{BE9DCFE6-DEE0-4E3C-B71A-99DF61A305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0" y="6432550"/>
            <a:ext cx="160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$100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253" name="Oval 37">
            <a:extLst>
              <a:ext uri="{FF2B5EF4-FFF2-40B4-BE49-F238E27FC236}">
                <a16:creationId xmlns:a16="http://schemas.microsoft.com/office/drawing/2014/main" id="{D81A45EC-306A-48B9-99D1-92A8FDB4A7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0" y="6569075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254" name="Oval 38">
            <a:extLst>
              <a:ext uri="{FF2B5EF4-FFF2-40B4-BE49-F238E27FC236}">
                <a16:creationId xmlns:a16="http://schemas.microsoft.com/office/drawing/2014/main" id="{AE4BAAD2-A65C-4242-99EF-699C57FA73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0" y="6264275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255" name="Oval 39">
            <a:extLst>
              <a:ext uri="{FF2B5EF4-FFF2-40B4-BE49-F238E27FC236}">
                <a16:creationId xmlns:a16="http://schemas.microsoft.com/office/drawing/2014/main" id="{55E09565-4220-455A-91BA-347DCE7243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0" y="5959475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256" name="Oval 40">
            <a:extLst>
              <a:ext uri="{FF2B5EF4-FFF2-40B4-BE49-F238E27FC236}">
                <a16:creationId xmlns:a16="http://schemas.microsoft.com/office/drawing/2014/main" id="{67E1105C-35DC-43AC-B0ED-A76B77F8B0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0" y="5654675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257" name="Oval 41">
            <a:extLst>
              <a:ext uri="{FF2B5EF4-FFF2-40B4-BE49-F238E27FC236}">
                <a16:creationId xmlns:a16="http://schemas.microsoft.com/office/drawing/2014/main" id="{E771D43A-F9F7-4DDF-BEF2-A9DD44960B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0" y="5349875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258" name="Oval 42">
            <a:extLst>
              <a:ext uri="{FF2B5EF4-FFF2-40B4-BE49-F238E27FC236}">
                <a16:creationId xmlns:a16="http://schemas.microsoft.com/office/drawing/2014/main" id="{FFEDF805-CE6B-495A-9CC2-154373125F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0" y="5045075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259" name="Oval 43">
            <a:extLst>
              <a:ext uri="{FF2B5EF4-FFF2-40B4-BE49-F238E27FC236}">
                <a16:creationId xmlns:a16="http://schemas.microsoft.com/office/drawing/2014/main" id="{9C9A0E1E-9D88-41E7-B0E5-E90B8C36B9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0" y="4740275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260" name="Oval 44">
            <a:extLst>
              <a:ext uri="{FF2B5EF4-FFF2-40B4-BE49-F238E27FC236}">
                <a16:creationId xmlns:a16="http://schemas.microsoft.com/office/drawing/2014/main" id="{5AA1DFD2-5C33-4A85-B76E-3ACA7204F9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0" y="4435475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261" name="Oval 45">
            <a:extLst>
              <a:ext uri="{FF2B5EF4-FFF2-40B4-BE49-F238E27FC236}">
                <a16:creationId xmlns:a16="http://schemas.microsoft.com/office/drawing/2014/main" id="{A6E884D3-5DCB-44E9-9070-655FDED991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0" y="4130675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262" name="Oval 46">
            <a:extLst>
              <a:ext uri="{FF2B5EF4-FFF2-40B4-BE49-F238E27FC236}">
                <a16:creationId xmlns:a16="http://schemas.microsoft.com/office/drawing/2014/main" id="{827927CB-9AA3-4DDC-A1B5-5B993180E9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0" y="3825875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9263" name="Oval 47">
            <a:extLst>
              <a:ext uri="{FF2B5EF4-FFF2-40B4-BE49-F238E27FC236}">
                <a16:creationId xmlns:a16="http://schemas.microsoft.com/office/drawing/2014/main" id="{9C87E040-54C3-4239-B28B-045BEC678A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0" y="3521075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264" name="Oval 48">
            <a:extLst>
              <a:ext uri="{FF2B5EF4-FFF2-40B4-BE49-F238E27FC236}">
                <a16:creationId xmlns:a16="http://schemas.microsoft.com/office/drawing/2014/main" id="{9591A38C-6AE8-4F42-98D9-61666B11CB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0" y="3216275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265" name="Oval 49">
            <a:extLst>
              <a:ext uri="{FF2B5EF4-FFF2-40B4-BE49-F238E27FC236}">
                <a16:creationId xmlns:a16="http://schemas.microsoft.com/office/drawing/2014/main" id="{F01F3C82-8DC1-4547-B9D4-BAE0B8AD98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0" y="2911475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266" name="Oval 50">
            <a:extLst>
              <a:ext uri="{FF2B5EF4-FFF2-40B4-BE49-F238E27FC236}">
                <a16:creationId xmlns:a16="http://schemas.microsoft.com/office/drawing/2014/main" id="{9669329F-2902-4A9B-8869-2B8260DF75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0" y="2606675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267" name="Oval 51">
            <a:extLst>
              <a:ext uri="{FF2B5EF4-FFF2-40B4-BE49-F238E27FC236}">
                <a16:creationId xmlns:a16="http://schemas.microsoft.com/office/drawing/2014/main" id="{252DC392-1083-49C6-9C55-1607D410EA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0" y="2301875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9268" name="Who Wants to Be a Millionaire.wav">
            <a:hlinkClick r:id="" action="ppaction://media"/>
            <a:extLst>
              <a:ext uri="{FF2B5EF4-FFF2-40B4-BE49-F238E27FC236}">
                <a16:creationId xmlns:a16="http://schemas.microsoft.com/office/drawing/2014/main" id="{D99C5494-E780-4383-8A9D-202236126E3F}"/>
              </a:ext>
            </a:extLst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6800" y="6553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69" name="Picture 53" descr="Al Tamayoz Logo">
            <a:extLst>
              <a:ext uri="{FF2B5EF4-FFF2-40B4-BE49-F238E27FC236}">
                <a16:creationId xmlns:a16="http://schemas.microsoft.com/office/drawing/2014/main" id="{2D3EAECC-7D70-4521-8B21-51D3E3BC9B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064" y="285751"/>
            <a:ext cx="1285875" cy="96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70" name="Line 54">
            <a:extLst>
              <a:ext uri="{FF2B5EF4-FFF2-40B4-BE49-F238E27FC236}">
                <a16:creationId xmlns:a16="http://schemas.microsoft.com/office/drawing/2014/main" id="{345849DB-E2D3-4A79-A265-75A2651AAC1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652125" y="6400800"/>
            <a:ext cx="228600" cy="0"/>
          </a:xfrm>
          <a:prstGeom prst="line">
            <a:avLst/>
          </a:prstGeom>
          <a:noFill/>
          <a:ln w="57150">
            <a:solidFill>
              <a:srgbClr val="33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71" name="Oval 55">
            <a:extLst>
              <a:ext uri="{FF2B5EF4-FFF2-40B4-BE49-F238E27FC236}">
                <a16:creationId xmlns:a16="http://schemas.microsoft.com/office/drawing/2014/main" id="{DA61B88E-B569-4DA5-A5F0-168FA80CA9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0" y="0"/>
            <a:ext cx="1295400" cy="685800"/>
          </a:xfrm>
          <a:prstGeom prst="ellipse">
            <a:avLst/>
          </a:prstGeom>
          <a:noFill/>
          <a:ln w="57150">
            <a:solidFill>
              <a:srgbClr val="33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272" name="Oval 56">
            <a:extLst>
              <a:ext uri="{FF2B5EF4-FFF2-40B4-BE49-F238E27FC236}">
                <a16:creationId xmlns:a16="http://schemas.microsoft.com/office/drawing/2014/main" id="{14E93243-B30F-4377-A0B1-9BD4AB28AA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0" y="1371600"/>
            <a:ext cx="1295400" cy="685800"/>
          </a:xfrm>
          <a:prstGeom prst="ellipse">
            <a:avLst/>
          </a:prstGeom>
          <a:noFill/>
          <a:ln w="57150">
            <a:solidFill>
              <a:srgbClr val="33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273" name="Oval 57">
            <a:extLst>
              <a:ext uri="{FF2B5EF4-FFF2-40B4-BE49-F238E27FC236}">
                <a16:creationId xmlns:a16="http://schemas.microsoft.com/office/drawing/2014/main" id="{C2A5FCC5-E858-41CD-9F19-9716A8C261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0" y="685800"/>
            <a:ext cx="1295400" cy="685800"/>
          </a:xfrm>
          <a:prstGeom prst="ellipse">
            <a:avLst/>
          </a:prstGeom>
          <a:noFill/>
          <a:ln w="57150">
            <a:solidFill>
              <a:srgbClr val="33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274" name="Text Box 58">
            <a:extLst>
              <a:ext uri="{FF2B5EF4-FFF2-40B4-BE49-F238E27FC236}">
                <a16:creationId xmlns:a16="http://schemas.microsoft.com/office/drawing/2014/main" id="{539914D6-AD88-4BCC-A21B-6315E6F7B9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23350" y="139700"/>
            <a:ext cx="1066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50:50</a:t>
            </a:r>
            <a:endParaRPr lang="en-US" altLang="en-US" sz="2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9275" name="Picture 59">
            <a:extLst>
              <a:ext uri="{FF2B5EF4-FFF2-40B4-BE49-F238E27FC236}">
                <a16:creationId xmlns:a16="http://schemas.microsoft.com/office/drawing/2014/main" id="{DC0BBC04-7BD4-46AF-BF03-B93B0B1174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9188450" y="717551"/>
            <a:ext cx="514350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76" name="AutoShape 60">
            <a:extLst>
              <a:ext uri="{FF2B5EF4-FFF2-40B4-BE49-F238E27FC236}">
                <a16:creationId xmlns:a16="http://schemas.microsoft.com/office/drawing/2014/main" id="{00DF79FE-80DA-4807-8EB2-B5922AB66B4B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9013825" y="1638300"/>
            <a:ext cx="304800" cy="304800"/>
          </a:xfrm>
          <a:prstGeom prst="flowChartDisplay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277" name="Oval 61">
            <a:extLst>
              <a:ext uri="{FF2B5EF4-FFF2-40B4-BE49-F238E27FC236}">
                <a16:creationId xmlns:a16="http://schemas.microsoft.com/office/drawing/2014/main" id="{AB0FB49E-6385-47E3-93CF-F185F030E7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90025" y="1485900"/>
            <a:ext cx="152400" cy="152400"/>
          </a:xfrm>
          <a:prstGeom prst="ellips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278" name="AutoShape 62">
            <a:extLst>
              <a:ext uri="{FF2B5EF4-FFF2-40B4-BE49-F238E27FC236}">
                <a16:creationId xmlns:a16="http://schemas.microsoft.com/office/drawing/2014/main" id="{B564540F-1E61-4BC1-9B51-A30782247DE1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9318625" y="1714500"/>
            <a:ext cx="304800" cy="304800"/>
          </a:xfrm>
          <a:prstGeom prst="flowChartDisplay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279" name="Oval 63">
            <a:extLst>
              <a:ext uri="{FF2B5EF4-FFF2-40B4-BE49-F238E27FC236}">
                <a16:creationId xmlns:a16="http://schemas.microsoft.com/office/drawing/2014/main" id="{5BA1838F-FDFB-4C3D-A859-F55F9F4131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94825" y="1562100"/>
            <a:ext cx="152400" cy="152400"/>
          </a:xfrm>
          <a:prstGeom prst="ellips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280" name="AutoShape 64">
            <a:extLst>
              <a:ext uri="{FF2B5EF4-FFF2-40B4-BE49-F238E27FC236}">
                <a16:creationId xmlns:a16="http://schemas.microsoft.com/office/drawing/2014/main" id="{D703B347-E524-4E34-BF15-1B65433FF8ED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9623425" y="1638300"/>
            <a:ext cx="304800" cy="304800"/>
          </a:xfrm>
          <a:prstGeom prst="flowChartDisplay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281" name="Oval 65">
            <a:extLst>
              <a:ext uri="{FF2B5EF4-FFF2-40B4-BE49-F238E27FC236}">
                <a16:creationId xmlns:a16="http://schemas.microsoft.com/office/drawing/2014/main" id="{62642D00-DA9B-4C08-B6DF-46D74A3225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99625" y="1485900"/>
            <a:ext cx="152400" cy="152400"/>
          </a:xfrm>
          <a:prstGeom prst="ellips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282" name="AutoShape 67">
            <a:extLst>
              <a:ext uri="{FF2B5EF4-FFF2-40B4-BE49-F238E27FC236}">
                <a16:creationId xmlns:a16="http://schemas.microsoft.com/office/drawing/2014/main" id="{06067FAF-C5CD-4CFE-8358-A1C75DB6AC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3733800"/>
            <a:ext cx="6324600" cy="914400"/>
          </a:xfrm>
          <a:prstGeom prst="flowChartPreparation">
            <a:avLst/>
          </a:prstGeom>
          <a:solidFill>
            <a:srgbClr val="FF0000"/>
          </a:solidFill>
          <a:ln w="57150">
            <a:solidFill>
              <a:srgbClr val="3399FF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9283" name="Picture 68" descr="صورة1">
            <a:hlinkClick r:id="rId12" action="ppaction://hlinksldjump"/>
            <a:extLst>
              <a:ext uri="{FF2B5EF4-FFF2-40B4-BE49-F238E27FC236}">
                <a16:creationId xmlns:a16="http://schemas.microsoft.com/office/drawing/2014/main" id="{D6EEE274-5C16-4044-B777-146DC6C917E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810000"/>
            <a:ext cx="6667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85" name="AutoShape 69">
            <a:extLst>
              <a:ext uri="{FF2B5EF4-FFF2-40B4-BE49-F238E27FC236}">
                <a16:creationId xmlns:a16="http://schemas.microsoft.com/office/drawing/2014/main" id="{E7A8A89C-6B5C-42C7-9B84-D2915E43B3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4975" y="3749675"/>
            <a:ext cx="6172200" cy="914400"/>
          </a:xfrm>
          <a:prstGeom prst="flowChartPreparation">
            <a:avLst/>
          </a:prstGeom>
          <a:solidFill>
            <a:schemeClr val="tx1"/>
          </a:solidFill>
          <a:ln w="57150">
            <a:solidFill>
              <a:srgbClr val="3399FF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AutoShape 70">
            <a:extLst>
              <a:ext uri="{FF2B5EF4-FFF2-40B4-BE49-F238E27FC236}">
                <a16:creationId xmlns:a16="http://schemas.microsoft.com/office/drawing/2014/main" id="{E7F8BA89-12AE-4671-BD62-B9F1562E91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5867400"/>
            <a:ext cx="6172200" cy="914400"/>
          </a:xfrm>
          <a:prstGeom prst="flowChartPreparation">
            <a:avLst/>
          </a:prstGeom>
          <a:solidFill>
            <a:srgbClr val="FF0000"/>
          </a:solidFill>
          <a:ln w="57150">
            <a:solidFill>
              <a:srgbClr val="3399FF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286" name="Line 71">
            <a:extLst>
              <a:ext uri="{FF2B5EF4-FFF2-40B4-BE49-F238E27FC236}">
                <a16:creationId xmlns:a16="http://schemas.microsoft.com/office/drawing/2014/main" id="{828F2767-3AAC-4EAF-8EAF-5A4E0306DFA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156325" y="6324600"/>
            <a:ext cx="228600" cy="0"/>
          </a:xfrm>
          <a:prstGeom prst="line">
            <a:avLst/>
          </a:prstGeom>
          <a:noFill/>
          <a:ln w="57150">
            <a:solidFill>
              <a:srgbClr val="33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88" name="Text Box 72">
            <a:extLst>
              <a:ext uri="{FF2B5EF4-FFF2-40B4-BE49-F238E27FC236}">
                <a16:creationId xmlns:a16="http://schemas.microsoft.com/office/drawing/2014/main" id="{DB412C4B-E3D5-49FA-B72A-E66901AB7D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4113" y="3865563"/>
            <a:ext cx="50292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ar-AE" altLang="en-US" sz="2800">
                <a:solidFill>
                  <a:srgbClr val="FCFF91"/>
                </a:solidFill>
                <a:latin typeface="Times New Roman" panose="02020603050405020304" pitchFamily="18" charset="0"/>
              </a:rPr>
              <a:t>أ-	</a:t>
            </a:r>
            <a:r>
              <a:rPr lang="ar-AE" altLang="en-US" sz="3600">
                <a:solidFill>
                  <a:srgbClr val="FCFF91"/>
                </a:solidFill>
                <a:latin typeface="Times New Roman" panose="02020603050405020304" pitchFamily="18" charset="0"/>
              </a:rPr>
              <a:t>حفصة    </a:t>
            </a:r>
            <a:endParaRPr lang="en-US" altLang="en-US" sz="2800">
              <a:solidFill>
                <a:srgbClr val="FCFF9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" name="Picture 73" descr="صورة1">
            <a:hlinkClick r:id="rId12" action="ppaction://hlinksldjump"/>
            <a:extLst>
              <a:ext uri="{FF2B5EF4-FFF2-40B4-BE49-F238E27FC236}">
                <a16:creationId xmlns:a16="http://schemas.microsoft.com/office/drawing/2014/main" id="{3E88B609-6EE8-43F1-98B0-E2D479285BD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5867400"/>
            <a:ext cx="6667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90" name="AutoShape 74">
            <a:extLst>
              <a:ext uri="{FF2B5EF4-FFF2-40B4-BE49-F238E27FC236}">
                <a16:creationId xmlns:a16="http://schemas.microsoft.com/office/drawing/2014/main" id="{122D5DC7-65D8-4DF8-B9C0-E7222AE3EC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5867400"/>
            <a:ext cx="6096000" cy="914400"/>
          </a:xfrm>
          <a:prstGeom prst="flowChartPreparation">
            <a:avLst/>
          </a:prstGeom>
          <a:solidFill>
            <a:schemeClr val="tx1"/>
          </a:solidFill>
          <a:ln w="57150">
            <a:solidFill>
              <a:srgbClr val="3399FF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291" name="Text Box 75">
            <a:extLst>
              <a:ext uri="{FF2B5EF4-FFF2-40B4-BE49-F238E27FC236}">
                <a16:creationId xmlns:a16="http://schemas.microsoft.com/office/drawing/2014/main" id="{DAD5F130-024E-4BE3-90D6-4872DD2F5C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1" y="6096001"/>
            <a:ext cx="43910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ar-AE" altLang="en-US" sz="2800">
                <a:solidFill>
                  <a:srgbClr val="FCFF91"/>
                </a:solidFill>
                <a:latin typeface="Times New Roman" panose="02020603050405020304" pitchFamily="18" charset="0"/>
              </a:rPr>
              <a:t>ج-	</a:t>
            </a:r>
            <a:r>
              <a:rPr lang="ar-AE" altLang="en-US" sz="3600">
                <a:solidFill>
                  <a:srgbClr val="FCFF91"/>
                </a:solidFill>
                <a:latin typeface="Times New Roman" panose="02020603050405020304" pitchFamily="18" charset="0"/>
              </a:rPr>
              <a:t>زينب      </a:t>
            </a:r>
            <a:endParaRPr lang="en-US" altLang="en-US" sz="2800">
              <a:solidFill>
                <a:srgbClr val="FCFF91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AutoShape 76">
            <a:extLst>
              <a:ext uri="{FF2B5EF4-FFF2-40B4-BE49-F238E27FC236}">
                <a16:creationId xmlns:a16="http://schemas.microsoft.com/office/drawing/2014/main" id="{F3198D14-E8B0-4A32-903C-FAB6A3AE3C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2626" y="4800600"/>
            <a:ext cx="5972175" cy="914400"/>
          </a:xfrm>
          <a:prstGeom prst="flowChartPreparation">
            <a:avLst/>
          </a:prstGeom>
          <a:solidFill>
            <a:srgbClr val="66FF33"/>
          </a:solidFill>
          <a:ln w="57150">
            <a:solidFill>
              <a:srgbClr val="3399FF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9292" name="Picture 77" descr="صورة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174D3A6-3453-442F-9543-67B1AD6F283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9850" y="4876800"/>
            <a:ext cx="6667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94" name="AutoShape 78">
            <a:extLst>
              <a:ext uri="{FF2B5EF4-FFF2-40B4-BE49-F238E27FC236}">
                <a16:creationId xmlns:a16="http://schemas.microsoft.com/office/drawing/2014/main" id="{7807F40E-2397-49DD-9355-4218958001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3076" y="4808538"/>
            <a:ext cx="6219825" cy="914400"/>
          </a:xfrm>
          <a:prstGeom prst="flowChartPreparation">
            <a:avLst/>
          </a:prstGeom>
          <a:solidFill>
            <a:schemeClr val="tx1"/>
          </a:solidFill>
          <a:ln w="57150">
            <a:solidFill>
              <a:srgbClr val="3399FF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295" name="Text Box 79">
            <a:extLst>
              <a:ext uri="{FF2B5EF4-FFF2-40B4-BE49-F238E27FC236}">
                <a16:creationId xmlns:a16="http://schemas.microsoft.com/office/drawing/2014/main" id="{3790833D-82D5-4E8A-9560-D79F212E13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5029201"/>
            <a:ext cx="5181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ar-AE" altLang="en-US" sz="2800">
                <a:solidFill>
                  <a:srgbClr val="FCFF91"/>
                </a:solidFill>
                <a:latin typeface="Times New Roman" panose="02020603050405020304" pitchFamily="18" charset="0"/>
              </a:rPr>
              <a:t>ب-	خديجة         </a:t>
            </a:r>
            <a:endParaRPr lang="en-US" altLang="en-US" sz="2800">
              <a:solidFill>
                <a:srgbClr val="FCFF91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 advTm="284208">
    <p:circle/>
    <p:sndAc>
      <p:stSnd>
        <p:snd r:embed="rId4" name="millionaire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coreop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92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6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92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92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92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92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92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92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92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92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92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92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92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927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92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927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928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928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928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928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5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219"/>
                </p:tgtEl>
              </p:cMediaNode>
            </p:audio>
            <p:audio>
              <p:cMediaNode vol="11000" showWhenStopped="0">
                <p:cTn id="53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268"/>
                </p:tgtEl>
              </p:cMediaNode>
            </p:audi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2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 nodeType="clickPar">
                      <p:stCondLst>
                        <p:cond delay="0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92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92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928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7"/>
                                            </p:cond>
                                          </p:stCondLst>
                                        </p:cTn>
                                        <p:tgtEl>
                                          <p:spTgt spid="9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New Ques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88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92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 nodeType="clickPar">
                      <p:stCondLst>
                        <p:cond delay="0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500" fill="hold"/>
                                        <p:tgtEl>
                                          <p:spTgt spid="92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92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929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4"/>
                                            </p:cond>
                                          </p:stCondLst>
                                        </p:cTn>
                                        <p:tgtEl>
                                          <p:spTgt spid="9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New Ques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91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92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 nodeType="clickPar">
                      <p:stCondLst>
                        <p:cond delay="0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929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F33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929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929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1"/>
                                            </p:cond>
                                          </p:stCondLst>
                                        </p:cTn>
                                        <p:tgtEl>
                                          <p:spTgt spid="9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che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95"/>
                  </p:tgtEl>
                </p:cond>
              </p:nextCondLst>
            </p:seq>
          </p:childTnLst>
        </p:cTn>
      </p:par>
    </p:tnLst>
    <p:bldLst>
      <p:bldP spid="9222" grpId="0" animBg="1"/>
      <p:bldP spid="9273" grpId="0" animBg="1"/>
      <p:bldP spid="9274" grpId="0"/>
      <p:bldP spid="9276" grpId="0" animBg="1"/>
      <p:bldP spid="9277" grpId="0" animBg="1"/>
      <p:bldP spid="9278" grpId="0" animBg="1"/>
      <p:bldP spid="9279" grpId="0" animBg="1"/>
      <p:bldP spid="9280" grpId="0" animBg="1"/>
      <p:bldP spid="9281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">
            <a:extLst>
              <a:ext uri="{FF2B5EF4-FFF2-40B4-BE49-F238E27FC236}">
                <a16:creationId xmlns:a16="http://schemas.microsoft.com/office/drawing/2014/main" id="{3A78702F-CD91-4F8A-A4F8-A77E45CD30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0" y="304801"/>
            <a:ext cx="2286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endParaRPr lang="en-US" altLang="en-US" sz="2800">
              <a:solidFill>
                <a:schemeClr val="bg1"/>
              </a:solidFill>
              <a:latin typeface="Webdings" panose="05030102010509060703" pitchFamily="18" charset="2"/>
            </a:endParaRPr>
          </a:p>
        </p:txBody>
      </p:sp>
      <p:pic>
        <p:nvPicPr>
          <p:cNvPr id="10243" name="New Question.wav">
            <a:hlinkClick r:id="" action="ppaction://media"/>
            <a:extLst>
              <a:ext uri="{FF2B5EF4-FFF2-40B4-BE49-F238E27FC236}">
                <a16:creationId xmlns:a16="http://schemas.microsoft.com/office/drawing/2014/main" id="{26AFCF2B-5E8C-46C6-A559-0A3BE623912C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25400" y="66294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Rectangle 5">
            <a:extLst>
              <a:ext uri="{FF2B5EF4-FFF2-40B4-BE49-F238E27FC236}">
                <a16:creationId xmlns:a16="http://schemas.microsoft.com/office/drawing/2014/main" id="{D165D71C-B3B7-4BA4-94E1-5ECCB8B0BD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2149475"/>
            <a:ext cx="2514600" cy="4724400"/>
          </a:xfrm>
          <a:prstGeom prst="rect">
            <a:avLst/>
          </a:prstGeom>
          <a:gradFill rotWithShape="0">
            <a:gsLst>
              <a:gs pos="0">
                <a:srgbClr val="0066CC"/>
              </a:gs>
              <a:gs pos="100000">
                <a:srgbClr val="000066"/>
              </a:gs>
            </a:gsLst>
            <a:path path="shape">
              <a:fillToRect l="50000" t="50000" r="50000" b="50000"/>
            </a:path>
          </a:gradFill>
          <a:ln w="57150">
            <a:solidFill>
              <a:srgbClr val="3399FF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246" name="Rectangle 6">
            <a:extLst>
              <a:ext uri="{FF2B5EF4-FFF2-40B4-BE49-F238E27FC236}">
                <a16:creationId xmlns:a16="http://schemas.microsoft.com/office/drawing/2014/main" id="{C6CA68C6-1B13-4DE2-AA95-318D3255B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5000" y="4953001"/>
            <a:ext cx="2413000" cy="322263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Text Box 7">
            <a:extLst>
              <a:ext uri="{FF2B5EF4-FFF2-40B4-BE49-F238E27FC236}">
                <a16:creationId xmlns:a16="http://schemas.microsoft.com/office/drawing/2014/main" id="{D0F690CC-B86F-463F-9165-BF96764D63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21336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15</a:t>
            </a:r>
            <a:endParaRPr lang="en-US" altLang="en-US" sz="2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247" name="Text Box 8">
            <a:extLst>
              <a:ext uri="{FF2B5EF4-FFF2-40B4-BE49-F238E27FC236}">
                <a16:creationId xmlns:a16="http://schemas.microsoft.com/office/drawing/2014/main" id="{298CE3D9-1642-4D55-9FFB-89AE9F7CBA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2454275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14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248" name="Text Box 9">
            <a:extLst>
              <a:ext uri="{FF2B5EF4-FFF2-40B4-BE49-F238E27FC236}">
                <a16:creationId xmlns:a16="http://schemas.microsoft.com/office/drawing/2014/main" id="{D2775536-5669-47A4-AE92-86E84C7622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2759075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13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249" name="Text Box 10">
            <a:extLst>
              <a:ext uri="{FF2B5EF4-FFF2-40B4-BE49-F238E27FC236}">
                <a16:creationId xmlns:a16="http://schemas.microsoft.com/office/drawing/2014/main" id="{01EBEF65-DC08-43BB-B8BF-9211518274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3063875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12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250" name="Text Box 11">
            <a:extLst>
              <a:ext uri="{FF2B5EF4-FFF2-40B4-BE49-F238E27FC236}">
                <a16:creationId xmlns:a16="http://schemas.microsoft.com/office/drawing/2014/main" id="{AA8F25DD-B50B-4805-ADB3-C028179EC5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3368675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11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251" name="Text Box 12">
            <a:extLst>
              <a:ext uri="{FF2B5EF4-FFF2-40B4-BE49-F238E27FC236}">
                <a16:creationId xmlns:a16="http://schemas.microsoft.com/office/drawing/2014/main" id="{4CAEAA74-257B-4D0B-8FA8-DDD5E5191E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3673475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10</a:t>
            </a:r>
            <a:endParaRPr lang="en-US" altLang="en-US" sz="2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252" name="Text Box 13">
            <a:extLst>
              <a:ext uri="{FF2B5EF4-FFF2-40B4-BE49-F238E27FC236}">
                <a16:creationId xmlns:a16="http://schemas.microsoft.com/office/drawing/2014/main" id="{8EFC5BE9-329A-4BCE-962F-85D8D13248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3978275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9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253" name="Text Box 14">
            <a:extLst>
              <a:ext uri="{FF2B5EF4-FFF2-40B4-BE49-F238E27FC236}">
                <a16:creationId xmlns:a16="http://schemas.microsoft.com/office/drawing/2014/main" id="{AE56B4B0-3C68-4C8E-B05C-77F27DD1FA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4283075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8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254" name="Text Box 15">
            <a:extLst>
              <a:ext uri="{FF2B5EF4-FFF2-40B4-BE49-F238E27FC236}">
                <a16:creationId xmlns:a16="http://schemas.microsoft.com/office/drawing/2014/main" id="{B74E8895-57FA-447F-81A0-FFA5E3A396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4587875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7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255" name="Text Box 16">
            <a:extLst>
              <a:ext uri="{FF2B5EF4-FFF2-40B4-BE49-F238E27FC236}">
                <a16:creationId xmlns:a16="http://schemas.microsoft.com/office/drawing/2014/main" id="{326DE526-F49F-4A79-9818-707238491F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4892675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6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256" name="Text Box 17">
            <a:extLst>
              <a:ext uri="{FF2B5EF4-FFF2-40B4-BE49-F238E27FC236}">
                <a16:creationId xmlns:a16="http://schemas.microsoft.com/office/drawing/2014/main" id="{B9B20048-A19A-421A-9B95-E416F1D23D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5197475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10257" name="Text Box 18">
            <a:extLst>
              <a:ext uri="{FF2B5EF4-FFF2-40B4-BE49-F238E27FC236}">
                <a16:creationId xmlns:a16="http://schemas.microsoft.com/office/drawing/2014/main" id="{B070BC15-E953-4866-B2CF-924BA8ADD7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5502275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4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258" name="Text Box 19">
            <a:extLst>
              <a:ext uri="{FF2B5EF4-FFF2-40B4-BE49-F238E27FC236}">
                <a16:creationId xmlns:a16="http://schemas.microsoft.com/office/drawing/2014/main" id="{B54C73E2-5678-4254-B235-0A96D12C17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5807075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3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259" name="Text Box 20">
            <a:extLst>
              <a:ext uri="{FF2B5EF4-FFF2-40B4-BE49-F238E27FC236}">
                <a16:creationId xmlns:a16="http://schemas.microsoft.com/office/drawing/2014/main" id="{3ABABEA1-7999-4859-9008-D7CA7FB75C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6111875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2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260" name="Text Box 21">
            <a:extLst>
              <a:ext uri="{FF2B5EF4-FFF2-40B4-BE49-F238E27FC236}">
                <a16:creationId xmlns:a16="http://schemas.microsoft.com/office/drawing/2014/main" id="{AD76DE8B-DBAD-49BF-9AD8-7D7034D6F9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6416675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1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261" name="Text Box 22">
            <a:extLst>
              <a:ext uri="{FF2B5EF4-FFF2-40B4-BE49-F238E27FC236}">
                <a16:creationId xmlns:a16="http://schemas.microsoft.com/office/drawing/2014/main" id="{17CCD24B-6517-424A-AA23-2A19911D82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0" y="2149475"/>
            <a:ext cx="160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$1 Million</a:t>
            </a:r>
            <a:endParaRPr lang="en-US" altLang="en-US" sz="2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262" name="Text Box 23">
            <a:extLst>
              <a:ext uri="{FF2B5EF4-FFF2-40B4-BE49-F238E27FC236}">
                <a16:creationId xmlns:a16="http://schemas.microsoft.com/office/drawing/2014/main" id="{52EB0B91-4581-4926-BB8D-BF88AE7F26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0" y="2470150"/>
            <a:ext cx="160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$500,000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263" name="Text Box 24">
            <a:extLst>
              <a:ext uri="{FF2B5EF4-FFF2-40B4-BE49-F238E27FC236}">
                <a16:creationId xmlns:a16="http://schemas.microsoft.com/office/drawing/2014/main" id="{9E5A7FD2-D7F9-4EE0-B6AE-0B1E091A37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0" y="2774950"/>
            <a:ext cx="160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$250,000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264" name="Text Box 25">
            <a:extLst>
              <a:ext uri="{FF2B5EF4-FFF2-40B4-BE49-F238E27FC236}">
                <a16:creationId xmlns:a16="http://schemas.microsoft.com/office/drawing/2014/main" id="{73939057-7531-493C-B711-77EEF16B9D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0" y="3079750"/>
            <a:ext cx="160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$125,000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265" name="Text Box 26">
            <a:extLst>
              <a:ext uri="{FF2B5EF4-FFF2-40B4-BE49-F238E27FC236}">
                <a16:creationId xmlns:a16="http://schemas.microsoft.com/office/drawing/2014/main" id="{23A6C816-5388-47CA-ABE7-247BF3BC64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0" y="3384550"/>
            <a:ext cx="160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$64,000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266" name="Text Box 27">
            <a:extLst>
              <a:ext uri="{FF2B5EF4-FFF2-40B4-BE49-F238E27FC236}">
                <a16:creationId xmlns:a16="http://schemas.microsoft.com/office/drawing/2014/main" id="{9F7CE154-F416-41B7-AD14-243896AD35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0" y="3689350"/>
            <a:ext cx="160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$32,000</a:t>
            </a:r>
            <a:endParaRPr lang="en-US" altLang="en-US" sz="2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267" name="Text Box 28">
            <a:extLst>
              <a:ext uri="{FF2B5EF4-FFF2-40B4-BE49-F238E27FC236}">
                <a16:creationId xmlns:a16="http://schemas.microsoft.com/office/drawing/2014/main" id="{2B510000-D169-4EDF-8520-61B52795FA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0" y="3994150"/>
            <a:ext cx="160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$16,000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268" name="Text Box 29">
            <a:extLst>
              <a:ext uri="{FF2B5EF4-FFF2-40B4-BE49-F238E27FC236}">
                <a16:creationId xmlns:a16="http://schemas.microsoft.com/office/drawing/2014/main" id="{3701B3B7-D0CE-43E5-8209-4A47D0814E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0" y="4298950"/>
            <a:ext cx="160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$8,000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269" name="Text Box 30">
            <a:extLst>
              <a:ext uri="{FF2B5EF4-FFF2-40B4-BE49-F238E27FC236}">
                <a16:creationId xmlns:a16="http://schemas.microsoft.com/office/drawing/2014/main" id="{01FD658F-5549-41E6-A130-A37C0DB2D2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0" y="4603750"/>
            <a:ext cx="160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$4,000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270" name="Text Box 31">
            <a:extLst>
              <a:ext uri="{FF2B5EF4-FFF2-40B4-BE49-F238E27FC236}">
                <a16:creationId xmlns:a16="http://schemas.microsoft.com/office/drawing/2014/main" id="{43F58103-5D9C-443F-9EAE-8FF3D7DCAB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0" y="4908550"/>
            <a:ext cx="160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$2,000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271" name="Text Box 32">
            <a:extLst>
              <a:ext uri="{FF2B5EF4-FFF2-40B4-BE49-F238E27FC236}">
                <a16:creationId xmlns:a16="http://schemas.microsoft.com/office/drawing/2014/main" id="{78EF9446-5627-4B52-B475-0054D541A5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0" y="5213350"/>
            <a:ext cx="160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$1,000</a:t>
            </a:r>
          </a:p>
        </p:txBody>
      </p:sp>
      <p:sp>
        <p:nvSpPr>
          <p:cNvPr id="10272" name="Text Box 33">
            <a:extLst>
              <a:ext uri="{FF2B5EF4-FFF2-40B4-BE49-F238E27FC236}">
                <a16:creationId xmlns:a16="http://schemas.microsoft.com/office/drawing/2014/main" id="{D880E17D-B862-48D0-9B59-4A0EAAD6EB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1" y="5518150"/>
            <a:ext cx="10001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$500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273" name="Text Box 34">
            <a:extLst>
              <a:ext uri="{FF2B5EF4-FFF2-40B4-BE49-F238E27FC236}">
                <a16:creationId xmlns:a16="http://schemas.microsoft.com/office/drawing/2014/main" id="{6391DC8B-D90C-4D2D-9AB8-5E90460400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0" y="5822950"/>
            <a:ext cx="160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$300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274" name="Text Box 35">
            <a:extLst>
              <a:ext uri="{FF2B5EF4-FFF2-40B4-BE49-F238E27FC236}">
                <a16:creationId xmlns:a16="http://schemas.microsoft.com/office/drawing/2014/main" id="{12EA3B7C-62F3-49F6-8335-C120F88F3E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0" y="6127750"/>
            <a:ext cx="1333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$200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275" name="Text Box 36">
            <a:extLst>
              <a:ext uri="{FF2B5EF4-FFF2-40B4-BE49-F238E27FC236}">
                <a16:creationId xmlns:a16="http://schemas.microsoft.com/office/drawing/2014/main" id="{AE641A4D-2BEA-44E4-B267-D81BF9BC67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0" y="6432550"/>
            <a:ext cx="160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$100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276" name="Oval 37">
            <a:extLst>
              <a:ext uri="{FF2B5EF4-FFF2-40B4-BE49-F238E27FC236}">
                <a16:creationId xmlns:a16="http://schemas.microsoft.com/office/drawing/2014/main" id="{6B9BF6EF-219C-4849-BFB1-67966A9F62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0" y="6569075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277" name="Oval 38">
            <a:extLst>
              <a:ext uri="{FF2B5EF4-FFF2-40B4-BE49-F238E27FC236}">
                <a16:creationId xmlns:a16="http://schemas.microsoft.com/office/drawing/2014/main" id="{1849C8DD-8A9D-4881-AFC5-6712B7D31F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0" y="6264275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278" name="Oval 39">
            <a:extLst>
              <a:ext uri="{FF2B5EF4-FFF2-40B4-BE49-F238E27FC236}">
                <a16:creationId xmlns:a16="http://schemas.microsoft.com/office/drawing/2014/main" id="{7C82CF42-D214-4BDC-96CF-BB15289B9B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0" y="5959475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279" name="Oval 40">
            <a:extLst>
              <a:ext uri="{FF2B5EF4-FFF2-40B4-BE49-F238E27FC236}">
                <a16:creationId xmlns:a16="http://schemas.microsoft.com/office/drawing/2014/main" id="{ABE7D40E-ECE1-4F0E-883A-46632C87A4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0" y="5654675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280" name="Oval 41">
            <a:extLst>
              <a:ext uri="{FF2B5EF4-FFF2-40B4-BE49-F238E27FC236}">
                <a16:creationId xmlns:a16="http://schemas.microsoft.com/office/drawing/2014/main" id="{2E441661-5454-42CB-AA8E-A9CA00F87C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0" y="5349875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281" name="Oval 42">
            <a:extLst>
              <a:ext uri="{FF2B5EF4-FFF2-40B4-BE49-F238E27FC236}">
                <a16:creationId xmlns:a16="http://schemas.microsoft.com/office/drawing/2014/main" id="{D52081DC-C16E-4538-A6B6-902FAD2F26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0" y="5045075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282" name="Oval 43">
            <a:extLst>
              <a:ext uri="{FF2B5EF4-FFF2-40B4-BE49-F238E27FC236}">
                <a16:creationId xmlns:a16="http://schemas.microsoft.com/office/drawing/2014/main" id="{2F168A66-4C0F-40AB-AEE2-B3FC25C894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0" y="4740275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283" name="Oval 44">
            <a:extLst>
              <a:ext uri="{FF2B5EF4-FFF2-40B4-BE49-F238E27FC236}">
                <a16:creationId xmlns:a16="http://schemas.microsoft.com/office/drawing/2014/main" id="{A3AA49D4-D2D1-488A-B931-7676B6E8A1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0" y="4435475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284" name="Oval 45">
            <a:extLst>
              <a:ext uri="{FF2B5EF4-FFF2-40B4-BE49-F238E27FC236}">
                <a16:creationId xmlns:a16="http://schemas.microsoft.com/office/drawing/2014/main" id="{F1002DB2-24EF-4D37-83B2-5244D53C32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0" y="4130675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285" name="Oval 46">
            <a:extLst>
              <a:ext uri="{FF2B5EF4-FFF2-40B4-BE49-F238E27FC236}">
                <a16:creationId xmlns:a16="http://schemas.microsoft.com/office/drawing/2014/main" id="{C09E8502-C58F-468C-B38D-2B38EFD348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0" y="3825875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10286" name="Oval 47">
            <a:extLst>
              <a:ext uri="{FF2B5EF4-FFF2-40B4-BE49-F238E27FC236}">
                <a16:creationId xmlns:a16="http://schemas.microsoft.com/office/drawing/2014/main" id="{A95FFB7D-1280-42A7-B4C2-7B53541A8C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0" y="3521075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287" name="Oval 48">
            <a:extLst>
              <a:ext uri="{FF2B5EF4-FFF2-40B4-BE49-F238E27FC236}">
                <a16:creationId xmlns:a16="http://schemas.microsoft.com/office/drawing/2014/main" id="{6077BEBF-870C-4C42-92E0-FB0AC62FC5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0" y="3216275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288" name="Oval 49">
            <a:extLst>
              <a:ext uri="{FF2B5EF4-FFF2-40B4-BE49-F238E27FC236}">
                <a16:creationId xmlns:a16="http://schemas.microsoft.com/office/drawing/2014/main" id="{ED950671-6E08-4192-8A5C-3319E130D4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0" y="2911475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289" name="Oval 50">
            <a:extLst>
              <a:ext uri="{FF2B5EF4-FFF2-40B4-BE49-F238E27FC236}">
                <a16:creationId xmlns:a16="http://schemas.microsoft.com/office/drawing/2014/main" id="{6D993870-EFD4-4A76-AAC2-93D447E6D3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0" y="2606675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290" name="Oval 51">
            <a:extLst>
              <a:ext uri="{FF2B5EF4-FFF2-40B4-BE49-F238E27FC236}">
                <a16:creationId xmlns:a16="http://schemas.microsoft.com/office/drawing/2014/main" id="{31FCAC41-71A3-475D-9018-1F5387EE2F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0" y="2301875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0292" name="Who Wants to Be a Millionaire.wav">
            <a:hlinkClick r:id="" action="ppaction://media"/>
            <a:extLst>
              <a:ext uri="{FF2B5EF4-FFF2-40B4-BE49-F238E27FC236}">
                <a16:creationId xmlns:a16="http://schemas.microsoft.com/office/drawing/2014/main" id="{AC81BBA2-1EDC-43EF-AE04-71849085C644}"/>
              </a:ext>
            </a:extLst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6800" y="6553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3" descr="Al Tamayoz Logo">
            <a:extLst>
              <a:ext uri="{FF2B5EF4-FFF2-40B4-BE49-F238E27FC236}">
                <a16:creationId xmlns:a16="http://schemas.microsoft.com/office/drawing/2014/main" id="{A07F2D4B-975A-44AD-B5D6-8621DA11B9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188" y="1"/>
            <a:ext cx="1085850" cy="125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3" name="Line 54">
            <a:extLst>
              <a:ext uri="{FF2B5EF4-FFF2-40B4-BE49-F238E27FC236}">
                <a16:creationId xmlns:a16="http://schemas.microsoft.com/office/drawing/2014/main" id="{2AB82B68-5DB3-49EE-B9CC-E3B67142A02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652125" y="6400800"/>
            <a:ext cx="228600" cy="0"/>
          </a:xfrm>
          <a:prstGeom prst="line">
            <a:avLst/>
          </a:prstGeom>
          <a:noFill/>
          <a:ln w="57150">
            <a:solidFill>
              <a:srgbClr val="33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94" name="Oval 55">
            <a:extLst>
              <a:ext uri="{FF2B5EF4-FFF2-40B4-BE49-F238E27FC236}">
                <a16:creationId xmlns:a16="http://schemas.microsoft.com/office/drawing/2014/main" id="{5C068E85-B199-4F56-9748-C8D7B0A21A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48725" y="69850"/>
            <a:ext cx="1295400" cy="685800"/>
          </a:xfrm>
          <a:prstGeom prst="ellipse">
            <a:avLst/>
          </a:prstGeom>
          <a:noFill/>
          <a:ln w="57150">
            <a:solidFill>
              <a:srgbClr val="33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295" name="Oval 56">
            <a:extLst>
              <a:ext uri="{FF2B5EF4-FFF2-40B4-BE49-F238E27FC236}">
                <a16:creationId xmlns:a16="http://schemas.microsoft.com/office/drawing/2014/main" id="{471D792B-5785-425F-B624-022EB1A386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0" y="1371600"/>
            <a:ext cx="1295400" cy="685800"/>
          </a:xfrm>
          <a:prstGeom prst="ellipse">
            <a:avLst/>
          </a:prstGeom>
          <a:noFill/>
          <a:ln w="57150">
            <a:solidFill>
              <a:srgbClr val="33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297" name="Oval 57">
            <a:extLst>
              <a:ext uri="{FF2B5EF4-FFF2-40B4-BE49-F238E27FC236}">
                <a16:creationId xmlns:a16="http://schemas.microsoft.com/office/drawing/2014/main" id="{B65A099E-DFE3-407A-B190-7A19A6960D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0" y="685800"/>
            <a:ext cx="1295400" cy="685800"/>
          </a:xfrm>
          <a:prstGeom prst="ellipse">
            <a:avLst/>
          </a:prstGeom>
          <a:noFill/>
          <a:ln w="57150">
            <a:solidFill>
              <a:srgbClr val="33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298" name="Text Box 58">
            <a:extLst>
              <a:ext uri="{FF2B5EF4-FFF2-40B4-BE49-F238E27FC236}">
                <a16:creationId xmlns:a16="http://schemas.microsoft.com/office/drawing/2014/main" id="{4EBB8A58-13CB-4410-A5C8-A01EDA8F35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23350" y="139700"/>
            <a:ext cx="1066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50:50</a:t>
            </a:r>
            <a:endParaRPr lang="en-US" altLang="en-US" sz="2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0299" name="Picture 59">
            <a:extLst>
              <a:ext uri="{FF2B5EF4-FFF2-40B4-BE49-F238E27FC236}">
                <a16:creationId xmlns:a16="http://schemas.microsoft.com/office/drawing/2014/main" id="{BB85C46B-2FF4-43A3-AFD1-EBF7D1BCA2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9188450" y="717551"/>
            <a:ext cx="514350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00" name="AutoShape 60">
            <a:extLst>
              <a:ext uri="{FF2B5EF4-FFF2-40B4-BE49-F238E27FC236}">
                <a16:creationId xmlns:a16="http://schemas.microsoft.com/office/drawing/2014/main" id="{C838ADD8-1C21-4706-91D3-D10A209A23F7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9013825" y="1638300"/>
            <a:ext cx="304800" cy="304800"/>
          </a:xfrm>
          <a:prstGeom prst="flowChartDisplay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301" name="Oval 61">
            <a:extLst>
              <a:ext uri="{FF2B5EF4-FFF2-40B4-BE49-F238E27FC236}">
                <a16:creationId xmlns:a16="http://schemas.microsoft.com/office/drawing/2014/main" id="{92D75D9B-955C-4DC4-AABA-649D15A858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90025" y="1485900"/>
            <a:ext cx="152400" cy="152400"/>
          </a:xfrm>
          <a:prstGeom prst="ellips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302" name="AutoShape 62">
            <a:extLst>
              <a:ext uri="{FF2B5EF4-FFF2-40B4-BE49-F238E27FC236}">
                <a16:creationId xmlns:a16="http://schemas.microsoft.com/office/drawing/2014/main" id="{CE5EECEB-7D27-4353-9D71-10AFE8A16FF4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9318625" y="1714500"/>
            <a:ext cx="304800" cy="304800"/>
          </a:xfrm>
          <a:prstGeom prst="flowChartDisplay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303" name="Oval 63">
            <a:extLst>
              <a:ext uri="{FF2B5EF4-FFF2-40B4-BE49-F238E27FC236}">
                <a16:creationId xmlns:a16="http://schemas.microsoft.com/office/drawing/2014/main" id="{687F549D-E9F7-4FBF-8566-FA7CDC992B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94825" y="1562100"/>
            <a:ext cx="152400" cy="152400"/>
          </a:xfrm>
          <a:prstGeom prst="ellips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304" name="AutoShape 64">
            <a:extLst>
              <a:ext uri="{FF2B5EF4-FFF2-40B4-BE49-F238E27FC236}">
                <a16:creationId xmlns:a16="http://schemas.microsoft.com/office/drawing/2014/main" id="{2225A8C2-5F6D-418F-A553-52136499A8E3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9623425" y="1638300"/>
            <a:ext cx="304800" cy="304800"/>
          </a:xfrm>
          <a:prstGeom prst="flowChartDisplay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305" name="Oval 65">
            <a:extLst>
              <a:ext uri="{FF2B5EF4-FFF2-40B4-BE49-F238E27FC236}">
                <a16:creationId xmlns:a16="http://schemas.microsoft.com/office/drawing/2014/main" id="{DE5355ED-1D67-4F5F-A6ED-726107C18B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99625" y="1485900"/>
            <a:ext cx="152400" cy="152400"/>
          </a:xfrm>
          <a:prstGeom prst="ellips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AutoShape 67">
            <a:extLst>
              <a:ext uri="{FF2B5EF4-FFF2-40B4-BE49-F238E27FC236}">
                <a16:creationId xmlns:a16="http://schemas.microsoft.com/office/drawing/2014/main" id="{37DFA54C-77B7-4874-93FA-5B89A21217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3733800"/>
            <a:ext cx="6324600" cy="914400"/>
          </a:xfrm>
          <a:prstGeom prst="flowChartPreparation">
            <a:avLst/>
          </a:prstGeom>
          <a:solidFill>
            <a:srgbClr val="FF0000"/>
          </a:solidFill>
          <a:ln w="57150">
            <a:solidFill>
              <a:srgbClr val="3399FF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0306" name="Picture 68" descr="صورة1">
            <a:hlinkClick r:id="rId11" action="ppaction://hlinksldjump"/>
            <a:extLst>
              <a:ext uri="{FF2B5EF4-FFF2-40B4-BE49-F238E27FC236}">
                <a16:creationId xmlns:a16="http://schemas.microsoft.com/office/drawing/2014/main" id="{74341258-2FF0-4436-886F-FD1DDEF8086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810000"/>
            <a:ext cx="6667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09" name="AutoShape 69">
            <a:extLst>
              <a:ext uri="{FF2B5EF4-FFF2-40B4-BE49-F238E27FC236}">
                <a16:creationId xmlns:a16="http://schemas.microsoft.com/office/drawing/2014/main" id="{27ABB67A-1711-4F57-A900-23B3B6D724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0525" y="3735388"/>
            <a:ext cx="6172200" cy="914400"/>
          </a:xfrm>
          <a:prstGeom prst="flowChartPreparation">
            <a:avLst/>
          </a:prstGeom>
          <a:solidFill>
            <a:schemeClr val="tx1"/>
          </a:solidFill>
          <a:ln w="57150">
            <a:solidFill>
              <a:srgbClr val="3399FF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308" name="AutoShape 70">
            <a:extLst>
              <a:ext uri="{FF2B5EF4-FFF2-40B4-BE49-F238E27FC236}">
                <a16:creationId xmlns:a16="http://schemas.microsoft.com/office/drawing/2014/main" id="{9C228031-0409-4F92-963B-099031F877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7975" y="4838700"/>
            <a:ext cx="6172200" cy="914400"/>
          </a:xfrm>
          <a:prstGeom prst="flowChartPreparation">
            <a:avLst/>
          </a:prstGeom>
          <a:solidFill>
            <a:srgbClr val="FF0000"/>
          </a:solidFill>
          <a:ln w="57150">
            <a:solidFill>
              <a:srgbClr val="3399FF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Line 71">
            <a:extLst>
              <a:ext uri="{FF2B5EF4-FFF2-40B4-BE49-F238E27FC236}">
                <a16:creationId xmlns:a16="http://schemas.microsoft.com/office/drawing/2014/main" id="{D26ED218-2F9F-41B7-9F33-36CEB7CFBA9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156325" y="5257800"/>
            <a:ext cx="228600" cy="0"/>
          </a:xfrm>
          <a:prstGeom prst="line">
            <a:avLst/>
          </a:prstGeom>
          <a:noFill/>
          <a:ln w="57150">
            <a:solidFill>
              <a:srgbClr val="33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12" name="Text Box 72">
            <a:extLst>
              <a:ext uri="{FF2B5EF4-FFF2-40B4-BE49-F238E27FC236}">
                <a16:creationId xmlns:a16="http://schemas.microsoft.com/office/drawing/2014/main" id="{808E7B37-5FB3-4665-BE24-67D20FE7C0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3886201"/>
            <a:ext cx="5029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ar-AE" altLang="en-US" sz="2800">
                <a:solidFill>
                  <a:srgbClr val="FCFF91"/>
                </a:solidFill>
                <a:latin typeface="Times New Roman" panose="02020603050405020304" pitchFamily="18" charset="0"/>
              </a:rPr>
              <a:t>أ-	البخل          </a:t>
            </a:r>
            <a:endParaRPr lang="en-US" altLang="en-US" sz="4400">
              <a:solidFill>
                <a:srgbClr val="FCFF9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0311" name="Picture 73" descr="صورة1">
            <a:hlinkClick r:id="rId11" action="ppaction://hlinksldjump"/>
            <a:extLst>
              <a:ext uri="{FF2B5EF4-FFF2-40B4-BE49-F238E27FC236}">
                <a16:creationId xmlns:a16="http://schemas.microsoft.com/office/drawing/2014/main" id="{9EB04663-E697-4B63-90C4-C428D304508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800600"/>
            <a:ext cx="6667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14" name="AutoShape 74">
            <a:extLst>
              <a:ext uri="{FF2B5EF4-FFF2-40B4-BE49-F238E27FC236}">
                <a16:creationId xmlns:a16="http://schemas.microsoft.com/office/drawing/2014/main" id="{01FC73B4-0039-4571-B210-D6F7199D2F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4800600"/>
            <a:ext cx="6096000" cy="914400"/>
          </a:xfrm>
          <a:prstGeom prst="flowChartPreparation">
            <a:avLst/>
          </a:prstGeom>
          <a:solidFill>
            <a:schemeClr val="tx1"/>
          </a:solidFill>
          <a:ln w="57150">
            <a:solidFill>
              <a:srgbClr val="3399FF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315" name="Text Box 75">
            <a:extLst>
              <a:ext uri="{FF2B5EF4-FFF2-40B4-BE49-F238E27FC236}">
                <a16:creationId xmlns:a16="http://schemas.microsoft.com/office/drawing/2014/main" id="{5E3BDA60-0753-4CAE-A827-706E287E57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1" y="5029201"/>
            <a:ext cx="43148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ar-AE" altLang="en-US" sz="2800">
                <a:solidFill>
                  <a:srgbClr val="FCFF91"/>
                </a:solidFill>
                <a:latin typeface="Times New Roman" panose="02020603050405020304" pitchFamily="18" charset="0"/>
              </a:rPr>
              <a:t>ب-	</a:t>
            </a:r>
            <a:r>
              <a:rPr lang="ar-EG" altLang="en-US" sz="3600">
                <a:solidFill>
                  <a:srgbClr val="FCFF91"/>
                </a:solidFill>
                <a:latin typeface="Times New Roman" panose="02020603050405020304" pitchFamily="18" charset="0"/>
              </a:rPr>
              <a:t>ا</a:t>
            </a:r>
            <a:r>
              <a:rPr lang="ar-AE" altLang="en-US" sz="3600">
                <a:solidFill>
                  <a:srgbClr val="FCFF91"/>
                </a:solidFill>
                <a:latin typeface="Times New Roman" panose="02020603050405020304" pitchFamily="18" charset="0"/>
              </a:rPr>
              <a:t>البكاء الكثير  </a:t>
            </a:r>
            <a:endParaRPr lang="en-US" altLang="en-US" sz="2800">
              <a:solidFill>
                <a:srgbClr val="FCFF91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AutoShape 76">
            <a:extLst>
              <a:ext uri="{FF2B5EF4-FFF2-40B4-BE49-F238E27FC236}">
                <a16:creationId xmlns:a16="http://schemas.microsoft.com/office/drawing/2014/main" id="{CC8D3B2A-3E33-4168-835D-7F9AF273B4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2626" y="5867400"/>
            <a:ext cx="5972175" cy="914400"/>
          </a:xfrm>
          <a:prstGeom prst="flowChartPreparation">
            <a:avLst/>
          </a:prstGeom>
          <a:solidFill>
            <a:srgbClr val="66FF33"/>
          </a:solidFill>
          <a:ln w="57150">
            <a:solidFill>
              <a:srgbClr val="3399FF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7" name="Picture 77" descr="صورة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18A3942-E8F8-4921-93D0-AFC35923100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9850" y="5943600"/>
            <a:ext cx="6667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18" name="AutoShape 78">
            <a:extLst>
              <a:ext uri="{FF2B5EF4-FFF2-40B4-BE49-F238E27FC236}">
                <a16:creationId xmlns:a16="http://schemas.microsoft.com/office/drawing/2014/main" id="{4A3B4FDD-00AC-44DB-B005-5EAD18A0E5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2751" y="5903913"/>
            <a:ext cx="6219825" cy="914400"/>
          </a:xfrm>
          <a:prstGeom prst="flowChartPreparation">
            <a:avLst/>
          </a:prstGeom>
          <a:solidFill>
            <a:schemeClr val="tx1"/>
          </a:solidFill>
          <a:ln w="57150">
            <a:solidFill>
              <a:srgbClr val="3399FF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319" name="Text Box 79">
            <a:extLst>
              <a:ext uri="{FF2B5EF4-FFF2-40B4-BE49-F238E27FC236}">
                <a16:creationId xmlns:a16="http://schemas.microsoft.com/office/drawing/2014/main" id="{40E3E824-7CED-4F1A-9261-257601EEE8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6839" y="6032500"/>
            <a:ext cx="539908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ar-AE" altLang="en-US" sz="2800">
                <a:solidFill>
                  <a:srgbClr val="FCFF91"/>
                </a:solidFill>
                <a:latin typeface="Times New Roman" panose="02020603050405020304" pitchFamily="18" charset="0"/>
              </a:rPr>
              <a:t>ج-	    </a:t>
            </a:r>
            <a:r>
              <a:rPr lang="ar-AE" altLang="en-US" sz="3600">
                <a:solidFill>
                  <a:srgbClr val="FCFF91"/>
                </a:solidFill>
                <a:latin typeface="Times New Roman" panose="02020603050405020304" pitchFamily="18" charset="0"/>
              </a:rPr>
              <a:t>الشجاعة </a:t>
            </a:r>
            <a:endParaRPr lang="en-US" altLang="en-US" sz="3600">
              <a:solidFill>
                <a:srgbClr val="FCFF91"/>
              </a:solidFill>
            </a:endParaRPr>
          </a:p>
        </p:txBody>
      </p:sp>
      <p:sp>
        <p:nvSpPr>
          <p:cNvPr id="10320" name="Text Box 80">
            <a:extLst>
              <a:ext uri="{FF2B5EF4-FFF2-40B4-BE49-F238E27FC236}">
                <a16:creationId xmlns:a16="http://schemas.microsoft.com/office/drawing/2014/main" id="{B5D2E7D8-F488-49F1-A76E-06CA5A124D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6914" y="1295400"/>
            <a:ext cx="615473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r>
              <a:rPr lang="ar-AE" altLang="en-US" sz="3600" b="1" dirty="0">
                <a:latin typeface="Times New Roman" panose="02020603050405020304" pitchFamily="18" charset="0"/>
              </a:rPr>
              <a:t>من صفات السيدة فاطمة رضي الله عنها </a:t>
            </a:r>
            <a:endParaRPr lang="en-US" altLang="en-US" sz="3600" b="1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 advTm="284208">
    <p:circle/>
    <p:sndAc>
      <p:stSnd>
        <p:snd r:embed="rId4" name="millionaire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0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1029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4001"/>
                            </p:stCondLst>
                            <p:childTnLst>
                              <p:par>
                                <p:cTn id="12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102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102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02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02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029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029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030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030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030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030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030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030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030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030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1030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1030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1030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1030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5501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8001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10501"/>
                            </p:stCondLst>
                            <p:childTnLst>
                              <p:par>
                                <p:cTn id="4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3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03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32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5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243"/>
                </p:tgtEl>
              </p:cMediaNode>
            </p:audio>
            <p:audio>
              <p:cMediaNode vol="11000" showWhenStopped="0">
                <p:cTn id="53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292"/>
                </p:tgtEl>
              </p:cMediaNode>
            </p:audi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03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 nodeType="clickPar">
                      <p:stCondLst>
                        <p:cond delay="0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1030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1030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1030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7"/>
                                            </p:cond>
                                          </p:stCondLst>
                                        </p:cTn>
                                        <p:tgtEl>
                                          <p:spTgt spid="10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ew Ques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12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03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 nodeType="clickPar">
                      <p:stCondLst>
                        <p:cond delay="0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500" fill="hold"/>
                                        <p:tgtEl>
                                          <p:spTgt spid="103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103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103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4"/>
                                            </p:cond>
                                          </p:stCondLst>
                                        </p:cTn>
                                        <p:tgtEl>
                                          <p:spTgt spid="10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ew Ques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15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03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 nodeType="clickPar">
                      <p:stCondLst>
                        <p:cond delay="0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103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F33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103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103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1"/>
                                            </p:cond>
                                          </p:stCondLst>
                                        </p:cTn>
                                        <p:tgtEl>
                                          <p:spTgt spid="10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che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19"/>
                  </p:tgtEl>
                </p:cond>
              </p:nextCondLst>
            </p:seq>
          </p:childTnLst>
        </p:cTn>
      </p:par>
    </p:tnLst>
    <p:bldLst>
      <p:bldP spid="10246" grpId="0" animBg="1"/>
      <p:bldP spid="10297" grpId="0" animBg="1"/>
      <p:bldP spid="10298" grpId="0"/>
      <p:bldP spid="10300" grpId="0" animBg="1"/>
      <p:bldP spid="10301" grpId="0" animBg="1"/>
      <p:bldP spid="10302" grpId="0" animBg="1"/>
      <p:bldP spid="10303" grpId="0" animBg="1"/>
      <p:bldP spid="10304" grpId="0" animBg="1"/>
      <p:bldP spid="1030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2">
            <a:extLst>
              <a:ext uri="{FF2B5EF4-FFF2-40B4-BE49-F238E27FC236}">
                <a16:creationId xmlns:a16="http://schemas.microsoft.com/office/drawing/2014/main" id="{6515A828-5158-43BA-B866-C9BAA20E21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5951" y="814388"/>
            <a:ext cx="2836863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endParaRPr lang="en-US" altLang="en-US" sz="2800">
              <a:solidFill>
                <a:schemeClr val="bg1"/>
              </a:solidFill>
              <a:latin typeface="Webdings" panose="05030102010509060703" pitchFamily="18" charset="2"/>
            </a:endParaRPr>
          </a:p>
        </p:txBody>
      </p:sp>
      <p:pic>
        <p:nvPicPr>
          <p:cNvPr id="11267" name="New Question.wav">
            <a:hlinkClick r:id="" action="ppaction://media"/>
            <a:extLst>
              <a:ext uri="{FF2B5EF4-FFF2-40B4-BE49-F238E27FC236}">
                <a16:creationId xmlns:a16="http://schemas.microsoft.com/office/drawing/2014/main" id="{FF4094FD-A3C4-4EE2-B2AC-F20912B7B79B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25400" y="66294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Text Box 4">
            <a:extLst>
              <a:ext uri="{FF2B5EF4-FFF2-40B4-BE49-F238E27FC236}">
                <a16:creationId xmlns:a16="http://schemas.microsoft.com/office/drawing/2014/main" id="{D27464BF-3174-46DE-844D-E34AD9F399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0413" y="622301"/>
            <a:ext cx="65024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50000"/>
              </a:spcBef>
              <a:buFontTx/>
              <a:buNone/>
            </a:pPr>
            <a:r>
              <a:rPr lang="ar-AE" altLang="en-US" sz="4000" b="1" dirty="0">
                <a:latin typeface="Times New Roman" panose="02020603050405020304" pitchFamily="18" charset="0"/>
              </a:rPr>
              <a:t>من بنات السيدة فاطمة رضي الله عنها ............</a:t>
            </a:r>
          </a:p>
        </p:txBody>
      </p:sp>
      <p:sp>
        <p:nvSpPr>
          <p:cNvPr id="11269" name="Rectangle 5">
            <a:extLst>
              <a:ext uri="{FF2B5EF4-FFF2-40B4-BE49-F238E27FC236}">
                <a16:creationId xmlns:a16="http://schemas.microsoft.com/office/drawing/2014/main" id="{612D57DD-5116-4D82-9F0B-7472EEA3EF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2149475"/>
            <a:ext cx="2514600" cy="4724400"/>
          </a:xfrm>
          <a:prstGeom prst="rect">
            <a:avLst/>
          </a:prstGeom>
          <a:gradFill rotWithShape="0">
            <a:gsLst>
              <a:gs pos="0">
                <a:srgbClr val="0066CC"/>
              </a:gs>
              <a:gs pos="100000">
                <a:srgbClr val="000066"/>
              </a:gs>
            </a:gsLst>
            <a:path path="shape">
              <a:fillToRect l="50000" t="50000" r="50000" b="50000"/>
            </a:path>
          </a:gradFill>
          <a:ln w="57150">
            <a:solidFill>
              <a:srgbClr val="3399FF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270" name="Rectangle 6">
            <a:extLst>
              <a:ext uri="{FF2B5EF4-FFF2-40B4-BE49-F238E27FC236}">
                <a16:creationId xmlns:a16="http://schemas.microsoft.com/office/drawing/2014/main" id="{DD31EAD4-CA97-4E1A-8D02-99EC86B7A3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5000" y="4648201"/>
            <a:ext cx="2413000" cy="322263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271" name="Text Box 7">
            <a:extLst>
              <a:ext uri="{FF2B5EF4-FFF2-40B4-BE49-F238E27FC236}">
                <a16:creationId xmlns:a16="http://schemas.microsoft.com/office/drawing/2014/main" id="{9D34050D-24A3-49CA-9DD3-BDD3C416BF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21336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15</a:t>
            </a:r>
            <a:endParaRPr lang="en-US" altLang="en-US" sz="2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272" name="Text Box 8">
            <a:extLst>
              <a:ext uri="{FF2B5EF4-FFF2-40B4-BE49-F238E27FC236}">
                <a16:creationId xmlns:a16="http://schemas.microsoft.com/office/drawing/2014/main" id="{AF09CCB6-E5AF-4E95-B653-FB58E455A1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2454275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14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273" name="Text Box 9">
            <a:extLst>
              <a:ext uri="{FF2B5EF4-FFF2-40B4-BE49-F238E27FC236}">
                <a16:creationId xmlns:a16="http://schemas.microsoft.com/office/drawing/2014/main" id="{FF93CE9C-513D-4DC6-AD04-A42484F65F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2759075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13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274" name="Text Box 10">
            <a:extLst>
              <a:ext uri="{FF2B5EF4-FFF2-40B4-BE49-F238E27FC236}">
                <a16:creationId xmlns:a16="http://schemas.microsoft.com/office/drawing/2014/main" id="{74333B27-9D17-435A-A1C5-4B84B39B26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3063875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12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275" name="Text Box 11">
            <a:extLst>
              <a:ext uri="{FF2B5EF4-FFF2-40B4-BE49-F238E27FC236}">
                <a16:creationId xmlns:a16="http://schemas.microsoft.com/office/drawing/2014/main" id="{6D7AF6E7-97F9-465D-9A35-3ED60B06B9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3368675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11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276" name="Text Box 12">
            <a:extLst>
              <a:ext uri="{FF2B5EF4-FFF2-40B4-BE49-F238E27FC236}">
                <a16:creationId xmlns:a16="http://schemas.microsoft.com/office/drawing/2014/main" id="{66DF6808-75AB-4C59-A118-2B3726D9AD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3673475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10</a:t>
            </a:r>
            <a:endParaRPr lang="en-US" altLang="en-US" sz="2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277" name="Text Box 13">
            <a:extLst>
              <a:ext uri="{FF2B5EF4-FFF2-40B4-BE49-F238E27FC236}">
                <a16:creationId xmlns:a16="http://schemas.microsoft.com/office/drawing/2014/main" id="{140484F2-B0FB-47AC-81E9-0634C928F1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3978275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9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278" name="Text Box 14">
            <a:extLst>
              <a:ext uri="{FF2B5EF4-FFF2-40B4-BE49-F238E27FC236}">
                <a16:creationId xmlns:a16="http://schemas.microsoft.com/office/drawing/2014/main" id="{63442F17-4313-45BA-A59B-45D6CC2977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4283075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8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279" name="Text Box 15">
            <a:extLst>
              <a:ext uri="{FF2B5EF4-FFF2-40B4-BE49-F238E27FC236}">
                <a16:creationId xmlns:a16="http://schemas.microsoft.com/office/drawing/2014/main" id="{C6010E0F-E8FD-4E76-BC60-FCA1854B3C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4587875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7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280" name="Text Box 16">
            <a:extLst>
              <a:ext uri="{FF2B5EF4-FFF2-40B4-BE49-F238E27FC236}">
                <a16:creationId xmlns:a16="http://schemas.microsoft.com/office/drawing/2014/main" id="{B0638982-D9A5-4E1C-B9A7-27636E29C3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4892675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6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281" name="Text Box 17">
            <a:extLst>
              <a:ext uri="{FF2B5EF4-FFF2-40B4-BE49-F238E27FC236}">
                <a16:creationId xmlns:a16="http://schemas.microsoft.com/office/drawing/2014/main" id="{D12FF6F1-6F68-41AC-A840-79E28AF69D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5197475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11282" name="Text Box 18">
            <a:extLst>
              <a:ext uri="{FF2B5EF4-FFF2-40B4-BE49-F238E27FC236}">
                <a16:creationId xmlns:a16="http://schemas.microsoft.com/office/drawing/2014/main" id="{7F8D64E3-6FC8-4F47-B85A-EFB7523367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5502275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4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283" name="Text Box 19">
            <a:extLst>
              <a:ext uri="{FF2B5EF4-FFF2-40B4-BE49-F238E27FC236}">
                <a16:creationId xmlns:a16="http://schemas.microsoft.com/office/drawing/2014/main" id="{A021E2F6-01CA-47B3-89A5-BC08E6E482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5807075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3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284" name="Text Box 20">
            <a:extLst>
              <a:ext uri="{FF2B5EF4-FFF2-40B4-BE49-F238E27FC236}">
                <a16:creationId xmlns:a16="http://schemas.microsoft.com/office/drawing/2014/main" id="{E54978DB-C3CD-441B-B26E-04F2D27B97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6111875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2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285" name="Text Box 21">
            <a:extLst>
              <a:ext uri="{FF2B5EF4-FFF2-40B4-BE49-F238E27FC236}">
                <a16:creationId xmlns:a16="http://schemas.microsoft.com/office/drawing/2014/main" id="{3F18C8F2-717B-4406-B18F-2ECE57EDF2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6416675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1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286" name="Text Box 22">
            <a:extLst>
              <a:ext uri="{FF2B5EF4-FFF2-40B4-BE49-F238E27FC236}">
                <a16:creationId xmlns:a16="http://schemas.microsoft.com/office/drawing/2014/main" id="{4252DBBA-6D8B-49C4-8732-9891857A9E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0" y="2149475"/>
            <a:ext cx="160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$1 Million</a:t>
            </a:r>
            <a:endParaRPr lang="en-US" altLang="en-US" sz="2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287" name="Text Box 23">
            <a:extLst>
              <a:ext uri="{FF2B5EF4-FFF2-40B4-BE49-F238E27FC236}">
                <a16:creationId xmlns:a16="http://schemas.microsoft.com/office/drawing/2014/main" id="{3AE280D8-1A56-42B6-9ACE-5079B7CF7B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0" y="2470150"/>
            <a:ext cx="160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$500,000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288" name="Text Box 24">
            <a:extLst>
              <a:ext uri="{FF2B5EF4-FFF2-40B4-BE49-F238E27FC236}">
                <a16:creationId xmlns:a16="http://schemas.microsoft.com/office/drawing/2014/main" id="{F1F0AAE5-9064-4095-AA34-C559720AFE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0" y="2774950"/>
            <a:ext cx="160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$250,000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289" name="Text Box 25">
            <a:extLst>
              <a:ext uri="{FF2B5EF4-FFF2-40B4-BE49-F238E27FC236}">
                <a16:creationId xmlns:a16="http://schemas.microsoft.com/office/drawing/2014/main" id="{80774182-960C-4F12-AB72-02E12BE70A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0" y="3079750"/>
            <a:ext cx="160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$125,000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290" name="Text Box 26">
            <a:extLst>
              <a:ext uri="{FF2B5EF4-FFF2-40B4-BE49-F238E27FC236}">
                <a16:creationId xmlns:a16="http://schemas.microsoft.com/office/drawing/2014/main" id="{EEF6F648-204E-40BF-8FB1-98B983CA55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0" y="3384550"/>
            <a:ext cx="160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$64,000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291" name="Text Box 27">
            <a:extLst>
              <a:ext uri="{FF2B5EF4-FFF2-40B4-BE49-F238E27FC236}">
                <a16:creationId xmlns:a16="http://schemas.microsoft.com/office/drawing/2014/main" id="{B6E69A1F-A073-4C26-BDA4-AEFA0CDB54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0" y="3689350"/>
            <a:ext cx="160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$32,000</a:t>
            </a:r>
            <a:endParaRPr lang="en-US" altLang="en-US" sz="2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292" name="Text Box 28">
            <a:extLst>
              <a:ext uri="{FF2B5EF4-FFF2-40B4-BE49-F238E27FC236}">
                <a16:creationId xmlns:a16="http://schemas.microsoft.com/office/drawing/2014/main" id="{4EF32FC7-AF1C-4CF6-AE18-3C0C2700A4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0" y="3994150"/>
            <a:ext cx="160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$16,000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293" name="Text Box 29">
            <a:extLst>
              <a:ext uri="{FF2B5EF4-FFF2-40B4-BE49-F238E27FC236}">
                <a16:creationId xmlns:a16="http://schemas.microsoft.com/office/drawing/2014/main" id="{274E0479-4195-4801-97E6-D90CBB8133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0" y="4298950"/>
            <a:ext cx="160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$8,000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294" name="Text Box 30">
            <a:extLst>
              <a:ext uri="{FF2B5EF4-FFF2-40B4-BE49-F238E27FC236}">
                <a16:creationId xmlns:a16="http://schemas.microsoft.com/office/drawing/2014/main" id="{024FAD30-9DB0-4C55-9128-1C6A328B10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0" y="4603750"/>
            <a:ext cx="160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$4,000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295" name="Text Box 31">
            <a:extLst>
              <a:ext uri="{FF2B5EF4-FFF2-40B4-BE49-F238E27FC236}">
                <a16:creationId xmlns:a16="http://schemas.microsoft.com/office/drawing/2014/main" id="{1292AF61-DAE0-4680-BE29-E3CD715E39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0" y="4908550"/>
            <a:ext cx="160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$2,000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296" name="Text Box 32">
            <a:extLst>
              <a:ext uri="{FF2B5EF4-FFF2-40B4-BE49-F238E27FC236}">
                <a16:creationId xmlns:a16="http://schemas.microsoft.com/office/drawing/2014/main" id="{4600EF67-4DC2-496A-B13A-98F6447995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0" y="5213350"/>
            <a:ext cx="160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$1,000</a:t>
            </a:r>
          </a:p>
        </p:txBody>
      </p:sp>
      <p:sp>
        <p:nvSpPr>
          <p:cNvPr id="11297" name="Text Box 33">
            <a:extLst>
              <a:ext uri="{FF2B5EF4-FFF2-40B4-BE49-F238E27FC236}">
                <a16:creationId xmlns:a16="http://schemas.microsoft.com/office/drawing/2014/main" id="{1B11E7E3-A266-49E0-AD8E-F68E2C04C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1" y="5518150"/>
            <a:ext cx="10001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$500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298" name="Text Box 34">
            <a:extLst>
              <a:ext uri="{FF2B5EF4-FFF2-40B4-BE49-F238E27FC236}">
                <a16:creationId xmlns:a16="http://schemas.microsoft.com/office/drawing/2014/main" id="{B7EFB160-B1FB-41F7-B07D-95E8714E16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0" y="5822950"/>
            <a:ext cx="160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$300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299" name="Text Box 35">
            <a:extLst>
              <a:ext uri="{FF2B5EF4-FFF2-40B4-BE49-F238E27FC236}">
                <a16:creationId xmlns:a16="http://schemas.microsoft.com/office/drawing/2014/main" id="{406257E7-13D6-4632-914A-DDBBAC1513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0" y="6127750"/>
            <a:ext cx="1333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$200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300" name="Text Box 36">
            <a:extLst>
              <a:ext uri="{FF2B5EF4-FFF2-40B4-BE49-F238E27FC236}">
                <a16:creationId xmlns:a16="http://schemas.microsoft.com/office/drawing/2014/main" id="{35C3BFFA-F135-4C44-8346-3829228768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0" y="6432550"/>
            <a:ext cx="160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$100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301" name="Oval 37">
            <a:extLst>
              <a:ext uri="{FF2B5EF4-FFF2-40B4-BE49-F238E27FC236}">
                <a16:creationId xmlns:a16="http://schemas.microsoft.com/office/drawing/2014/main" id="{00414FE3-F217-4C66-B623-5C34392A86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0" y="6569075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302" name="Oval 38">
            <a:extLst>
              <a:ext uri="{FF2B5EF4-FFF2-40B4-BE49-F238E27FC236}">
                <a16:creationId xmlns:a16="http://schemas.microsoft.com/office/drawing/2014/main" id="{C30F3003-760D-4F82-810D-9F2DDC50D8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0" y="6264275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303" name="Oval 39">
            <a:extLst>
              <a:ext uri="{FF2B5EF4-FFF2-40B4-BE49-F238E27FC236}">
                <a16:creationId xmlns:a16="http://schemas.microsoft.com/office/drawing/2014/main" id="{AFA49CF0-A09A-4079-81B1-FFF5F9B0F3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0" y="5959475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304" name="Oval 40">
            <a:extLst>
              <a:ext uri="{FF2B5EF4-FFF2-40B4-BE49-F238E27FC236}">
                <a16:creationId xmlns:a16="http://schemas.microsoft.com/office/drawing/2014/main" id="{B8094A7F-A37F-4893-AFDA-2E1533F5D6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0" y="5654675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305" name="Oval 41">
            <a:extLst>
              <a:ext uri="{FF2B5EF4-FFF2-40B4-BE49-F238E27FC236}">
                <a16:creationId xmlns:a16="http://schemas.microsoft.com/office/drawing/2014/main" id="{FADEBCCE-DE74-4EED-891A-53138AB8D2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0" y="5349875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306" name="Oval 42">
            <a:extLst>
              <a:ext uri="{FF2B5EF4-FFF2-40B4-BE49-F238E27FC236}">
                <a16:creationId xmlns:a16="http://schemas.microsoft.com/office/drawing/2014/main" id="{78FB38D5-2691-4962-BFCD-487D0724E7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0" y="5045075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307" name="Oval 43">
            <a:extLst>
              <a:ext uri="{FF2B5EF4-FFF2-40B4-BE49-F238E27FC236}">
                <a16:creationId xmlns:a16="http://schemas.microsoft.com/office/drawing/2014/main" id="{273F359E-80C5-4163-8D00-E0C696DF41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0" y="4740275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308" name="Oval 44">
            <a:extLst>
              <a:ext uri="{FF2B5EF4-FFF2-40B4-BE49-F238E27FC236}">
                <a16:creationId xmlns:a16="http://schemas.microsoft.com/office/drawing/2014/main" id="{86D2C18C-2A39-415B-AF71-1F4D78B9BD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0" y="4435475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309" name="Oval 45">
            <a:extLst>
              <a:ext uri="{FF2B5EF4-FFF2-40B4-BE49-F238E27FC236}">
                <a16:creationId xmlns:a16="http://schemas.microsoft.com/office/drawing/2014/main" id="{89A24722-E99E-431A-83A1-1494ED01D8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0" y="4130675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310" name="Oval 46">
            <a:extLst>
              <a:ext uri="{FF2B5EF4-FFF2-40B4-BE49-F238E27FC236}">
                <a16:creationId xmlns:a16="http://schemas.microsoft.com/office/drawing/2014/main" id="{78005881-FBA0-4693-86F5-D7F0D49BF6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0" y="3825875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11311" name="Oval 47">
            <a:extLst>
              <a:ext uri="{FF2B5EF4-FFF2-40B4-BE49-F238E27FC236}">
                <a16:creationId xmlns:a16="http://schemas.microsoft.com/office/drawing/2014/main" id="{CDC48CE2-DE26-4BBA-A140-A472B37154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0" y="3521075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312" name="Oval 48">
            <a:extLst>
              <a:ext uri="{FF2B5EF4-FFF2-40B4-BE49-F238E27FC236}">
                <a16:creationId xmlns:a16="http://schemas.microsoft.com/office/drawing/2014/main" id="{9D372665-05F0-4B07-93AF-7C81A41571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0" y="3216275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313" name="Oval 49">
            <a:extLst>
              <a:ext uri="{FF2B5EF4-FFF2-40B4-BE49-F238E27FC236}">
                <a16:creationId xmlns:a16="http://schemas.microsoft.com/office/drawing/2014/main" id="{56B9A152-754B-4BC2-892A-0BD269AF80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0" y="2911475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314" name="Oval 50">
            <a:extLst>
              <a:ext uri="{FF2B5EF4-FFF2-40B4-BE49-F238E27FC236}">
                <a16:creationId xmlns:a16="http://schemas.microsoft.com/office/drawing/2014/main" id="{6DBDB4D2-FF00-4487-ACBB-E21430BD2D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0" y="2606675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315" name="Oval 51">
            <a:extLst>
              <a:ext uri="{FF2B5EF4-FFF2-40B4-BE49-F238E27FC236}">
                <a16:creationId xmlns:a16="http://schemas.microsoft.com/office/drawing/2014/main" id="{F49B96C4-257F-4C27-8A3C-9A47AE7F1B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0" y="2301875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1316" name="Who Wants to Be a Millionaire.wav">
            <a:hlinkClick r:id="" action="ppaction://media"/>
            <a:extLst>
              <a:ext uri="{FF2B5EF4-FFF2-40B4-BE49-F238E27FC236}">
                <a16:creationId xmlns:a16="http://schemas.microsoft.com/office/drawing/2014/main" id="{84344D66-71EE-47CE-853B-0253C117EE48}"/>
              </a:ext>
            </a:extLst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6800" y="6553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17" name="Picture 53" descr="Al Tamayoz Logo">
            <a:extLst>
              <a:ext uri="{FF2B5EF4-FFF2-40B4-BE49-F238E27FC236}">
                <a16:creationId xmlns:a16="http://schemas.microsoft.com/office/drawing/2014/main" id="{1D64AB76-4BC8-422A-B822-E83787EF27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4013" y="1588"/>
            <a:ext cx="1014412" cy="125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318" name="Line 54">
            <a:extLst>
              <a:ext uri="{FF2B5EF4-FFF2-40B4-BE49-F238E27FC236}">
                <a16:creationId xmlns:a16="http://schemas.microsoft.com/office/drawing/2014/main" id="{7FD64892-EED1-4712-9F20-CC6EAC2448B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652125" y="6400800"/>
            <a:ext cx="228600" cy="0"/>
          </a:xfrm>
          <a:prstGeom prst="line">
            <a:avLst/>
          </a:prstGeom>
          <a:noFill/>
          <a:ln w="57150">
            <a:solidFill>
              <a:srgbClr val="33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319" name="Oval 55">
            <a:extLst>
              <a:ext uri="{FF2B5EF4-FFF2-40B4-BE49-F238E27FC236}">
                <a16:creationId xmlns:a16="http://schemas.microsoft.com/office/drawing/2014/main" id="{28870DBE-5801-457A-B9D8-F28B818556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0" y="0"/>
            <a:ext cx="1295400" cy="685800"/>
          </a:xfrm>
          <a:prstGeom prst="ellipse">
            <a:avLst/>
          </a:prstGeom>
          <a:noFill/>
          <a:ln w="57150">
            <a:solidFill>
              <a:srgbClr val="33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320" name="Oval 56">
            <a:extLst>
              <a:ext uri="{FF2B5EF4-FFF2-40B4-BE49-F238E27FC236}">
                <a16:creationId xmlns:a16="http://schemas.microsoft.com/office/drawing/2014/main" id="{DEDA4E17-E481-4B86-B97B-09AA9BA41F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0" y="1371600"/>
            <a:ext cx="1295400" cy="685800"/>
          </a:xfrm>
          <a:prstGeom prst="ellipse">
            <a:avLst/>
          </a:prstGeom>
          <a:noFill/>
          <a:ln w="57150">
            <a:solidFill>
              <a:srgbClr val="33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321" name="Oval 57">
            <a:extLst>
              <a:ext uri="{FF2B5EF4-FFF2-40B4-BE49-F238E27FC236}">
                <a16:creationId xmlns:a16="http://schemas.microsoft.com/office/drawing/2014/main" id="{1B273D77-EF03-42D8-B675-2D3401C97D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0" y="685800"/>
            <a:ext cx="1295400" cy="685800"/>
          </a:xfrm>
          <a:prstGeom prst="ellipse">
            <a:avLst/>
          </a:prstGeom>
          <a:noFill/>
          <a:ln w="57150">
            <a:solidFill>
              <a:srgbClr val="33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322" name="Text Box 58">
            <a:extLst>
              <a:ext uri="{FF2B5EF4-FFF2-40B4-BE49-F238E27FC236}">
                <a16:creationId xmlns:a16="http://schemas.microsoft.com/office/drawing/2014/main" id="{ABCB3016-A86F-493F-8F7A-28CE964FA9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23350" y="139700"/>
            <a:ext cx="1066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50:50</a:t>
            </a:r>
            <a:endParaRPr lang="en-US" altLang="en-US" sz="2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1323" name="Picture 59">
            <a:extLst>
              <a:ext uri="{FF2B5EF4-FFF2-40B4-BE49-F238E27FC236}">
                <a16:creationId xmlns:a16="http://schemas.microsoft.com/office/drawing/2014/main" id="{0A53440D-4478-4EC0-8812-2C939EF2F0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9188450" y="717551"/>
            <a:ext cx="514350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324" name="AutoShape 60">
            <a:extLst>
              <a:ext uri="{FF2B5EF4-FFF2-40B4-BE49-F238E27FC236}">
                <a16:creationId xmlns:a16="http://schemas.microsoft.com/office/drawing/2014/main" id="{9A0742BF-AD4F-41B6-B5C1-05D125D4D925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9013825" y="1638300"/>
            <a:ext cx="304800" cy="304800"/>
          </a:xfrm>
          <a:prstGeom prst="flowChartDisplay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325" name="Oval 61">
            <a:extLst>
              <a:ext uri="{FF2B5EF4-FFF2-40B4-BE49-F238E27FC236}">
                <a16:creationId xmlns:a16="http://schemas.microsoft.com/office/drawing/2014/main" id="{3C2E217F-2692-44EE-854A-9C3DEF65A4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90025" y="1485900"/>
            <a:ext cx="152400" cy="152400"/>
          </a:xfrm>
          <a:prstGeom prst="ellips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326" name="AutoShape 62">
            <a:extLst>
              <a:ext uri="{FF2B5EF4-FFF2-40B4-BE49-F238E27FC236}">
                <a16:creationId xmlns:a16="http://schemas.microsoft.com/office/drawing/2014/main" id="{65304BEF-64B9-4956-B7A4-C469B8411511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9318625" y="1714500"/>
            <a:ext cx="304800" cy="304800"/>
          </a:xfrm>
          <a:prstGeom prst="flowChartDisplay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327" name="Oval 63">
            <a:extLst>
              <a:ext uri="{FF2B5EF4-FFF2-40B4-BE49-F238E27FC236}">
                <a16:creationId xmlns:a16="http://schemas.microsoft.com/office/drawing/2014/main" id="{B5566C75-1050-4433-A6E8-9CD5ECEB42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94825" y="1562100"/>
            <a:ext cx="152400" cy="152400"/>
          </a:xfrm>
          <a:prstGeom prst="ellips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328" name="AutoShape 64">
            <a:extLst>
              <a:ext uri="{FF2B5EF4-FFF2-40B4-BE49-F238E27FC236}">
                <a16:creationId xmlns:a16="http://schemas.microsoft.com/office/drawing/2014/main" id="{E5FF9C25-5F90-475D-A6B8-1B345CEDB9F7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9623425" y="1638300"/>
            <a:ext cx="304800" cy="304800"/>
          </a:xfrm>
          <a:prstGeom prst="flowChartDisplay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329" name="Oval 65">
            <a:extLst>
              <a:ext uri="{FF2B5EF4-FFF2-40B4-BE49-F238E27FC236}">
                <a16:creationId xmlns:a16="http://schemas.microsoft.com/office/drawing/2014/main" id="{156A8869-B27F-4554-A247-7A24CEC8F3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99625" y="1485900"/>
            <a:ext cx="152400" cy="152400"/>
          </a:xfrm>
          <a:prstGeom prst="ellips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330" name="AutoShape 67">
            <a:extLst>
              <a:ext uri="{FF2B5EF4-FFF2-40B4-BE49-F238E27FC236}">
                <a16:creationId xmlns:a16="http://schemas.microsoft.com/office/drawing/2014/main" id="{E71BB992-ADB7-4F51-9589-B11515818B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3733800"/>
            <a:ext cx="6324600" cy="914400"/>
          </a:xfrm>
          <a:prstGeom prst="flowChartPreparation">
            <a:avLst/>
          </a:prstGeom>
          <a:solidFill>
            <a:srgbClr val="FF0000"/>
          </a:solidFill>
          <a:ln w="57150">
            <a:solidFill>
              <a:srgbClr val="3399FF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1331" name="Picture 68" descr="صورة1">
            <a:hlinkClick r:id="rId12" action="ppaction://hlinksldjump"/>
            <a:extLst>
              <a:ext uri="{FF2B5EF4-FFF2-40B4-BE49-F238E27FC236}">
                <a16:creationId xmlns:a16="http://schemas.microsoft.com/office/drawing/2014/main" id="{868F2781-3202-46E7-9821-1E8E70D9A7C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810000"/>
            <a:ext cx="6667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333" name="AutoShape 69">
            <a:extLst>
              <a:ext uri="{FF2B5EF4-FFF2-40B4-BE49-F238E27FC236}">
                <a16:creationId xmlns:a16="http://schemas.microsoft.com/office/drawing/2014/main" id="{70F46F36-6808-4212-8216-A9513ECAB1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3746500"/>
            <a:ext cx="6172200" cy="914400"/>
          </a:xfrm>
          <a:prstGeom prst="flowChartPreparation">
            <a:avLst/>
          </a:prstGeom>
          <a:solidFill>
            <a:schemeClr val="tx1"/>
          </a:solidFill>
          <a:ln w="57150">
            <a:solidFill>
              <a:srgbClr val="3399FF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AutoShape 70">
            <a:extLst>
              <a:ext uri="{FF2B5EF4-FFF2-40B4-BE49-F238E27FC236}">
                <a16:creationId xmlns:a16="http://schemas.microsoft.com/office/drawing/2014/main" id="{67323A08-98D0-4BCA-9CAB-F8ED374810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5867400"/>
            <a:ext cx="6172200" cy="914400"/>
          </a:xfrm>
          <a:prstGeom prst="flowChartPreparation">
            <a:avLst/>
          </a:prstGeom>
          <a:solidFill>
            <a:srgbClr val="FF0000"/>
          </a:solidFill>
          <a:ln w="57150">
            <a:solidFill>
              <a:srgbClr val="3399FF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334" name="Line 71">
            <a:extLst>
              <a:ext uri="{FF2B5EF4-FFF2-40B4-BE49-F238E27FC236}">
                <a16:creationId xmlns:a16="http://schemas.microsoft.com/office/drawing/2014/main" id="{E4287F32-0B2E-465C-9F5F-D16F369E820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156325" y="6324600"/>
            <a:ext cx="228600" cy="0"/>
          </a:xfrm>
          <a:prstGeom prst="line">
            <a:avLst/>
          </a:prstGeom>
          <a:noFill/>
          <a:ln w="57150">
            <a:solidFill>
              <a:srgbClr val="33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336" name="Text Box 72">
            <a:extLst>
              <a:ext uri="{FF2B5EF4-FFF2-40B4-BE49-F238E27FC236}">
                <a16:creationId xmlns:a16="http://schemas.microsoft.com/office/drawing/2014/main" id="{DC7B7081-C034-4CF1-A9C9-FE8787B5C3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3886201"/>
            <a:ext cx="5029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ar-AE" altLang="en-US" sz="2800">
                <a:solidFill>
                  <a:srgbClr val="FCFF91"/>
                </a:solidFill>
                <a:latin typeface="Times New Roman" panose="02020603050405020304" pitchFamily="18" charset="0"/>
              </a:rPr>
              <a:t>خديجة                  </a:t>
            </a:r>
            <a:endParaRPr lang="en-US" altLang="en-US" sz="2800">
              <a:solidFill>
                <a:srgbClr val="FCFF9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" name="Picture 73" descr="صورة1">
            <a:hlinkClick r:id="rId12" action="ppaction://hlinksldjump"/>
            <a:extLst>
              <a:ext uri="{FF2B5EF4-FFF2-40B4-BE49-F238E27FC236}">
                <a16:creationId xmlns:a16="http://schemas.microsoft.com/office/drawing/2014/main" id="{CCD75FC9-9056-4D37-8A10-DB62CA705CC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5867400"/>
            <a:ext cx="6667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338" name="AutoShape 74">
            <a:extLst>
              <a:ext uri="{FF2B5EF4-FFF2-40B4-BE49-F238E27FC236}">
                <a16:creationId xmlns:a16="http://schemas.microsoft.com/office/drawing/2014/main" id="{1A686801-9868-48EB-9A7C-5A1C23E0B2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5867400"/>
            <a:ext cx="6096000" cy="914400"/>
          </a:xfrm>
          <a:prstGeom prst="flowChartPreparation">
            <a:avLst/>
          </a:prstGeom>
          <a:solidFill>
            <a:schemeClr val="tx1"/>
          </a:solidFill>
          <a:ln w="57150">
            <a:solidFill>
              <a:srgbClr val="3399FF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339" name="Text Box 75">
            <a:extLst>
              <a:ext uri="{FF2B5EF4-FFF2-40B4-BE49-F238E27FC236}">
                <a16:creationId xmlns:a16="http://schemas.microsoft.com/office/drawing/2014/main" id="{CF51190A-2956-41A8-A6F0-75EAA10D09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8425" y="6073775"/>
            <a:ext cx="417195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ar-AE" altLang="en-US" sz="2800">
                <a:solidFill>
                  <a:srgbClr val="FCFF91"/>
                </a:solidFill>
                <a:latin typeface="Times New Roman" panose="02020603050405020304" pitchFamily="18" charset="0"/>
              </a:rPr>
              <a:t>	أسماء   </a:t>
            </a:r>
            <a:endParaRPr lang="en-US" altLang="en-US" sz="2800">
              <a:solidFill>
                <a:srgbClr val="FCFF91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AutoShape 76">
            <a:extLst>
              <a:ext uri="{FF2B5EF4-FFF2-40B4-BE49-F238E27FC236}">
                <a16:creationId xmlns:a16="http://schemas.microsoft.com/office/drawing/2014/main" id="{9303D2A6-7E36-4AE1-BA87-B7EAD81114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2626" y="4800600"/>
            <a:ext cx="5972175" cy="914400"/>
          </a:xfrm>
          <a:prstGeom prst="flowChartPreparation">
            <a:avLst/>
          </a:prstGeom>
          <a:solidFill>
            <a:srgbClr val="66FF33"/>
          </a:solidFill>
          <a:ln w="57150">
            <a:solidFill>
              <a:srgbClr val="3399FF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1340" name="Picture 77" descr="صورة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5C3ECA9-8289-4852-B12D-B72D170A8B8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9850" y="4876800"/>
            <a:ext cx="6667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342" name="AutoShape 78">
            <a:extLst>
              <a:ext uri="{FF2B5EF4-FFF2-40B4-BE49-F238E27FC236}">
                <a16:creationId xmlns:a16="http://schemas.microsoft.com/office/drawing/2014/main" id="{73C3F301-90F8-4E79-A0A1-4CC7E655BC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4501" y="4752975"/>
            <a:ext cx="6219825" cy="914400"/>
          </a:xfrm>
          <a:prstGeom prst="flowChartPreparation">
            <a:avLst/>
          </a:prstGeom>
          <a:solidFill>
            <a:schemeClr val="tx1"/>
          </a:solidFill>
          <a:ln w="57150">
            <a:solidFill>
              <a:srgbClr val="3399FF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343" name="Text Box 79">
            <a:extLst>
              <a:ext uri="{FF2B5EF4-FFF2-40B4-BE49-F238E27FC236}">
                <a16:creationId xmlns:a16="http://schemas.microsoft.com/office/drawing/2014/main" id="{B71159E9-6704-4497-80B2-694EDECB89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4978401"/>
            <a:ext cx="5181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ar-AE" altLang="en-US" sz="2800">
                <a:solidFill>
                  <a:srgbClr val="FCFF91"/>
                </a:solidFill>
                <a:latin typeface="Times New Roman" panose="02020603050405020304" pitchFamily="18" charset="0"/>
              </a:rPr>
              <a:t>أم كلثوم             </a:t>
            </a:r>
            <a:r>
              <a:rPr lang="ar-EG" altLang="en-US" sz="2800">
                <a:solidFill>
                  <a:srgbClr val="FCFF91"/>
                </a:solidFill>
                <a:latin typeface="Times New Roman" panose="02020603050405020304" pitchFamily="18" charset="0"/>
              </a:rPr>
              <a:t>   </a:t>
            </a:r>
            <a:endParaRPr lang="en-US" altLang="en-US" sz="2800">
              <a:solidFill>
                <a:srgbClr val="FCFF91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 advTm="284208">
    <p:circle/>
    <p:sndAc>
      <p:stSnd>
        <p:snd r:embed="rId4" name="millionaire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0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coreop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113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6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13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13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113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113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13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13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13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13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13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13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13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13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113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113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13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13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113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113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5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267"/>
                </p:tgtEl>
              </p:cMediaNode>
            </p:audio>
            <p:audio>
              <p:cMediaNode vol="11000" showWhenStopped="0">
                <p:cTn id="53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316"/>
                </p:tgtEl>
              </p:cMediaNode>
            </p:audi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13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 nodeType="clickPar">
                      <p:stCondLst>
                        <p:cond delay="0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113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113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113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7"/>
                                            </p:cond>
                                          </p:stCondLst>
                                        </p:cTn>
                                        <p:tgtEl>
                                          <p:spTgt spid="11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New Ques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36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13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 nodeType="clickPar">
                      <p:stCondLst>
                        <p:cond delay="0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500" fill="hold"/>
                                        <p:tgtEl>
                                          <p:spTgt spid="113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113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113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4"/>
                                            </p:cond>
                                          </p:stCondLst>
                                        </p:cTn>
                                        <p:tgtEl>
                                          <p:spTgt spid="11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New Ques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39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13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 nodeType="clickPar">
                      <p:stCondLst>
                        <p:cond delay="0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113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F33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113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113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1"/>
                                            </p:cond>
                                          </p:stCondLst>
                                        </p:cTn>
                                        <p:tgtEl>
                                          <p:spTgt spid="11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che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43"/>
                  </p:tgtEl>
                </p:cond>
              </p:nextCondLst>
            </p:seq>
          </p:childTnLst>
        </p:cTn>
      </p:par>
    </p:tnLst>
    <p:bldLst>
      <p:bldP spid="11270" grpId="0" animBg="1"/>
      <p:bldP spid="11321" grpId="0" animBg="1"/>
      <p:bldP spid="11322" grpId="0"/>
      <p:bldP spid="11324" grpId="0" animBg="1"/>
      <p:bldP spid="11325" grpId="0" animBg="1"/>
      <p:bldP spid="11326" grpId="0" animBg="1"/>
      <p:bldP spid="11327" grpId="0" animBg="1"/>
      <p:bldP spid="11328" grpId="0" animBg="1"/>
      <p:bldP spid="1132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اللهم إني أسألك علما نافعا ورزقا طيبا وعملا متقبلا | Quran quotes, Quotes,  Islamic quotes">
            <a:extLst>
              <a:ext uri="{FF2B5EF4-FFF2-40B4-BE49-F238E27FC236}">
                <a16:creationId xmlns:a16="http://schemas.microsoft.com/office/drawing/2014/main" id="{507BC305-A380-46F4-9867-7F4398529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6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B709195-B2FA-4BCF-8EFD-BB79CB957A75}"/>
              </a:ext>
            </a:extLst>
          </p:cNvPr>
          <p:cNvSpPr/>
          <p:nvPr/>
        </p:nvSpPr>
        <p:spPr>
          <a:xfrm>
            <a:off x="3503714" y="404664"/>
            <a:ext cx="4192577" cy="931326"/>
          </a:xfrm>
          <a:prstGeom prst="rect">
            <a:avLst/>
          </a:prstGeom>
          <a:solidFill>
            <a:schemeClr val="accent2">
              <a:lumMod val="40000"/>
              <a:lumOff val="60000"/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7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أول ما نبدأ به هو الدعاء.</a:t>
            </a:r>
            <a:endParaRPr lang="en-US" sz="27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8" name="Picture 4" descr="Ê§làm☼Â§h®àf (@lm_mrg) | Twitter">
            <a:extLst>
              <a:ext uri="{FF2B5EF4-FFF2-40B4-BE49-F238E27FC236}">
                <a16:creationId xmlns:a16="http://schemas.microsoft.com/office/drawing/2014/main" id="{20D73496-0829-48CE-B6B2-1E63D905FF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69"/>
          <a:stretch/>
        </p:blipFill>
        <p:spPr bwMode="auto">
          <a:xfrm>
            <a:off x="7426683" y="2102957"/>
            <a:ext cx="3818421" cy="4753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y2mate.com - للهم إني أسألك علما نافعا وعملا متقبلا ورزقا طيبا_1E6ZxYHxAKU">
            <a:hlinkClick r:id="" action="ppaction://media"/>
            <a:extLst>
              <a:ext uri="{FF2B5EF4-FFF2-40B4-BE49-F238E27FC236}">
                <a16:creationId xmlns:a16="http://schemas.microsoft.com/office/drawing/2014/main" id="{8F888F84-F2B5-4D31-ABA1-80EEB5CBACF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66778.3125"/>
                </p14:media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5638800" y="5574417"/>
            <a:ext cx="457200" cy="457200"/>
          </a:xfrm>
          <a:prstGeom prst="rect">
            <a:avLst/>
          </a:prstGeom>
        </p:spPr>
      </p:pic>
      <p:pic>
        <p:nvPicPr>
          <p:cNvPr id="8" name="Picture 7" descr="A picture containing logo&#10;&#10;Description automatically generated">
            <a:extLst>
              <a:ext uri="{FF2B5EF4-FFF2-40B4-BE49-F238E27FC236}">
                <a16:creationId xmlns:a16="http://schemas.microsoft.com/office/drawing/2014/main" id="{66C57E65-63A9-4AB0-9F13-38DE2829AB5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2132" y="748759"/>
            <a:ext cx="412840" cy="428257"/>
          </a:xfrm>
          <a:prstGeom prst="rect">
            <a:avLst/>
          </a:prstGeom>
          <a:ln w="3810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85AD91F8-1B60-434F-8710-1BCCBBBF9C9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863" b="89216" l="2500" r="98500">
                        <a14:foregroundMark x1="1500" y1="66667" x2="78000" y2="58824"/>
                        <a14:foregroundMark x1="78000" y1="58824" x2="93000" y2="65686"/>
                        <a14:foregroundMark x1="93000" y1="65686" x2="96500" y2="90196"/>
                        <a14:foregroundMark x1="96500" y1="90196" x2="2500" y2="87255"/>
                        <a14:foregroundMark x1="2500" y1="87255" x2="4000" y2="68627"/>
                        <a14:foregroundMark x1="49500" y1="9804" x2="49500" y2="9804"/>
                        <a14:foregroundMark x1="62000" y1="6863" x2="62000" y2="6863"/>
                        <a14:foregroundMark x1="60000" y1="6863" x2="60000" y2="6863"/>
                        <a14:foregroundMark x1="54000" y1="29412" x2="54000" y2="29412"/>
                        <a14:foregroundMark x1="54000" y1="26471" x2="54000" y2="26471"/>
                        <a14:foregroundMark x1="57000" y1="22549" x2="57000" y2="22549"/>
                        <a14:foregroundMark x1="53000" y1="18627" x2="53000" y2="18627"/>
                        <a14:foregroundMark x1="46500" y1="33333" x2="46500" y2="33333"/>
                        <a14:foregroundMark x1="42500" y1="40196" x2="42500" y2="40196"/>
                        <a14:foregroundMark x1="37500" y1="80392" x2="37500" y2="80392"/>
                        <a14:foregroundMark x1="37500" y1="80392" x2="68500" y2="87255"/>
                        <a14:foregroundMark x1="68500" y1="87255" x2="83000" y2="80392"/>
                        <a14:foregroundMark x1="83000" y1="80392" x2="95500" y2="64706"/>
                        <a14:foregroundMark x1="95500" y1="64706" x2="88000" y2="88235"/>
                        <a14:foregroundMark x1="88000" y1="88235" x2="7500" y2="83333"/>
                        <a14:foregroundMark x1="7500" y1="83333" x2="20500" y2="69608"/>
                        <a14:foregroundMark x1="20500" y1="69608" x2="37000" y2="68627"/>
                        <a14:foregroundMark x1="37000" y1="68627" x2="53000" y2="71569"/>
                        <a14:foregroundMark x1="53000" y1="71569" x2="41500" y2="53922"/>
                        <a14:foregroundMark x1="41500" y1="53922" x2="37500" y2="28431"/>
                        <a14:foregroundMark x1="37500" y1="28431" x2="49500" y2="14706"/>
                        <a14:foregroundMark x1="49500" y1="14706" x2="61500" y2="29412"/>
                        <a14:foregroundMark x1="61500" y1="29412" x2="64000" y2="54902"/>
                        <a14:foregroundMark x1="64000" y1="54902" x2="78000" y2="68627"/>
                        <a14:foregroundMark x1="78000" y1="68627" x2="98500" y2="68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8004" y="24861"/>
            <a:ext cx="1136958" cy="703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550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2">
            <a:extLst>
              <a:ext uri="{FF2B5EF4-FFF2-40B4-BE49-F238E27FC236}">
                <a16:creationId xmlns:a16="http://schemas.microsoft.com/office/drawing/2014/main" id="{D7C94D65-E2DA-4F8F-BDA6-99B277E28A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0" y="304801"/>
            <a:ext cx="2286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endParaRPr lang="en-US" altLang="en-US" sz="2800">
              <a:solidFill>
                <a:schemeClr val="bg1"/>
              </a:solidFill>
              <a:latin typeface="Webdings" panose="05030102010509060703" pitchFamily="18" charset="2"/>
            </a:endParaRPr>
          </a:p>
        </p:txBody>
      </p:sp>
      <p:pic>
        <p:nvPicPr>
          <p:cNvPr id="16387" name="New Question.wav">
            <a:hlinkClick r:id="" action="ppaction://media"/>
            <a:extLst>
              <a:ext uri="{FF2B5EF4-FFF2-40B4-BE49-F238E27FC236}">
                <a16:creationId xmlns:a16="http://schemas.microsoft.com/office/drawing/2014/main" id="{6530B2AF-0C71-4975-9383-C5DBAC4AE27F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25400" y="66294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Rectangle 5">
            <a:extLst>
              <a:ext uri="{FF2B5EF4-FFF2-40B4-BE49-F238E27FC236}">
                <a16:creationId xmlns:a16="http://schemas.microsoft.com/office/drawing/2014/main" id="{ADE18C0C-BA61-4558-9279-C769A02F03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2149475"/>
            <a:ext cx="2514600" cy="4724400"/>
          </a:xfrm>
          <a:prstGeom prst="rect">
            <a:avLst/>
          </a:prstGeom>
          <a:gradFill rotWithShape="0">
            <a:gsLst>
              <a:gs pos="0">
                <a:srgbClr val="0066CC"/>
              </a:gs>
              <a:gs pos="100000">
                <a:srgbClr val="000066"/>
              </a:gs>
            </a:gsLst>
            <a:path path="shape">
              <a:fillToRect l="50000" t="50000" r="50000" b="50000"/>
            </a:path>
          </a:gradFill>
          <a:ln w="57150">
            <a:solidFill>
              <a:srgbClr val="3399FF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390" name="Rectangle 6">
            <a:extLst>
              <a:ext uri="{FF2B5EF4-FFF2-40B4-BE49-F238E27FC236}">
                <a16:creationId xmlns:a16="http://schemas.microsoft.com/office/drawing/2014/main" id="{13874864-6F26-421C-9535-DAD64C8DB6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5000" y="3124201"/>
            <a:ext cx="2413000" cy="322263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Text Box 7">
            <a:extLst>
              <a:ext uri="{FF2B5EF4-FFF2-40B4-BE49-F238E27FC236}">
                <a16:creationId xmlns:a16="http://schemas.microsoft.com/office/drawing/2014/main" id="{B079FBE0-E703-43E8-9765-4E2E699AB0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21336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15</a:t>
            </a:r>
            <a:endParaRPr lang="en-US" altLang="en-US" sz="2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391" name="Text Box 8">
            <a:extLst>
              <a:ext uri="{FF2B5EF4-FFF2-40B4-BE49-F238E27FC236}">
                <a16:creationId xmlns:a16="http://schemas.microsoft.com/office/drawing/2014/main" id="{8EFDC526-7A20-43BB-8FEE-9D2066D4AA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2454275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14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392" name="Text Box 9">
            <a:extLst>
              <a:ext uri="{FF2B5EF4-FFF2-40B4-BE49-F238E27FC236}">
                <a16:creationId xmlns:a16="http://schemas.microsoft.com/office/drawing/2014/main" id="{CFD61485-BB8E-4260-AA5B-8E2A5E8158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2759075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13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393" name="Text Box 10">
            <a:extLst>
              <a:ext uri="{FF2B5EF4-FFF2-40B4-BE49-F238E27FC236}">
                <a16:creationId xmlns:a16="http://schemas.microsoft.com/office/drawing/2014/main" id="{AF823E2D-C181-4AD1-B756-47E0F26B4B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3063875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12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394" name="Text Box 11">
            <a:extLst>
              <a:ext uri="{FF2B5EF4-FFF2-40B4-BE49-F238E27FC236}">
                <a16:creationId xmlns:a16="http://schemas.microsoft.com/office/drawing/2014/main" id="{B891226D-DDA0-4B11-A2EA-96F528555F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3368675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11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395" name="Text Box 12">
            <a:extLst>
              <a:ext uri="{FF2B5EF4-FFF2-40B4-BE49-F238E27FC236}">
                <a16:creationId xmlns:a16="http://schemas.microsoft.com/office/drawing/2014/main" id="{FB56E805-83AD-454B-843A-7567FA9C5D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3673475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10</a:t>
            </a:r>
            <a:endParaRPr lang="en-US" altLang="en-US" sz="2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396" name="Text Box 13">
            <a:extLst>
              <a:ext uri="{FF2B5EF4-FFF2-40B4-BE49-F238E27FC236}">
                <a16:creationId xmlns:a16="http://schemas.microsoft.com/office/drawing/2014/main" id="{5ABDF1CC-D5DE-4F2E-9978-D38D9101E3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3978275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9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397" name="Text Box 14">
            <a:extLst>
              <a:ext uri="{FF2B5EF4-FFF2-40B4-BE49-F238E27FC236}">
                <a16:creationId xmlns:a16="http://schemas.microsoft.com/office/drawing/2014/main" id="{596AEC8B-7A61-4988-AC9B-D49474AE23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4283075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8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398" name="Text Box 15">
            <a:extLst>
              <a:ext uri="{FF2B5EF4-FFF2-40B4-BE49-F238E27FC236}">
                <a16:creationId xmlns:a16="http://schemas.microsoft.com/office/drawing/2014/main" id="{25CE5934-F5F3-455F-8CE8-7EC8AD1450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4587875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7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399" name="Text Box 16">
            <a:extLst>
              <a:ext uri="{FF2B5EF4-FFF2-40B4-BE49-F238E27FC236}">
                <a16:creationId xmlns:a16="http://schemas.microsoft.com/office/drawing/2014/main" id="{BA1D16F1-9A2E-4DED-A731-B21BA279B6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4892675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6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400" name="Text Box 17">
            <a:extLst>
              <a:ext uri="{FF2B5EF4-FFF2-40B4-BE49-F238E27FC236}">
                <a16:creationId xmlns:a16="http://schemas.microsoft.com/office/drawing/2014/main" id="{4C029731-7444-4B83-9918-7AF9DB54AE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5197475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16401" name="Text Box 18">
            <a:extLst>
              <a:ext uri="{FF2B5EF4-FFF2-40B4-BE49-F238E27FC236}">
                <a16:creationId xmlns:a16="http://schemas.microsoft.com/office/drawing/2014/main" id="{47EE6702-090A-4037-87C6-E3A0DDAC0E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5502275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4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402" name="Text Box 19">
            <a:extLst>
              <a:ext uri="{FF2B5EF4-FFF2-40B4-BE49-F238E27FC236}">
                <a16:creationId xmlns:a16="http://schemas.microsoft.com/office/drawing/2014/main" id="{34A10A70-13C2-4D22-9D7C-74FAC31CB2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5807075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3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403" name="Text Box 20">
            <a:extLst>
              <a:ext uri="{FF2B5EF4-FFF2-40B4-BE49-F238E27FC236}">
                <a16:creationId xmlns:a16="http://schemas.microsoft.com/office/drawing/2014/main" id="{B69E14CE-7C38-4573-AAF0-E9B4C0B955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6111875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2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404" name="Text Box 21">
            <a:extLst>
              <a:ext uri="{FF2B5EF4-FFF2-40B4-BE49-F238E27FC236}">
                <a16:creationId xmlns:a16="http://schemas.microsoft.com/office/drawing/2014/main" id="{8A45E635-4355-4539-AB84-FCEA108646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6416675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1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405" name="Text Box 22">
            <a:extLst>
              <a:ext uri="{FF2B5EF4-FFF2-40B4-BE49-F238E27FC236}">
                <a16:creationId xmlns:a16="http://schemas.microsoft.com/office/drawing/2014/main" id="{72F44BFF-A53C-4D6A-A0A4-6576FC91E1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0" y="2149475"/>
            <a:ext cx="160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$1 Million</a:t>
            </a:r>
            <a:endParaRPr lang="en-US" altLang="en-US" sz="2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406" name="Text Box 23">
            <a:extLst>
              <a:ext uri="{FF2B5EF4-FFF2-40B4-BE49-F238E27FC236}">
                <a16:creationId xmlns:a16="http://schemas.microsoft.com/office/drawing/2014/main" id="{18938D5A-F1A2-442F-8AB5-133BA483ED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0" y="2470150"/>
            <a:ext cx="160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$500,000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407" name="Text Box 24">
            <a:extLst>
              <a:ext uri="{FF2B5EF4-FFF2-40B4-BE49-F238E27FC236}">
                <a16:creationId xmlns:a16="http://schemas.microsoft.com/office/drawing/2014/main" id="{B8CA3BB9-1FF1-4EFC-B25A-7E9671AADB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0" y="2774950"/>
            <a:ext cx="160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$250,000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408" name="Text Box 25">
            <a:extLst>
              <a:ext uri="{FF2B5EF4-FFF2-40B4-BE49-F238E27FC236}">
                <a16:creationId xmlns:a16="http://schemas.microsoft.com/office/drawing/2014/main" id="{33F9CFB6-BF0F-494B-8D74-F8DA0C4CB9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0" y="3079750"/>
            <a:ext cx="160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$125,000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409" name="Text Box 26">
            <a:extLst>
              <a:ext uri="{FF2B5EF4-FFF2-40B4-BE49-F238E27FC236}">
                <a16:creationId xmlns:a16="http://schemas.microsoft.com/office/drawing/2014/main" id="{EFFE28B8-7799-42CB-8AE6-F21883E22A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0" y="3384550"/>
            <a:ext cx="160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$64,000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410" name="Text Box 27">
            <a:extLst>
              <a:ext uri="{FF2B5EF4-FFF2-40B4-BE49-F238E27FC236}">
                <a16:creationId xmlns:a16="http://schemas.microsoft.com/office/drawing/2014/main" id="{3188A790-7E7C-47B2-9FB7-E9130DF419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0" y="3689350"/>
            <a:ext cx="160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$32,000</a:t>
            </a:r>
            <a:endParaRPr lang="en-US" altLang="en-US" sz="2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411" name="Text Box 28">
            <a:extLst>
              <a:ext uri="{FF2B5EF4-FFF2-40B4-BE49-F238E27FC236}">
                <a16:creationId xmlns:a16="http://schemas.microsoft.com/office/drawing/2014/main" id="{8EE47E44-C093-4A10-8A5F-24ADEF3685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0" y="3994150"/>
            <a:ext cx="160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$16,000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412" name="Text Box 29">
            <a:extLst>
              <a:ext uri="{FF2B5EF4-FFF2-40B4-BE49-F238E27FC236}">
                <a16:creationId xmlns:a16="http://schemas.microsoft.com/office/drawing/2014/main" id="{C3240E95-B82E-4628-A1EB-A17E5EABFD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0" y="4298950"/>
            <a:ext cx="160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$8,000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413" name="Text Box 30">
            <a:extLst>
              <a:ext uri="{FF2B5EF4-FFF2-40B4-BE49-F238E27FC236}">
                <a16:creationId xmlns:a16="http://schemas.microsoft.com/office/drawing/2014/main" id="{82356F1A-68B5-48C8-AD5D-83589AB9E6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0" y="4603750"/>
            <a:ext cx="160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$4,000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414" name="Text Box 31">
            <a:extLst>
              <a:ext uri="{FF2B5EF4-FFF2-40B4-BE49-F238E27FC236}">
                <a16:creationId xmlns:a16="http://schemas.microsoft.com/office/drawing/2014/main" id="{555070BF-4C6E-4C98-A69A-552FF5F7C2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0" y="4908550"/>
            <a:ext cx="160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$2,000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415" name="Text Box 32">
            <a:extLst>
              <a:ext uri="{FF2B5EF4-FFF2-40B4-BE49-F238E27FC236}">
                <a16:creationId xmlns:a16="http://schemas.microsoft.com/office/drawing/2014/main" id="{9FBA3266-7141-48DB-83A1-756014096D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0" y="5213350"/>
            <a:ext cx="160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$1,000</a:t>
            </a:r>
          </a:p>
        </p:txBody>
      </p:sp>
      <p:sp>
        <p:nvSpPr>
          <p:cNvPr id="16416" name="Text Box 33">
            <a:extLst>
              <a:ext uri="{FF2B5EF4-FFF2-40B4-BE49-F238E27FC236}">
                <a16:creationId xmlns:a16="http://schemas.microsoft.com/office/drawing/2014/main" id="{F4FACE9F-2C19-4070-B829-3D24BE2580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1" y="5518150"/>
            <a:ext cx="10001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$500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417" name="Text Box 34">
            <a:extLst>
              <a:ext uri="{FF2B5EF4-FFF2-40B4-BE49-F238E27FC236}">
                <a16:creationId xmlns:a16="http://schemas.microsoft.com/office/drawing/2014/main" id="{F3576E90-2DC0-4CE0-B088-985872C4CE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0" y="5822950"/>
            <a:ext cx="160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$300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418" name="Text Box 35">
            <a:extLst>
              <a:ext uri="{FF2B5EF4-FFF2-40B4-BE49-F238E27FC236}">
                <a16:creationId xmlns:a16="http://schemas.microsoft.com/office/drawing/2014/main" id="{3035118D-E35B-452C-968D-DE02373DC6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0" y="6127750"/>
            <a:ext cx="1333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$200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419" name="Text Box 36">
            <a:extLst>
              <a:ext uri="{FF2B5EF4-FFF2-40B4-BE49-F238E27FC236}">
                <a16:creationId xmlns:a16="http://schemas.microsoft.com/office/drawing/2014/main" id="{986D92F4-B9A6-40E8-A3A2-8FA04EC5F3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0" y="6432550"/>
            <a:ext cx="160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$100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420" name="Oval 37">
            <a:extLst>
              <a:ext uri="{FF2B5EF4-FFF2-40B4-BE49-F238E27FC236}">
                <a16:creationId xmlns:a16="http://schemas.microsoft.com/office/drawing/2014/main" id="{99153081-BD45-4517-8ED2-61F5AF3929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0" y="6569075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421" name="Oval 38">
            <a:extLst>
              <a:ext uri="{FF2B5EF4-FFF2-40B4-BE49-F238E27FC236}">
                <a16:creationId xmlns:a16="http://schemas.microsoft.com/office/drawing/2014/main" id="{89EB499C-5A5C-4783-BF6A-B78BD64B14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0" y="6264275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422" name="Oval 39">
            <a:extLst>
              <a:ext uri="{FF2B5EF4-FFF2-40B4-BE49-F238E27FC236}">
                <a16:creationId xmlns:a16="http://schemas.microsoft.com/office/drawing/2014/main" id="{3D1B7F61-8B6C-455D-A3C3-EDFED4556C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0" y="5959475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423" name="Oval 40">
            <a:extLst>
              <a:ext uri="{FF2B5EF4-FFF2-40B4-BE49-F238E27FC236}">
                <a16:creationId xmlns:a16="http://schemas.microsoft.com/office/drawing/2014/main" id="{89F3BC29-B712-4804-A0AA-AB5C55570E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0" y="5654675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424" name="Oval 41">
            <a:extLst>
              <a:ext uri="{FF2B5EF4-FFF2-40B4-BE49-F238E27FC236}">
                <a16:creationId xmlns:a16="http://schemas.microsoft.com/office/drawing/2014/main" id="{094BB126-88DD-4AB3-9470-60395115E3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0" y="5349875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425" name="Oval 42">
            <a:extLst>
              <a:ext uri="{FF2B5EF4-FFF2-40B4-BE49-F238E27FC236}">
                <a16:creationId xmlns:a16="http://schemas.microsoft.com/office/drawing/2014/main" id="{5FE9A625-B9A7-4378-BE23-8B7BFF32D7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0" y="5045075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426" name="Oval 43">
            <a:extLst>
              <a:ext uri="{FF2B5EF4-FFF2-40B4-BE49-F238E27FC236}">
                <a16:creationId xmlns:a16="http://schemas.microsoft.com/office/drawing/2014/main" id="{4D078641-06DE-41DF-B9CA-3F345153BD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0" y="4740275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427" name="Oval 44">
            <a:extLst>
              <a:ext uri="{FF2B5EF4-FFF2-40B4-BE49-F238E27FC236}">
                <a16:creationId xmlns:a16="http://schemas.microsoft.com/office/drawing/2014/main" id="{AF9DA285-4D03-4B9A-ABF5-E018740FF5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0" y="4435475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428" name="Oval 45">
            <a:extLst>
              <a:ext uri="{FF2B5EF4-FFF2-40B4-BE49-F238E27FC236}">
                <a16:creationId xmlns:a16="http://schemas.microsoft.com/office/drawing/2014/main" id="{00F0E94E-0C36-4184-A0D3-FD321A5303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0" y="4130675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429" name="Oval 46">
            <a:extLst>
              <a:ext uri="{FF2B5EF4-FFF2-40B4-BE49-F238E27FC236}">
                <a16:creationId xmlns:a16="http://schemas.microsoft.com/office/drawing/2014/main" id="{5DD650DD-8602-4966-8068-023ADEC383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0" y="3825875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16430" name="Oval 47">
            <a:extLst>
              <a:ext uri="{FF2B5EF4-FFF2-40B4-BE49-F238E27FC236}">
                <a16:creationId xmlns:a16="http://schemas.microsoft.com/office/drawing/2014/main" id="{37309FE2-FB2D-4612-B493-ED71708F37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0" y="3521075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431" name="Oval 48">
            <a:extLst>
              <a:ext uri="{FF2B5EF4-FFF2-40B4-BE49-F238E27FC236}">
                <a16:creationId xmlns:a16="http://schemas.microsoft.com/office/drawing/2014/main" id="{78941A2C-9B75-4548-A014-98333A8D62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0" y="3216275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432" name="Oval 49">
            <a:extLst>
              <a:ext uri="{FF2B5EF4-FFF2-40B4-BE49-F238E27FC236}">
                <a16:creationId xmlns:a16="http://schemas.microsoft.com/office/drawing/2014/main" id="{BAA25F49-D953-4FAF-8574-9180790D64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0" y="2911475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433" name="Oval 50">
            <a:extLst>
              <a:ext uri="{FF2B5EF4-FFF2-40B4-BE49-F238E27FC236}">
                <a16:creationId xmlns:a16="http://schemas.microsoft.com/office/drawing/2014/main" id="{79C5BAC4-041D-4878-8DCE-4E4425CE85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0" y="2606675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434" name="Oval 51">
            <a:extLst>
              <a:ext uri="{FF2B5EF4-FFF2-40B4-BE49-F238E27FC236}">
                <a16:creationId xmlns:a16="http://schemas.microsoft.com/office/drawing/2014/main" id="{C590638A-6239-4D96-AACD-016428193F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0" y="2301875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6436" name="Who Wants to Be a Millionaire.wav">
            <a:hlinkClick r:id="" action="ppaction://media"/>
            <a:extLst>
              <a:ext uri="{FF2B5EF4-FFF2-40B4-BE49-F238E27FC236}">
                <a16:creationId xmlns:a16="http://schemas.microsoft.com/office/drawing/2014/main" id="{1DF3DAA7-0D11-4EA4-A615-57E817472C13}"/>
              </a:ext>
            </a:extLst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6800" y="6553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3" descr="Al Tamayoz Logo">
            <a:extLst>
              <a:ext uri="{FF2B5EF4-FFF2-40B4-BE49-F238E27FC236}">
                <a16:creationId xmlns:a16="http://schemas.microsoft.com/office/drawing/2014/main" id="{8661B34D-BA5F-448D-AE1A-9133A99EC2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1214438" cy="125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37" name="Line 54">
            <a:extLst>
              <a:ext uri="{FF2B5EF4-FFF2-40B4-BE49-F238E27FC236}">
                <a16:creationId xmlns:a16="http://schemas.microsoft.com/office/drawing/2014/main" id="{15C0E58C-54FF-4CDB-888E-DE955780110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652125" y="6400800"/>
            <a:ext cx="228600" cy="0"/>
          </a:xfrm>
          <a:prstGeom prst="line">
            <a:avLst/>
          </a:prstGeom>
          <a:noFill/>
          <a:ln w="57150">
            <a:solidFill>
              <a:srgbClr val="33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438" name="Oval 55">
            <a:extLst>
              <a:ext uri="{FF2B5EF4-FFF2-40B4-BE49-F238E27FC236}">
                <a16:creationId xmlns:a16="http://schemas.microsoft.com/office/drawing/2014/main" id="{276ACAAF-E877-4E09-BC9A-ECCB748E6E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0" y="0"/>
            <a:ext cx="1295400" cy="685800"/>
          </a:xfrm>
          <a:prstGeom prst="ellipse">
            <a:avLst/>
          </a:prstGeom>
          <a:noFill/>
          <a:ln w="57150">
            <a:solidFill>
              <a:srgbClr val="33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439" name="Oval 56">
            <a:extLst>
              <a:ext uri="{FF2B5EF4-FFF2-40B4-BE49-F238E27FC236}">
                <a16:creationId xmlns:a16="http://schemas.microsoft.com/office/drawing/2014/main" id="{D324674B-FE4B-462E-ADD8-34222D0EC6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0" y="1371600"/>
            <a:ext cx="1295400" cy="685800"/>
          </a:xfrm>
          <a:prstGeom prst="ellipse">
            <a:avLst/>
          </a:prstGeom>
          <a:noFill/>
          <a:ln w="57150">
            <a:solidFill>
              <a:srgbClr val="33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441" name="Oval 57">
            <a:extLst>
              <a:ext uri="{FF2B5EF4-FFF2-40B4-BE49-F238E27FC236}">
                <a16:creationId xmlns:a16="http://schemas.microsoft.com/office/drawing/2014/main" id="{E207AEDC-8EA9-4BA4-AD1D-0727849B9A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0" y="685800"/>
            <a:ext cx="1295400" cy="685800"/>
          </a:xfrm>
          <a:prstGeom prst="ellipse">
            <a:avLst/>
          </a:prstGeom>
          <a:noFill/>
          <a:ln w="57150">
            <a:solidFill>
              <a:srgbClr val="33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442" name="Text Box 58">
            <a:extLst>
              <a:ext uri="{FF2B5EF4-FFF2-40B4-BE49-F238E27FC236}">
                <a16:creationId xmlns:a16="http://schemas.microsoft.com/office/drawing/2014/main" id="{394CDC37-7D2D-4F79-8560-7DB5CD725A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23350" y="139700"/>
            <a:ext cx="1066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50:50</a:t>
            </a:r>
            <a:endParaRPr lang="en-US" altLang="en-US" sz="2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6443" name="Picture 59">
            <a:extLst>
              <a:ext uri="{FF2B5EF4-FFF2-40B4-BE49-F238E27FC236}">
                <a16:creationId xmlns:a16="http://schemas.microsoft.com/office/drawing/2014/main" id="{A805BD40-F848-44FF-9B64-F885955D93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9188450" y="717551"/>
            <a:ext cx="514350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44" name="AutoShape 60">
            <a:extLst>
              <a:ext uri="{FF2B5EF4-FFF2-40B4-BE49-F238E27FC236}">
                <a16:creationId xmlns:a16="http://schemas.microsoft.com/office/drawing/2014/main" id="{3EA540F3-BD8C-48D2-BC99-8B23AEBB210C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9013825" y="1638300"/>
            <a:ext cx="304800" cy="304800"/>
          </a:xfrm>
          <a:prstGeom prst="flowChartDisplay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445" name="Oval 61">
            <a:extLst>
              <a:ext uri="{FF2B5EF4-FFF2-40B4-BE49-F238E27FC236}">
                <a16:creationId xmlns:a16="http://schemas.microsoft.com/office/drawing/2014/main" id="{3A1E7783-64C6-495E-867A-98114AE2B4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90025" y="1485900"/>
            <a:ext cx="152400" cy="152400"/>
          </a:xfrm>
          <a:prstGeom prst="ellips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446" name="AutoShape 62">
            <a:extLst>
              <a:ext uri="{FF2B5EF4-FFF2-40B4-BE49-F238E27FC236}">
                <a16:creationId xmlns:a16="http://schemas.microsoft.com/office/drawing/2014/main" id="{D1F3B0F6-AEF8-4C27-A74E-761AB3B2301F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9318625" y="1714500"/>
            <a:ext cx="304800" cy="304800"/>
          </a:xfrm>
          <a:prstGeom prst="flowChartDisplay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447" name="Oval 63">
            <a:extLst>
              <a:ext uri="{FF2B5EF4-FFF2-40B4-BE49-F238E27FC236}">
                <a16:creationId xmlns:a16="http://schemas.microsoft.com/office/drawing/2014/main" id="{D5A0A543-8036-4CEE-A4D9-3E05EEFD75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94825" y="1562100"/>
            <a:ext cx="152400" cy="152400"/>
          </a:xfrm>
          <a:prstGeom prst="ellips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448" name="AutoShape 64">
            <a:extLst>
              <a:ext uri="{FF2B5EF4-FFF2-40B4-BE49-F238E27FC236}">
                <a16:creationId xmlns:a16="http://schemas.microsoft.com/office/drawing/2014/main" id="{6FA725F2-2FA8-4521-9D3E-05C4ACABFE66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9623425" y="1638300"/>
            <a:ext cx="304800" cy="304800"/>
          </a:xfrm>
          <a:prstGeom prst="flowChartDisplay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449" name="Oval 65">
            <a:extLst>
              <a:ext uri="{FF2B5EF4-FFF2-40B4-BE49-F238E27FC236}">
                <a16:creationId xmlns:a16="http://schemas.microsoft.com/office/drawing/2014/main" id="{8744E6D8-82CE-451D-BE90-021ECB1A25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99625" y="1485900"/>
            <a:ext cx="152400" cy="152400"/>
          </a:xfrm>
          <a:prstGeom prst="ellips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AutoShape 67">
            <a:extLst>
              <a:ext uri="{FF2B5EF4-FFF2-40B4-BE49-F238E27FC236}">
                <a16:creationId xmlns:a16="http://schemas.microsoft.com/office/drawing/2014/main" id="{856C8524-114C-4560-853B-204B73BAC5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3789363"/>
            <a:ext cx="6324600" cy="914400"/>
          </a:xfrm>
          <a:prstGeom prst="flowChartPreparation">
            <a:avLst/>
          </a:prstGeom>
          <a:solidFill>
            <a:srgbClr val="FF0000"/>
          </a:solidFill>
          <a:ln w="57150">
            <a:solidFill>
              <a:srgbClr val="3399FF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6450" name="Picture 68" descr="صورة1">
            <a:hlinkClick r:id="rId11" action="ppaction://hlinksldjump"/>
            <a:extLst>
              <a:ext uri="{FF2B5EF4-FFF2-40B4-BE49-F238E27FC236}">
                <a16:creationId xmlns:a16="http://schemas.microsoft.com/office/drawing/2014/main" id="{FD431B65-BD9F-468D-99E8-35A968B4091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810000"/>
            <a:ext cx="6667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53" name="AutoShape 69">
            <a:extLst>
              <a:ext uri="{FF2B5EF4-FFF2-40B4-BE49-F238E27FC236}">
                <a16:creationId xmlns:a16="http://schemas.microsoft.com/office/drawing/2014/main" id="{F7EF856B-6C00-4633-8B83-82FA302C81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0187" y="3752851"/>
            <a:ext cx="6372226" cy="987425"/>
          </a:xfrm>
          <a:prstGeom prst="flowChartPreparation">
            <a:avLst/>
          </a:prstGeom>
          <a:solidFill>
            <a:schemeClr val="tx1"/>
          </a:solidFill>
          <a:ln w="57150">
            <a:solidFill>
              <a:srgbClr val="3399FF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452" name="AutoShape 70">
            <a:extLst>
              <a:ext uri="{FF2B5EF4-FFF2-40B4-BE49-F238E27FC236}">
                <a16:creationId xmlns:a16="http://schemas.microsoft.com/office/drawing/2014/main" id="{6E1CD0BF-1124-4FAF-80E2-13A83B9675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8300" y="4811713"/>
            <a:ext cx="6172200" cy="914400"/>
          </a:xfrm>
          <a:prstGeom prst="flowChartPreparation">
            <a:avLst/>
          </a:prstGeom>
          <a:solidFill>
            <a:srgbClr val="FF0000"/>
          </a:solidFill>
          <a:ln w="57150">
            <a:solidFill>
              <a:srgbClr val="3399FF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Line 71">
            <a:extLst>
              <a:ext uri="{FF2B5EF4-FFF2-40B4-BE49-F238E27FC236}">
                <a16:creationId xmlns:a16="http://schemas.microsoft.com/office/drawing/2014/main" id="{D323F87B-8598-4312-B9B4-976ECABD6DB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156325" y="5257800"/>
            <a:ext cx="228600" cy="0"/>
          </a:xfrm>
          <a:prstGeom prst="line">
            <a:avLst/>
          </a:prstGeom>
          <a:noFill/>
          <a:ln w="57150">
            <a:solidFill>
              <a:srgbClr val="33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456" name="Text Box 72">
            <a:extLst>
              <a:ext uri="{FF2B5EF4-FFF2-40B4-BE49-F238E27FC236}">
                <a16:creationId xmlns:a16="http://schemas.microsoft.com/office/drawing/2014/main" id="{19646F83-BA65-4073-99C1-B3B110B1C6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2013" y="3740151"/>
            <a:ext cx="50292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ar-AE" altLang="en-US" sz="4800">
                <a:solidFill>
                  <a:srgbClr val="FCFF91"/>
                </a:solidFill>
                <a:latin typeface="Times New Roman" panose="02020603050405020304" pitchFamily="18" charset="0"/>
              </a:rPr>
              <a:t>أسماء           </a:t>
            </a:r>
            <a:endParaRPr lang="en-US" altLang="en-US" sz="4800">
              <a:solidFill>
                <a:srgbClr val="FCFF9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6455" name="Picture 73" descr="صورة1">
            <a:hlinkClick r:id="rId11" action="ppaction://hlinksldjump"/>
            <a:extLst>
              <a:ext uri="{FF2B5EF4-FFF2-40B4-BE49-F238E27FC236}">
                <a16:creationId xmlns:a16="http://schemas.microsoft.com/office/drawing/2014/main" id="{B62C78C7-ED8C-4CEE-B248-7F586FC3F2B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800600"/>
            <a:ext cx="6667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58" name="AutoShape 74">
            <a:extLst>
              <a:ext uri="{FF2B5EF4-FFF2-40B4-BE49-F238E27FC236}">
                <a16:creationId xmlns:a16="http://schemas.microsoft.com/office/drawing/2014/main" id="{8DBFFE34-C49D-485F-A20A-B922ECD539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4800600"/>
            <a:ext cx="6096000" cy="914400"/>
          </a:xfrm>
          <a:prstGeom prst="flowChartPreparation">
            <a:avLst/>
          </a:prstGeom>
          <a:solidFill>
            <a:schemeClr val="tx1"/>
          </a:solidFill>
          <a:ln w="57150">
            <a:solidFill>
              <a:srgbClr val="3399FF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459" name="Text Box 75">
            <a:extLst>
              <a:ext uri="{FF2B5EF4-FFF2-40B4-BE49-F238E27FC236}">
                <a16:creationId xmlns:a16="http://schemas.microsoft.com/office/drawing/2014/main" id="{657AEA25-FB3B-4881-BC64-4490AD5E55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8213" y="4868864"/>
            <a:ext cx="3733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ar-AE" altLang="en-US" sz="2800">
                <a:solidFill>
                  <a:srgbClr val="FCFF91"/>
                </a:solidFill>
                <a:latin typeface="Times New Roman" panose="02020603050405020304" pitchFamily="18" charset="0"/>
              </a:rPr>
              <a:t>زينب بنت خزيمة           </a:t>
            </a:r>
            <a:endParaRPr lang="en-US" altLang="en-US" sz="4000">
              <a:solidFill>
                <a:srgbClr val="FCFF91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AutoShape 76">
            <a:extLst>
              <a:ext uri="{FF2B5EF4-FFF2-40B4-BE49-F238E27FC236}">
                <a16:creationId xmlns:a16="http://schemas.microsoft.com/office/drawing/2014/main" id="{526AC949-FA4D-4BD8-8579-C891194BC2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2626" y="5867400"/>
            <a:ext cx="5972175" cy="914400"/>
          </a:xfrm>
          <a:prstGeom prst="flowChartPreparation">
            <a:avLst/>
          </a:prstGeom>
          <a:solidFill>
            <a:srgbClr val="66FF33"/>
          </a:solidFill>
          <a:ln w="57150">
            <a:solidFill>
              <a:srgbClr val="3399FF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7" name="Picture 77" descr="صورة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1FEA522-F1FE-472C-885D-5A0A41FEEA2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9850" y="5943600"/>
            <a:ext cx="6667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62" name="AutoShape 78">
            <a:extLst>
              <a:ext uri="{FF2B5EF4-FFF2-40B4-BE49-F238E27FC236}">
                <a16:creationId xmlns:a16="http://schemas.microsoft.com/office/drawing/2014/main" id="{1CBCEA76-2624-4481-8E90-06FA00F85D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4976" y="5867400"/>
            <a:ext cx="6219825" cy="914400"/>
          </a:xfrm>
          <a:prstGeom prst="flowChartPreparation">
            <a:avLst/>
          </a:prstGeom>
          <a:solidFill>
            <a:schemeClr val="tx1"/>
          </a:solidFill>
          <a:ln w="57150">
            <a:solidFill>
              <a:srgbClr val="3399FF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463" name="Text Box 79">
            <a:extLst>
              <a:ext uri="{FF2B5EF4-FFF2-40B4-BE49-F238E27FC236}">
                <a16:creationId xmlns:a16="http://schemas.microsoft.com/office/drawing/2014/main" id="{412D847F-B26D-44A5-A1D6-AA117F50BD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7725" y="6035676"/>
            <a:ext cx="5181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ar-AE" altLang="en-US" sz="2800">
                <a:solidFill>
                  <a:srgbClr val="FCFF91"/>
                </a:solidFill>
                <a:latin typeface="Times New Roman" panose="02020603050405020304" pitchFamily="18" charset="0"/>
              </a:rPr>
              <a:t>خديجة بنت خويلد             </a:t>
            </a:r>
            <a:endParaRPr lang="en-US" altLang="en-US" sz="4000">
              <a:solidFill>
                <a:srgbClr val="FCFF9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464" name="Text Box 80">
            <a:extLst>
              <a:ext uri="{FF2B5EF4-FFF2-40B4-BE49-F238E27FC236}">
                <a16:creationId xmlns:a16="http://schemas.microsoft.com/office/drawing/2014/main" id="{45E168BC-623A-4A1C-91F6-A95F236A7C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25" y="196851"/>
            <a:ext cx="6680200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r>
              <a:rPr lang="ar-SA" altLang="en-US" sz="4600" dirty="0" err="1">
                <a:latin typeface="Times New Roman" panose="02020603050405020304" pitchFamily="18" charset="0"/>
              </a:rPr>
              <a:t>كا</a:t>
            </a:r>
            <a:r>
              <a:rPr lang="ar-AE" altLang="en-US" sz="4600" dirty="0">
                <a:latin typeface="Times New Roman" panose="02020603050405020304" pitchFamily="18" charset="0"/>
              </a:rPr>
              <a:t>نت أول زوجة للرسول صلى الله عليه وسلم هي ..........</a:t>
            </a:r>
            <a:endParaRPr lang="en-US" altLang="en-US" sz="4600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 advTm="284208">
    <p:circle/>
    <p:sndAc>
      <p:stSnd>
        <p:snd r:embed="rId4" name="millionaire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0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164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4001"/>
                            </p:stCondLst>
                            <p:childTnLst>
                              <p:par>
                                <p:cTn id="12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164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164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64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64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64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64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64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64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64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64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64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64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64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64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164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164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164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164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5501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8001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10501"/>
                            </p:stCondLst>
                            <p:childTnLst>
                              <p:par>
                                <p:cTn id="4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4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64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46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5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387"/>
                </p:tgtEl>
              </p:cMediaNode>
            </p:audio>
            <p:audio>
              <p:cMediaNode vol="11000" showWhenStopped="0">
                <p:cTn id="53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436"/>
                </p:tgtEl>
              </p:cMediaNode>
            </p:audi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64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 nodeType="clickPar">
                      <p:stCondLst>
                        <p:cond delay="0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164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164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1645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7"/>
                                            </p:cond>
                                          </p:stCondLst>
                                        </p:cTn>
                                        <p:tgtEl>
                                          <p:spTgt spid="16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ew Ques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456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4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 nodeType="clickPar">
                      <p:stCondLst>
                        <p:cond delay="0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500" fill="hold"/>
                                        <p:tgtEl>
                                          <p:spTgt spid="164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164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1645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4"/>
                                            </p:cond>
                                          </p:stCondLst>
                                        </p:cTn>
                                        <p:tgtEl>
                                          <p:spTgt spid="16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ew Ques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459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64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 nodeType="clickPar">
                      <p:stCondLst>
                        <p:cond delay="0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164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F33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164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164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1"/>
                                            </p:cond>
                                          </p:stCondLst>
                                        </p:cTn>
                                        <p:tgtEl>
                                          <p:spTgt spid="16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che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463"/>
                  </p:tgtEl>
                </p:cond>
              </p:nextCondLst>
            </p:seq>
          </p:childTnLst>
        </p:cTn>
      </p:par>
    </p:tnLst>
    <p:bldLst>
      <p:bldP spid="16390" grpId="0" animBg="1"/>
      <p:bldP spid="16441" grpId="0" animBg="1"/>
      <p:bldP spid="16442" grpId="0"/>
      <p:bldP spid="16444" grpId="0" animBg="1"/>
      <p:bldP spid="16445" grpId="0" animBg="1"/>
      <p:bldP spid="16446" grpId="0" animBg="1"/>
      <p:bldP spid="16447" grpId="0" animBg="1"/>
      <p:bldP spid="16448" grpId="0" animBg="1"/>
      <p:bldP spid="16449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2">
            <a:extLst>
              <a:ext uri="{FF2B5EF4-FFF2-40B4-BE49-F238E27FC236}">
                <a16:creationId xmlns:a16="http://schemas.microsoft.com/office/drawing/2014/main" id="{AD31FDEF-A654-4823-90F7-BB9EFC8E05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0" y="304801"/>
            <a:ext cx="2286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endParaRPr lang="en-US" altLang="en-US" sz="2800">
              <a:solidFill>
                <a:schemeClr val="bg1"/>
              </a:solidFill>
              <a:latin typeface="Webdings" panose="05030102010509060703" pitchFamily="18" charset="2"/>
            </a:endParaRPr>
          </a:p>
        </p:txBody>
      </p:sp>
      <p:pic>
        <p:nvPicPr>
          <p:cNvPr id="17411" name="New Question.wav">
            <a:hlinkClick r:id="" action="ppaction://media"/>
            <a:extLst>
              <a:ext uri="{FF2B5EF4-FFF2-40B4-BE49-F238E27FC236}">
                <a16:creationId xmlns:a16="http://schemas.microsoft.com/office/drawing/2014/main" id="{771C1C19-53CF-4F20-97BF-F72809A620E8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25400" y="66294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Text Box 4">
            <a:extLst>
              <a:ext uri="{FF2B5EF4-FFF2-40B4-BE49-F238E27FC236}">
                <a16:creationId xmlns:a16="http://schemas.microsoft.com/office/drawing/2014/main" id="{DDCA5594-7D48-47BB-8F85-9000CAEA3E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941389"/>
            <a:ext cx="7143750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50000"/>
              </a:spcBef>
              <a:buFontTx/>
              <a:buNone/>
            </a:pPr>
            <a:r>
              <a:rPr lang="ar-AE" altLang="en-US" sz="4000" dirty="0">
                <a:latin typeface="Times New Roman" panose="02020603050405020304" pitchFamily="18" charset="0"/>
              </a:rPr>
              <a:t>تزوج سيدنا محمد صلى الله عليه وسلم من السيدة خديجة وانجب منها ....... ذكور </a:t>
            </a:r>
          </a:p>
        </p:txBody>
      </p:sp>
      <p:sp>
        <p:nvSpPr>
          <p:cNvPr id="17413" name="Rectangle 5">
            <a:extLst>
              <a:ext uri="{FF2B5EF4-FFF2-40B4-BE49-F238E27FC236}">
                <a16:creationId xmlns:a16="http://schemas.microsoft.com/office/drawing/2014/main" id="{F25751E9-CE73-4A6C-9BBB-814C749CAD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2149475"/>
            <a:ext cx="2514600" cy="4724400"/>
          </a:xfrm>
          <a:prstGeom prst="rect">
            <a:avLst/>
          </a:prstGeom>
          <a:gradFill rotWithShape="0">
            <a:gsLst>
              <a:gs pos="0">
                <a:srgbClr val="0066CC"/>
              </a:gs>
              <a:gs pos="100000">
                <a:srgbClr val="000066"/>
              </a:gs>
            </a:gsLst>
            <a:path path="shape">
              <a:fillToRect l="50000" t="50000" r="50000" b="50000"/>
            </a:path>
          </a:gradFill>
          <a:ln w="57150">
            <a:solidFill>
              <a:srgbClr val="3399FF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414" name="Rectangle 6">
            <a:extLst>
              <a:ext uri="{FF2B5EF4-FFF2-40B4-BE49-F238E27FC236}">
                <a16:creationId xmlns:a16="http://schemas.microsoft.com/office/drawing/2014/main" id="{3FA17B67-F176-48A0-8C1F-2E8AB0D411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5000" y="2819401"/>
            <a:ext cx="2413000" cy="322263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415" name="Text Box 7">
            <a:extLst>
              <a:ext uri="{FF2B5EF4-FFF2-40B4-BE49-F238E27FC236}">
                <a16:creationId xmlns:a16="http://schemas.microsoft.com/office/drawing/2014/main" id="{A4AE74DE-9420-4DE3-8586-BFD588CB7C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21336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15</a:t>
            </a:r>
            <a:endParaRPr lang="en-US" altLang="en-US" sz="2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416" name="Text Box 8">
            <a:extLst>
              <a:ext uri="{FF2B5EF4-FFF2-40B4-BE49-F238E27FC236}">
                <a16:creationId xmlns:a16="http://schemas.microsoft.com/office/drawing/2014/main" id="{4D2B6209-32E0-47ED-9072-BC6A7B7DF7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2454275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14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417" name="Text Box 9">
            <a:extLst>
              <a:ext uri="{FF2B5EF4-FFF2-40B4-BE49-F238E27FC236}">
                <a16:creationId xmlns:a16="http://schemas.microsoft.com/office/drawing/2014/main" id="{1C09A2CF-88A0-4AD8-B20B-EFA69353EE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2759075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13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418" name="Text Box 10">
            <a:extLst>
              <a:ext uri="{FF2B5EF4-FFF2-40B4-BE49-F238E27FC236}">
                <a16:creationId xmlns:a16="http://schemas.microsoft.com/office/drawing/2014/main" id="{8A6F0A61-E17F-46C9-ADFD-3FA49629CB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3063875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12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419" name="Text Box 11">
            <a:extLst>
              <a:ext uri="{FF2B5EF4-FFF2-40B4-BE49-F238E27FC236}">
                <a16:creationId xmlns:a16="http://schemas.microsoft.com/office/drawing/2014/main" id="{356CB19E-0873-4605-AEE2-6D399ACAB7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3368675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11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420" name="Text Box 12">
            <a:extLst>
              <a:ext uri="{FF2B5EF4-FFF2-40B4-BE49-F238E27FC236}">
                <a16:creationId xmlns:a16="http://schemas.microsoft.com/office/drawing/2014/main" id="{9AF9D217-4E4B-4850-9EDF-FCF7906B22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3673475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10</a:t>
            </a:r>
            <a:endParaRPr lang="en-US" altLang="en-US" sz="2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421" name="Text Box 13">
            <a:extLst>
              <a:ext uri="{FF2B5EF4-FFF2-40B4-BE49-F238E27FC236}">
                <a16:creationId xmlns:a16="http://schemas.microsoft.com/office/drawing/2014/main" id="{29D05EC6-A0F3-4D2D-BE38-A057FE221C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3978275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9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422" name="Text Box 14">
            <a:extLst>
              <a:ext uri="{FF2B5EF4-FFF2-40B4-BE49-F238E27FC236}">
                <a16:creationId xmlns:a16="http://schemas.microsoft.com/office/drawing/2014/main" id="{515B64DC-EF54-4F40-B800-4A43C61793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4283075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8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423" name="Text Box 15">
            <a:extLst>
              <a:ext uri="{FF2B5EF4-FFF2-40B4-BE49-F238E27FC236}">
                <a16:creationId xmlns:a16="http://schemas.microsoft.com/office/drawing/2014/main" id="{9724562A-2A59-4F2C-986B-DE99EB7DAB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4587875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7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424" name="Text Box 16">
            <a:extLst>
              <a:ext uri="{FF2B5EF4-FFF2-40B4-BE49-F238E27FC236}">
                <a16:creationId xmlns:a16="http://schemas.microsoft.com/office/drawing/2014/main" id="{8ED48105-2920-48D9-98C0-D645C34ACF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4892675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6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425" name="Text Box 17">
            <a:extLst>
              <a:ext uri="{FF2B5EF4-FFF2-40B4-BE49-F238E27FC236}">
                <a16:creationId xmlns:a16="http://schemas.microsoft.com/office/drawing/2014/main" id="{86FE4FA7-2C74-4FDB-9E5B-6752F90267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5197475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17426" name="Text Box 18">
            <a:extLst>
              <a:ext uri="{FF2B5EF4-FFF2-40B4-BE49-F238E27FC236}">
                <a16:creationId xmlns:a16="http://schemas.microsoft.com/office/drawing/2014/main" id="{FE7B46FC-41B0-4BD6-B272-489AD7CA68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5502275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4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427" name="Text Box 19">
            <a:extLst>
              <a:ext uri="{FF2B5EF4-FFF2-40B4-BE49-F238E27FC236}">
                <a16:creationId xmlns:a16="http://schemas.microsoft.com/office/drawing/2014/main" id="{9A55D8FB-94F9-4A37-B659-CA3C9459A1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5807075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3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428" name="Text Box 20">
            <a:extLst>
              <a:ext uri="{FF2B5EF4-FFF2-40B4-BE49-F238E27FC236}">
                <a16:creationId xmlns:a16="http://schemas.microsoft.com/office/drawing/2014/main" id="{22E0ECC3-92C7-4A38-9965-4356752000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6111875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2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429" name="Text Box 21">
            <a:extLst>
              <a:ext uri="{FF2B5EF4-FFF2-40B4-BE49-F238E27FC236}">
                <a16:creationId xmlns:a16="http://schemas.microsoft.com/office/drawing/2014/main" id="{20B232DF-4811-4BAA-8B12-BFC21B1DB5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6416675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1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430" name="Text Box 22">
            <a:extLst>
              <a:ext uri="{FF2B5EF4-FFF2-40B4-BE49-F238E27FC236}">
                <a16:creationId xmlns:a16="http://schemas.microsoft.com/office/drawing/2014/main" id="{72DA049A-72C4-4327-983E-BA3ABF1A3F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0" y="2149475"/>
            <a:ext cx="160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$1 Million</a:t>
            </a:r>
            <a:endParaRPr lang="en-US" altLang="en-US" sz="2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431" name="Text Box 23">
            <a:extLst>
              <a:ext uri="{FF2B5EF4-FFF2-40B4-BE49-F238E27FC236}">
                <a16:creationId xmlns:a16="http://schemas.microsoft.com/office/drawing/2014/main" id="{C1C09B89-4C1C-4693-9112-B940284E0F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0" y="2470150"/>
            <a:ext cx="160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$500,000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432" name="Text Box 24">
            <a:extLst>
              <a:ext uri="{FF2B5EF4-FFF2-40B4-BE49-F238E27FC236}">
                <a16:creationId xmlns:a16="http://schemas.microsoft.com/office/drawing/2014/main" id="{0E47AD38-C5A6-465B-92E6-0CD69A713B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0" y="2774950"/>
            <a:ext cx="160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$250,000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433" name="Text Box 25">
            <a:extLst>
              <a:ext uri="{FF2B5EF4-FFF2-40B4-BE49-F238E27FC236}">
                <a16:creationId xmlns:a16="http://schemas.microsoft.com/office/drawing/2014/main" id="{5333622B-54F8-4ED7-8B1D-07A4781CD3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0" y="3079750"/>
            <a:ext cx="160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$125,000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434" name="Text Box 26">
            <a:extLst>
              <a:ext uri="{FF2B5EF4-FFF2-40B4-BE49-F238E27FC236}">
                <a16:creationId xmlns:a16="http://schemas.microsoft.com/office/drawing/2014/main" id="{E5D07011-B8A8-4B17-8015-38AEB20961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0" y="3384550"/>
            <a:ext cx="160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$64,000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435" name="Text Box 27">
            <a:extLst>
              <a:ext uri="{FF2B5EF4-FFF2-40B4-BE49-F238E27FC236}">
                <a16:creationId xmlns:a16="http://schemas.microsoft.com/office/drawing/2014/main" id="{8506FA6A-8985-4FE7-8216-9852D1D548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0" y="3689350"/>
            <a:ext cx="160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$32,000</a:t>
            </a:r>
            <a:endParaRPr lang="en-US" altLang="en-US" sz="2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436" name="Text Box 28">
            <a:extLst>
              <a:ext uri="{FF2B5EF4-FFF2-40B4-BE49-F238E27FC236}">
                <a16:creationId xmlns:a16="http://schemas.microsoft.com/office/drawing/2014/main" id="{0B1CEEC9-35D8-4B52-ADAC-4FF08CC6E8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0" y="3994150"/>
            <a:ext cx="160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$16,000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437" name="Text Box 29">
            <a:extLst>
              <a:ext uri="{FF2B5EF4-FFF2-40B4-BE49-F238E27FC236}">
                <a16:creationId xmlns:a16="http://schemas.microsoft.com/office/drawing/2014/main" id="{7B7307A1-31FF-45AD-A508-B9DE48F167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0" y="4298950"/>
            <a:ext cx="160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$8,000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438" name="Text Box 30">
            <a:extLst>
              <a:ext uri="{FF2B5EF4-FFF2-40B4-BE49-F238E27FC236}">
                <a16:creationId xmlns:a16="http://schemas.microsoft.com/office/drawing/2014/main" id="{2C8515D0-7ABC-4050-971A-0A530E4CF5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0" y="4603750"/>
            <a:ext cx="160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$4,000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439" name="Text Box 31">
            <a:extLst>
              <a:ext uri="{FF2B5EF4-FFF2-40B4-BE49-F238E27FC236}">
                <a16:creationId xmlns:a16="http://schemas.microsoft.com/office/drawing/2014/main" id="{949B61B7-620E-418E-B137-31480D11CE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0" y="4908550"/>
            <a:ext cx="160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$2,000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440" name="Text Box 32">
            <a:extLst>
              <a:ext uri="{FF2B5EF4-FFF2-40B4-BE49-F238E27FC236}">
                <a16:creationId xmlns:a16="http://schemas.microsoft.com/office/drawing/2014/main" id="{2BBDADB9-5ADE-4E32-BCD9-D1ACB9ED59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0" y="5213350"/>
            <a:ext cx="160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$1,000</a:t>
            </a:r>
          </a:p>
        </p:txBody>
      </p:sp>
      <p:sp>
        <p:nvSpPr>
          <p:cNvPr id="17441" name="Text Box 33">
            <a:extLst>
              <a:ext uri="{FF2B5EF4-FFF2-40B4-BE49-F238E27FC236}">
                <a16:creationId xmlns:a16="http://schemas.microsoft.com/office/drawing/2014/main" id="{8E849EE5-76E7-4565-994E-C5BF2FA836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1" y="5518150"/>
            <a:ext cx="10001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$500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442" name="Text Box 34">
            <a:extLst>
              <a:ext uri="{FF2B5EF4-FFF2-40B4-BE49-F238E27FC236}">
                <a16:creationId xmlns:a16="http://schemas.microsoft.com/office/drawing/2014/main" id="{1032566C-A955-4F46-8E19-2C186B11EA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0" y="5822950"/>
            <a:ext cx="160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$300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443" name="Text Box 35">
            <a:extLst>
              <a:ext uri="{FF2B5EF4-FFF2-40B4-BE49-F238E27FC236}">
                <a16:creationId xmlns:a16="http://schemas.microsoft.com/office/drawing/2014/main" id="{BAA91BB7-E41D-42E1-8EAE-50F8B77107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0" y="6127750"/>
            <a:ext cx="1333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$200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444" name="Text Box 36">
            <a:extLst>
              <a:ext uri="{FF2B5EF4-FFF2-40B4-BE49-F238E27FC236}">
                <a16:creationId xmlns:a16="http://schemas.microsoft.com/office/drawing/2014/main" id="{0A97C49C-6956-4871-ABE8-B2550042A2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0" y="6432550"/>
            <a:ext cx="160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$100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445" name="Oval 37">
            <a:extLst>
              <a:ext uri="{FF2B5EF4-FFF2-40B4-BE49-F238E27FC236}">
                <a16:creationId xmlns:a16="http://schemas.microsoft.com/office/drawing/2014/main" id="{4BA9A061-09AB-4AC6-8E7A-5416E4E1C0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0" y="6569075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446" name="Oval 38">
            <a:extLst>
              <a:ext uri="{FF2B5EF4-FFF2-40B4-BE49-F238E27FC236}">
                <a16:creationId xmlns:a16="http://schemas.microsoft.com/office/drawing/2014/main" id="{CF3767A8-1598-4CC0-8478-626F0D6DA9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0" y="6264275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447" name="Oval 39">
            <a:extLst>
              <a:ext uri="{FF2B5EF4-FFF2-40B4-BE49-F238E27FC236}">
                <a16:creationId xmlns:a16="http://schemas.microsoft.com/office/drawing/2014/main" id="{CB8D1510-BCCB-4559-8843-BE095DF9BB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0" y="5959475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448" name="Oval 40">
            <a:extLst>
              <a:ext uri="{FF2B5EF4-FFF2-40B4-BE49-F238E27FC236}">
                <a16:creationId xmlns:a16="http://schemas.microsoft.com/office/drawing/2014/main" id="{FE446866-2342-4A22-9C43-2079B98EAA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0" y="5654675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449" name="Oval 41">
            <a:extLst>
              <a:ext uri="{FF2B5EF4-FFF2-40B4-BE49-F238E27FC236}">
                <a16:creationId xmlns:a16="http://schemas.microsoft.com/office/drawing/2014/main" id="{2049FA46-8967-435A-9F7D-E5EEE0F8ED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0" y="5349875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450" name="Oval 42">
            <a:extLst>
              <a:ext uri="{FF2B5EF4-FFF2-40B4-BE49-F238E27FC236}">
                <a16:creationId xmlns:a16="http://schemas.microsoft.com/office/drawing/2014/main" id="{BBBD1904-87D9-4AFC-927D-BC63F8A0CE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0" y="5045075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451" name="Oval 43">
            <a:extLst>
              <a:ext uri="{FF2B5EF4-FFF2-40B4-BE49-F238E27FC236}">
                <a16:creationId xmlns:a16="http://schemas.microsoft.com/office/drawing/2014/main" id="{28AA3F92-2A24-4A96-988F-11905A7F0B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0" y="4740275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452" name="Oval 44">
            <a:extLst>
              <a:ext uri="{FF2B5EF4-FFF2-40B4-BE49-F238E27FC236}">
                <a16:creationId xmlns:a16="http://schemas.microsoft.com/office/drawing/2014/main" id="{629D5469-A7A4-438F-BE96-4B0873F2C2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0" y="4435475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453" name="Oval 45">
            <a:extLst>
              <a:ext uri="{FF2B5EF4-FFF2-40B4-BE49-F238E27FC236}">
                <a16:creationId xmlns:a16="http://schemas.microsoft.com/office/drawing/2014/main" id="{BCDFB5AE-5916-448D-8255-1914532926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0" y="4130675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454" name="Oval 46">
            <a:extLst>
              <a:ext uri="{FF2B5EF4-FFF2-40B4-BE49-F238E27FC236}">
                <a16:creationId xmlns:a16="http://schemas.microsoft.com/office/drawing/2014/main" id="{68C81997-D4CE-4880-82D3-81E540337B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0" y="3825875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17455" name="Oval 47">
            <a:extLst>
              <a:ext uri="{FF2B5EF4-FFF2-40B4-BE49-F238E27FC236}">
                <a16:creationId xmlns:a16="http://schemas.microsoft.com/office/drawing/2014/main" id="{A4D28D67-9A22-4950-96D8-C4EEF25762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0" y="3521075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456" name="Oval 48">
            <a:extLst>
              <a:ext uri="{FF2B5EF4-FFF2-40B4-BE49-F238E27FC236}">
                <a16:creationId xmlns:a16="http://schemas.microsoft.com/office/drawing/2014/main" id="{CFDB7F27-3D16-45D1-A7E8-7121A12D9D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0" y="3216275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457" name="Oval 49">
            <a:extLst>
              <a:ext uri="{FF2B5EF4-FFF2-40B4-BE49-F238E27FC236}">
                <a16:creationId xmlns:a16="http://schemas.microsoft.com/office/drawing/2014/main" id="{64B48B7E-540D-4921-9052-3A139DD520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0" y="2911475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458" name="Oval 50">
            <a:extLst>
              <a:ext uri="{FF2B5EF4-FFF2-40B4-BE49-F238E27FC236}">
                <a16:creationId xmlns:a16="http://schemas.microsoft.com/office/drawing/2014/main" id="{8D5DC988-BA14-49A5-8DE1-D347F60950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0" y="2606675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459" name="Oval 51">
            <a:extLst>
              <a:ext uri="{FF2B5EF4-FFF2-40B4-BE49-F238E27FC236}">
                <a16:creationId xmlns:a16="http://schemas.microsoft.com/office/drawing/2014/main" id="{C75896D9-3C4C-4C8C-8AB3-9EA00A66DA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0" y="2301875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7460" name="Who Wants to Be a Millionaire.wav">
            <a:hlinkClick r:id="" action="ppaction://media"/>
            <a:extLst>
              <a:ext uri="{FF2B5EF4-FFF2-40B4-BE49-F238E27FC236}">
                <a16:creationId xmlns:a16="http://schemas.microsoft.com/office/drawing/2014/main" id="{06E23ADF-2EE6-46F6-8910-D95B6E5A7632}"/>
              </a:ext>
            </a:extLst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6800" y="6553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61" name="Picture 53" descr="Al Tamayoz Logo">
            <a:extLst>
              <a:ext uri="{FF2B5EF4-FFF2-40B4-BE49-F238E27FC236}">
                <a16:creationId xmlns:a16="http://schemas.microsoft.com/office/drawing/2014/main" id="{4A774F11-2EC5-4558-B873-859EFED3FF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189" y="1"/>
            <a:ext cx="1000125" cy="125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62" name="Line 54">
            <a:extLst>
              <a:ext uri="{FF2B5EF4-FFF2-40B4-BE49-F238E27FC236}">
                <a16:creationId xmlns:a16="http://schemas.microsoft.com/office/drawing/2014/main" id="{82E93092-67E9-4863-B610-39B97540EB0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652125" y="6400800"/>
            <a:ext cx="228600" cy="0"/>
          </a:xfrm>
          <a:prstGeom prst="line">
            <a:avLst/>
          </a:prstGeom>
          <a:noFill/>
          <a:ln w="57150">
            <a:solidFill>
              <a:srgbClr val="33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63" name="Oval 55">
            <a:extLst>
              <a:ext uri="{FF2B5EF4-FFF2-40B4-BE49-F238E27FC236}">
                <a16:creationId xmlns:a16="http://schemas.microsoft.com/office/drawing/2014/main" id="{1A66D7F1-FD87-4829-8C37-2A4538EB3D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0" y="0"/>
            <a:ext cx="1295400" cy="685800"/>
          </a:xfrm>
          <a:prstGeom prst="ellipse">
            <a:avLst/>
          </a:prstGeom>
          <a:noFill/>
          <a:ln w="57150">
            <a:solidFill>
              <a:srgbClr val="33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464" name="Oval 56">
            <a:extLst>
              <a:ext uri="{FF2B5EF4-FFF2-40B4-BE49-F238E27FC236}">
                <a16:creationId xmlns:a16="http://schemas.microsoft.com/office/drawing/2014/main" id="{D649D151-DFE3-44E6-AC49-E074D2DD08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0" y="1371600"/>
            <a:ext cx="1295400" cy="685800"/>
          </a:xfrm>
          <a:prstGeom prst="ellipse">
            <a:avLst/>
          </a:prstGeom>
          <a:noFill/>
          <a:ln w="57150">
            <a:solidFill>
              <a:srgbClr val="33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465" name="Oval 57">
            <a:extLst>
              <a:ext uri="{FF2B5EF4-FFF2-40B4-BE49-F238E27FC236}">
                <a16:creationId xmlns:a16="http://schemas.microsoft.com/office/drawing/2014/main" id="{D841C0AD-C994-41E2-B987-DE0B51CCE5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0" y="685800"/>
            <a:ext cx="1295400" cy="685800"/>
          </a:xfrm>
          <a:prstGeom prst="ellipse">
            <a:avLst/>
          </a:prstGeom>
          <a:noFill/>
          <a:ln w="57150">
            <a:solidFill>
              <a:srgbClr val="33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466" name="Text Box 58">
            <a:extLst>
              <a:ext uri="{FF2B5EF4-FFF2-40B4-BE49-F238E27FC236}">
                <a16:creationId xmlns:a16="http://schemas.microsoft.com/office/drawing/2014/main" id="{955A7D8D-BBB1-474F-ADB4-7ED60845CF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23350" y="139700"/>
            <a:ext cx="1066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50:50</a:t>
            </a:r>
            <a:endParaRPr lang="en-US" altLang="en-US" sz="2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7467" name="Picture 59">
            <a:extLst>
              <a:ext uri="{FF2B5EF4-FFF2-40B4-BE49-F238E27FC236}">
                <a16:creationId xmlns:a16="http://schemas.microsoft.com/office/drawing/2014/main" id="{167CB5FE-62A9-404D-A844-0EE80A2431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9188450" y="717551"/>
            <a:ext cx="514350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68" name="AutoShape 60">
            <a:extLst>
              <a:ext uri="{FF2B5EF4-FFF2-40B4-BE49-F238E27FC236}">
                <a16:creationId xmlns:a16="http://schemas.microsoft.com/office/drawing/2014/main" id="{11E5471B-7EFC-4841-88C1-59AB1F9477DA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9013825" y="1638300"/>
            <a:ext cx="304800" cy="304800"/>
          </a:xfrm>
          <a:prstGeom prst="flowChartDisplay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469" name="Oval 61">
            <a:extLst>
              <a:ext uri="{FF2B5EF4-FFF2-40B4-BE49-F238E27FC236}">
                <a16:creationId xmlns:a16="http://schemas.microsoft.com/office/drawing/2014/main" id="{C06665C9-28BB-4371-A6C6-73217996CC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90025" y="1485900"/>
            <a:ext cx="152400" cy="152400"/>
          </a:xfrm>
          <a:prstGeom prst="ellips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470" name="AutoShape 62">
            <a:extLst>
              <a:ext uri="{FF2B5EF4-FFF2-40B4-BE49-F238E27FC236}">
                <a16:creationId xmlns:a16="http://schemas.microsoft.com/office/drawing/2014/main" id="{539A7CF6-67A6-4D6B-A8AA-47503D24C278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9318625" y="1714500"/>
            <a:ext cx="304800" cy="304800"/>
          </a:xfrm>
          <a:prstGeom prst="flowChartDisplay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471" name="Oval 63">
            <a:extLst>
              <a:ext uri="{FF2B5EF4-FFF2-40B4-BE49-F238E27FC236}">
                <a16:creationId xmlns:a16="http://schemas.microsoft.com/office/drawing/2014/main" id="{62573AB2-64FB-42D3-AD2D-5931192686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94825" y="1562100"/>
            <a:ext cx="152400" cy="152400"/>
          </a:xfrm>
          <a:prstGeom prst="ellips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472" name="AutoShape 64">
            <a:extLst>
              <a:ext uri="{FF2B5EF4-FFF2-40B4-BE49-F238E27FC236}">
                <a16:creationId xmlns:a16="http://schemas.microsoft.com/office/drawing/2014/main" id="{8FFAE548-CE31-4A56-8FCC-A6732CECFEFF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9623425" y="1638300"/>
            <a:ext cx="304800" cy="304800"/>
          </a:xfrm>
          <a:prstGeom prst="flowChartDisplay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473" name="Oval 65">
            <a:extLst>
              <a:ext uri="{FF2B5EF4-FFF2-40B4-BE49-F238E27FC236}">
                <a16:creationId xmlns:a16="http://schemas.microsoft.com/office/drawing/2014/main" id="{9D4AE91F-99DD-4EC0-A280-38EF585E28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99625" y="1485900"/>
            <a:ext cx="152400" cy="152400"/>
          </a:xfrm>
          <a:prstGeom prst="ellips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474" name="AutoShape 67">
            <a:extLst>
              <a:ext uri="{FF2B5EF4-FFF2-40B4-BE49-F238E27FC236}">
                <a16:creationId xmlns:a16="http://schemas.microsoft.com/office/drawing/2014/main" id="{2ED2DCAD-D77E-4092-A832-A4FA081B79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3733800"/>
            <a:ext cx="6324600" cy="914400"/>
          </a:xfrm>
          <a:prstGeom prst="flowChartPreparation">
            <a:avLst/>
          </a:prstGeom>
          <a:solidFill>
            <a:srgbClr val="FF0000"/>
          </a:solidFill>
          <a:ln w="57150">
            <a:solidFill>
              <a:srgbClr val="3399FF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7475" name="Picture 68" descr="صورة1">
            <a:hlinkClick r:id="rId12" action="ppaction://hlinksldjump"/>
            <a:extLst>
              <a:ext uri="{FF2B5EF4-FFF2-40B4-BE49-F238E27FC236}">
                <a16:creationId xmlns:a16="http://schemas.microsoft.com/office/drawing/2014/main" id="{AF4FEB91-AA7A-44E9-B4BA-F94C6DE046C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810000"/>
            <a:ext cx="6667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77" name="AutoShape 69">
            <a:extLst>
              <a:ext uri="{FF2B5EF4-FFF2-40B4-BE49-F238E27FC236}">
                <a16:creationId xmlns:a16="http://schemas.microsoft.com/office/drawing/2014/main" id="{45EE65CD-74B1-433E-B14D-6386EA98E9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3388" y="3679825"/>
            <a:ext cx="6172200" cy="914400"/>
          </a:xfrm>
          <a:prstGeom prst="flowChartPreparation">
            <a:avLst/>
          </a:prstGeom>
          <a:solidFill>
            <a:schemeClr val="tx1"/>
          </a:solidFill>
          <a:ln w="57150">
            <a:solidFill>
              <a:srgbClr val="3399FF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0"/>
              </a:spcBef>
              <a:buFontTx/>
              <a:buNone/>
            </a:pPr>
            <a:r>
              <a:rPr lang="ar-AE" altLang="en-US" sz="1800"/>
              <a:t>ثث</a:t>
            </a:r>
            <a:endParaRPr lang="en-US" altLang="en-US" sz="1800"/>
          </a:p>
        </p:txBody>
      </p:sp>
      <p:sp>
        <p:nvSpPr>
          <p:cNvPr id="2" name="AutoShape 70">
            <a:extLst>
              <a:ext uri="{FF2B5EF4-FFF2-40B4-BE49-F238E27FC236}">
                <a16:creationId xmlns:a16="http://schemas.microsoft.com/office/drawing/2014/main" id="{1A540FF8-E163-4FDA-BA30-D5D35BBD3D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5867400"/>
            <a:ext cx="6172200" cy="914400"/>
          </a:xfrm>
          <a:prstGeom prst="flowChartPreparation">
            <a:avLst/>
          </a:prstGeom>
          <a:solidFill>
            <a:srgbClr val="FF0000"/>
          </a:solidFill>
          <a:ln w="57150">
            <a:solidFill>
              <a:srgbClr val="3399FF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478" name="Line 71">
            <a:extLst>
              <a:ext uri="{FF2B5EF4-FFF2-40B4-BE49-F238E27FC236}">
                <a16:creationId xmlns:a16="http://schemas.microsoft.com/office/drawing/2014/main" id="{309E05DE-1B15-45CD-9299-3E8D789483A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156325" y="6324600"/>
            <a:ext cx="228600" cy="0"/>
          </a:xfrm>
          <a:prstGeom prst="line">
            <a:avLst/>
          </a:prstGeom>
          <a:noFill/>
          <a:ln w="57150">
            <a:solidFill>
              <a:srgbClr val="33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80" name="Text Box 72">
            <a:extLst>
              <a:ext uri="{FF2B5EF4-FFF2-40B4-BE49-F238E27FC236}">
                <a16:creationId xmlns:a16="http://schemas.microsoft.com/office/drawing/2014/main" id="{9F3C74D1-AD9C-491F-9F5A-EA67C7BA96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8213" y="3841751"/>
            <a:ext cx="5029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ar-EG" altLang="en-US" sz="2800">
                <a:solidFill>
                  <a:srgbClr val="FCFF91"/>
                </a:solidFill>
                <a:latin typeface="Times New Roman" panose="02020603050405020304" pitchFamily="18" charset="0"/>
              </a:rPr>
              <a:t>              </a:t>
            </a:r>
            <a:r>
              <a:rPr lang="ar-AE" altLang="en-US" sz="2800">
                <a:solidFill>
                  <a:srgbClr val="FCFF91"/>
                </a:solidFill>
                <a:latin typeface="Times New Roman" panose="02020603050405020304" pitchFamily="18" charset="0"/>
              </a:rPr>
              <a:t>ثلاث أولاد                 </a:t>
            </a:r>
            <a:endParaRPr lang="en-US" altLang="en-US" sz="2800">
              <a:solidFill>
                <a:srgbClr val="FCFF9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" name="Picture 73" descr="صورة1">
            <a:hlinkClick r:id="rId12" action="ppaction://hlinksldjump"/>
            <a:extLst>
              <a:ext uri="{FF2B5EF4-FFF2-40B4-BE49-F238E27FC236}">
                <a16:creationId xmlns:a16="http://schemas.microsoft.com/office/drawing/2014/main" id="{07CCE62E-24FF-447F-8AEA-A2F5CC1DB19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5867400"/>
            <a:ext cx="6667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82" name="AutoShape 74">
            <a:extLst>
              <a:ext uri="{FF2B5EF4-FFF2-40B4-BE49-F238E27FC236}">
                <a16:creationId xmlns:a16="http://schemas.microsoft.com/office/drawing/2014/main" id="{093E5B15-0B1A-4BF7-B1D8-F28AE16862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5867400"/>
            <a:ext cx="6096000" cy="914400"/>
          </a:xfrm>
          <a:prstGeom prst="flowChartPreparation">
            <a:avLst/>
          </a:prstGeom>
          <a:solidFill>
            <a:schemeClr val="tx1"/>
          </a:solidFill>
          <a:ln w="57150">
            <a:solidFill>
              <a:srgbClr val="3399FF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483" name="Text Box 75">
            <a:extLst>
              <a:ext uri="{FF2B5EF4-FFF2-40B4-BE49-F238E27FC236}">
                <a16:creationId xmlns:a16="http://schemas.microsoft.com/office/drawing/2014/main" id="{F207CB9C-404C-4C37-9A46-2A52D3C695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8213" y="5949951"/>
            <a:ext cx="44624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ar-AE" altLang="en-US" sz="2800">
                <a:solidFill>
                  <a:srgbClr val="FCFF91"/>
                </a:solidFill>
                <a:latin typeface="Times New Roman" panose="02020603050405020304" pitchFamily="18" charset="0"/>
              </a:rPr>
              <a:t>ولد واحد                 </a:t>
            </a:r>
            <a:endParaRPr lang="en-US" altLang="en-US">
              <a:solidFill>
                <a:srgbClr val="FCFF91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AutoShape 76">
            <a:extLst>
              <a:ext uri="{FF2B5EF4-FFF2-40B4-BE49-F238E27FC236}">
                <a16:creationId xmlns:a16="http://schemas.microsoft.com/office/drawing/2014/main" id="{DD45C7A0-607F-4369-B690-29F843DEA1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2626" y="4800600"/>
            <a:ext cx="5972175" cy="914400"/>
          </a:xfrm>
          <a:prstGeom prst="flowChartPreparation">
            <a:avLst/>
          </a:prstGeom>
          <a:solidFill>
            <a:srgbClr val="66FF33"/>
          </a:solidFill>
          <a:ln w="57150">
            <a:solidFill>
              <a:srgbClr val="3399FF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7484" name="Picture 77" descr="صورة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D479917-8EA2-4F5B-898A-703450B357C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9850" y="4876800"/>
            <a:ext cx="6667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86" name="AutoShape 78">
            <a:extLst>
              <a:ext uri="{FF2B5EF4-FFF2-40B4-BE49-F238E27FC236}">
                <a16:creationId xmlns:a16="http://schemas.microsoft.com/office/drawing/2014/main" id="{2364E3EA-FEAD-4D84-A91D-5163C80545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9576" y="4775200"/>
            <a:ext cx="6219825" cy="914400"/>
          </a:xfrm>
          <a:prstGeom prst="flowChartPreparation">
            <a:avLst/>
          </a:prstGeom>
          <a:solidFill>
            <a:schemeClr val="tx1"/>
          </a:solidFill>
          <a:ln w="57150">
            <a:solidFill>
              <a:srgbClr val="3399FF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487" name="Text Box 79">
            <a:extLst>
              <a:ext uri="{FF2B5EF4-FFF2-40B4-BE49-F238E27FC236}">
                <a16:creationId xmlns:a16="http://schemas.microsoft.com/office/drawing/2014/main" id="{36FAAEAF-1242-4DDD-BB0C-4F29019227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5029201"/>
            <a:ext cx="5181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ar-AE" altLang="en-US" sz="2800">
                <a:solidFill>
                  <a:srgbClr val="FCFF91"/>
                </a:solidFill>
                <a:latin typeface="Times New Roman" panose="02020603050405020304" pitchFamily="18" charset="0"/>
              </a:rPr>
              <a:t>ولدين                      </a:t>
            </a:r>
            <a:endParaRPr lang="en-US" altLang="en-US" sz="4000">
              <a:solidFill>
                <a:srgbClr val="FCFF91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 advTm="284208">
    <p:circle/>
    <p:sndAc>
      <p:stSnd>
        <p:snd r:embed="rId4" name="millionaire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0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coreop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174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6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74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74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174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174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746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746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74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74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746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746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74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74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174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174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74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74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174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174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5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411"/>
                </p:tgtEl>
              </p:cMediaNode>
            </p:audio>
            <p:audio>
              <p:cMediaNode vol="11000" showWhenStopped="0">
                <p:cTn id="53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460"/>
                </p:tgtEl>
              </p:cMediaNode>
            </p:audi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74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 nodeType="clickPar">
                      <p:stCondLst>
                        <p:cond delay="0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174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174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1747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7"/>
                                            </p:cond>
                                          </p:stCondLst>
                                        </p:cTn>
                                        <p:tgtEl>
                                          <p:spTgt spid="17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New Ques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8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74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 nodeType="clickPar">
                      <p:stCondLst>
                        <p:cond delay="0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500" fill="hold"/>
                                        <p:tgtEl>
                                          <p:spTgt spid="1748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1748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1748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4"/>
                                            </p:cond>
                                          </p:stCondLst>
                                        </p:cTn>
                                        <p:tgtEl>
                                          <p:spTgt spid="17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New Ques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8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74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 nodeType="clickPar">
                      <p:stCondLst>
                        <p:cond delay="0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174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F33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174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1748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1"/>
                                            </p:cond>
                                          </p:stCondLst>
                                        </p:cTn>
                                        <p:tgtEl>
                                          <p:spTgt spid="17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che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87"/>
                  </p:tgtEl>
                </p:cond>
              </p:nextCondLst>
            </p:seq>
          </p:childTnLst>
        </p:cTn>
      </p:par>
    </p:tnLst>
    <p:bldLst>
      <p:bldP spid="17414" grpId="0" animBg="1"/>
      <p:bldP spid="17465" grpId="0" animBg="1"/>
      <p:bldP spid="17466" grpId="0"/>
      <p:bldP spid="17468" grpId="0" animBg="1"/>
      <p:bldP spid="17469" grpId="0" animBg="1"/>
      <p:bldP spid="17470" grpId="0" animBg="1"/>
      <p:bldP spid="17471" grpId="0" animBg="1"/>
      <p:bldP spid="17472" grpId="0" animBg="1"/>
      <p:bldP spid="17473" grpId="0" animBg="1"/>
      <p:bldP spid="17477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>
            <a:extLst>
              <a:ext uri="{FF2B5EF4-FFF2-40B4-BE49-F238E27FC236}">
                <a16:creationId xmlns:a16="http://schemas.microsoft.com/office/drawing/2014/main" id="{5877CC3B-11FD-419B-BABD-E4754CC847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0" y="304801"/>
            <a:ext cx="2286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endParaRPr lang="en-US" altLang="en-US" sz="2800">
              <a:solidFill>
                <a:schemeClr val="bg1"/>
              </a:solidFill>
              <a:latin typeface="Webdings" panose="05030102010509060703" pitchFamily="18" charset="2"/>
            </a:endParaRPr>
          </a:p>
        </p:txBody>
      </p:sp>
      <p:pic>
        <p:nvPicPr>
          <p:cNvPr id="18435" name="New Question.wav">
            <a:hlinkClick r:id="" action="ppaction://media"/>
            <a:extLst>
              <a:ext uri="{FF2B5EF4-FFF2-40B4-BE49-F238E27FC236}">
                <a16:creationId xmlns:a16="http://schemas.microsoft.com/office/drawing/2014/main" id="{6C55AEA1-A6E0-4CCB-9CBA-7F2B1E44C060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25400" y="66294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Text Box 4">
            <a:extLst>
              <a:ext uri="{FF2B5EF4-FFF2-40B4-BE49-F238E27FC236}">
                <a16:creationId xmlns:a16="http://schemas.microsoft.com/office/drawing/2014/main" id="{58372FA7-6070-4AAA-A7E8-E93DA96136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8112" y="1190626"/>
            <a:ext cx="6357938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rtl="0">
              <a:spcBef>
                <a:spcPct val="50000"/>
              </a:spcBef>
              <a:buFontTx/>
              <a:buNone/>
            </a:pPr>
            <a:r>
              <a:rPr lang="ar-AE" altLang="en-US" dirty="0">
                <a:latin typeface="Times New Roman" panose="02020603050405020304" pitchFamily="18" charset="0"/>
              </a:rPr>
              <a:t>السيدة فاطمة أم الحسين  ..............</a:t>
            </a:r>
          </a:p>
          <a:p>
            <a:pPr rtl="0">
              <a:spcBef>
                <a:spcPct val="50000"/>
              </a:spcBef>
              <a:buFontTx/>
              <a:buNone/>
            </a:pPr>
            <a:r>
              <a:rPr lang="ar-AE" altLang="en-US" dirty="0">
                <a:latin typeface="Times New Roman" panose="02020603050405020304" pitchFamily="18" charset="0"/>
              </a:rPr>
              <a:t>الرسول صلى الله عليه وسلم </a:t>
            </a:r>
            <a:r>
              <a:rPr lang="ar-EG" altLang="en-US" dirty="0">
                <a:latin typeface="Times New Roman" panose="02020603050405020304" pitchFamily="18" charset="0"/>
              </a:rPr>
              <a:t>  </a:t>
            </a:r>
            <a:endParaRPr lang="en-US" altLang="en-US" sz="4000" dirty="0">
              <a:latin typeface="Times New Roman" panose="02020603050405020304" pitchFamily="18" charset="0"/>
            </a:endParaRPr>
          </a:p>
        </p:txBody>
      </p:sp>
      <p:sp>
        <p:nvSpPr>
          <p:cNvPr id="18437" name="Rectangle 5">
            <a:extLst>
              <a:ext uri="{FF2B5EF4-FFF2-40B4-BE49-F238E27FC236}">
                <a16:creationId xmlns:a16="http://schemas.microsoft.com/office/drawing/2014/main" id="{3799349A-D6F0-41D5-A983-47F42202EC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2149475"/>
            <a:ext cx="2514600" cy="4724400"/>
          </a:xfrm>
          <a:prstGeom prst="rect">
            <a:avLst/>
          </a:prstGeom>
          <a:gradFill rotWithShape="0">
            <a:gsLst>
              <a:gs pos="0">
                <a:srgbClr val="0066CC"/>
              </a:gs>
              <a:gs pos="100000">
                <a:srgbClr val="000066"/>
              </a:gs>
            </a:gsLst>
            <a:path path="shape">
              <a:fillToRect l="50000" t="50000" r="50000" b="50000"/>
            </a:path>
          </a:gradFill>
          <a:ln w="57150">
            <a:solidFill>
              <a:srgbClr val="3399FF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438" name="Rectangle 6">
            <a:extLst>
              <a:ext uri="{FF2B5EF4-FFF2-40B4-BE49-F238E27FC236}">
                <a16:creationId xmlns:a16="http://schemas.microsoft.com/office/drawing/2014/main" id="{CF7FA962-3EE4-4B2C-BEA6-E4979AEBE2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5000" y="2514601"/>
            <a:ext cx="2413000" cy="322263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439" name="Text Box 7">
            <a:extLst>
              <a:ext uri="{FF2B5EF4-FFF2-40B4-BE49-F238E27FC236}">
                <a16:creationId xmlns:a16="http://schemas.microsoft.com/office/drawing/2014/main" id="{C148160C-EE8B-4351-84DE-E0D1C9ADE9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21336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15</a:t>
            </a:r>
            <a:endParaRPr lang="en-US" altLang="en-US" sz="2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440" name="Text Box 8">
            <a:extLst>
              <a:ext uri="{FF2B5EF4-FFF2-40B4-BE49-F238E27FC236}">
                <a16:creationId xmlns:a16="http://schemas.microsoft.com/office/drawing/2014/main" id="{82B891CB-0BAC-43B0-9892-A5AA01679A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2454275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14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441" name="Text Box 9">
            <a:extLst>
              <a:ext uri="{FF2B5EF4-FFF2-40B4-BE49-F238E27FC236}">
                <a16:creationId xmlns:a16="http://schemas.microsoft.com/office/drawing/2014/main" id="{ABCD0A90-FD73-46A0-AE4C-7F7251D24E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2759075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13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442" name="Text Box 10">
            <a:extLst>
              <a:ext uri="{FF2B5EF4-FFF2-40B4-BE49-F238E27FC236}">
                <a16:creationId xmlns:a16="http://schemas.microsoft.com/office/drawing/2014/main" id="{50ECCD49-F7B3-4FA4-9117-3A8F72589B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3063875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12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443" name="Text Box 11">
            <a:extLst>
              <a:ext uri="{FF2B5EF4-FFF2-40B4-BE49-F238E27FC236}">
                <a16:creationId xmlns:a16="http://schemas.microsoft.com/office/drawing/2014/main" id="{ACB19D95-59EA-42AE-90C6-033E51728E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3368675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11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444" name="Text Box 12">
            <a:extLst>
              <a:ext uri="{FF2B5EF4-FFF2-40B4-BE49-F238E27FC236}">
                <a16:creationId xmlns:a16="http://schemas.microsoft.com/office/drawing/2014/main" id="{751076F5-6570-4E82-9F19-2EB5766178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3673475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10</a:t>
            </a:r>
            <a:endParaRPr lang="en-US" altLang="en-US" sz="2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445" name="Text Box 13">
            <a:extLst>
              <a:ext uri="{FF2B5EF4-FFF2-40B4-BE49-F238E27FC236}">
                <a16:creationId xmlns:a16="http://schemas.microsoft.com/office/drawing/2014/main" id="{C7B9093F-9020-4C95-8EB9-8776DC4B22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3978275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9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446" name="Text Box 14">
            <a:extLst>
              <a:ext uri="{FF2B5EF4-FFF2-40B4-BE49-F238E27FC236}">
                <a16:creationId xmlns:a16="http://schemas.microsoft.com/office/drawing/2014/main" id="{CD004719-5148-439A-AA6B-112527E412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4283075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8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447" name="Text Box 15">
            <a:extLst>
              <a:ext uri="{FF2B5EF4-FFF2-40B4-BE49-F238E27FC236}">
                <a16:creationId xmlns:a16="http://schemas.microsoft.com/office/drawing/2014/main" id="{73076114-8F9A-4F01-A5A8-D6C9F3903C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4587875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7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448" name="Text Box 16">
            <a:extLst>
              <a:ext uri="{FF2B5EF4-FFF2-40B4-BE49-F238E27FC236}">
                <a16:creationId xmlns:a16="http://schemas.microsoft.com/office/drawing/2014/main" id="{AF23DE75-AAA1-42A9-A331-1F585A8D65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4892675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6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449" name="Text Box 17">
            <a:extLst>
              <a:ext uri="{FF2B5EF4-FFF2-40B4-BE49-F238E27FC236}">
                <a16:creationId xmlns:a16="http://schemas.microsoft.com/office/drawing/2014/main" id="{F75260F1-CF6E-47FB-870B-BBB5961A6C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5197475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18450" name="Text Box 18">
            <a:extLst>
              <a:ext uri="{FF2B5EF4-FFF2-40B4-BE49-F238E27FC236}">
                <a16:creationId xmlns:a16="http://schemas.microsoft.com/office/drawing/2014/main" id="{CE3F34D1-C9A2-4BA3-8CEA-67288370ED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5502275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4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451" name="Text Box 19">
            <a:extLst>
              <a:ext uri="{FF2B5EF4-FFF2-40B4-BE49-F238E27FC236}">
                <a16:creationId xmlns:a16="http://schemas.microsoft.com/office/drawing/2014/main" id="{B6028DD1-FD1C-477A-B555-CC15043F4A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5807075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3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452" name="Text Box 20">
            <a:extLst>
              <a:ext uri="{FF2B5EF4-FFF2-40B4-BE49-F238E27FC236}">
                <a16:creationId xmlns:a16="http://schemas.microsoft.com/office/drawing/2014/main" id="{6162E063-05C4-4F49-82E7-6EBF57198B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6111875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2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453" name="Text Box 21">
            <a:extLst>
              <a:ext uri="{FF2B5EF4-FFF2-40B4-BE49-F238E27FC236}">
                <a16:creationId xmlns:a16="http://schemas.microsoft.com/office/drawing/2014/main" id="{FAE5A879-B477-48DC-B6BE-23F3966941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6416675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1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454" name="Text Box 22">
            <a:extLst>
              <a:ext uri="{FF2B5EF4-FFF2-40B4-BE49-F238E27FC236}">
                <a16:creationId xmlns:a16="http://schemas.microsoft.com/office/drawing/2014/main" id="{52964C9F-821C-44E4-B040-F910971569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0" y="2149475"/>
            <a:ext cx="160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$1 Million</a:t>
            </a:r>
            <a:endParaRPr lang="en-US" altLang="en-US" sz="2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455" name="Text Box 23">
            <a:extLst>
              <a:ext uri="{FF2B5EF4-FFF2-40B4-BE49-F238E27FC236}">
                <a16:creationId xmlns:a16="http://schemas.microsoft.com/office/drawing/2014/main" id="{E72BEAC1-1942-4780-984A-096E04944E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0" y="2470150"/>
            <a:ext cx="160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$500,000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456" name="Text Box 24">
            <a:extLst>
              <a:ext uri="{FF2B5EF4-FFF2-40B4-BE49-F238E27FC236}">
                <a16:creationId xmlns:a16="http://schemas.microsoft.com/office/drawing/2014/main" id="{6A096B20-1793-49AE-97CE-4C875D1680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0" y="2774950"/>
            <a:ext cx="160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$250,000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457" name="Text Box 25">
            <a:extLst>
              <a:ext uri="{FF2B5EF4-FFF2-40B4-BE49-F238E27FC236}">
                <a16:creationId xmlns:a16="http://schemas.microsoft.com/office/drawing/2014/main" id="{611D2E10-0573-4A1C-96FE-2EB2BE927F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0" y="3079750"/>
            <a:ext cx="160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$125,000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458" name="Text Box 26">
            <a:extLst>
              <a:ext uri="{FF2B5EF4-FFF2-40B4-BE49-F238E27FC236}">
                <a16:creationId xmlns:a16="http://schemas.microsoft.com/office/drawing/2014/main" id="{1F24A92B-6BB6-4475-AB9D-947FBAECAA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0" y="3384550"/>
            <a:ext cx="160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$64,000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459" name="Text Box 27">
            <a:extLst>
              <a:ext uri="{FF2B5EF4-FFF2-40B4-BE49-F238E27FC236}">
                <a16:creationId xmlns:a16="http://schemas.microsoft.com/office/drawing/2014/main" id="{61440B5F-960D-47CB-AD2E-3A58422450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0" y="3689350"/>
            <a:ext cx="160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$32,000</a:t>
            </a:r>
            <a:endParaRPr lang="en-US" altLang="en-US" sz="2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460" name="Text Box 28">
            <a:extLst>
              <a:ext uri="{FF2B5EF4-FFF2-40B4-BE49-F238E27FC236}">
                <a16:creationId xmlns:a16="http://schemas.microsoft.com/office/drawing/2014/main" id="{7608E000-01B1-464A-99B3-ACE238955B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0" y="3994150"/>
            <a:ext cx="160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$16,000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461" name="Text Box 29">
            <a:extLst>
              <a:ext uri="{FF2B5EF4-FFF2-40B4-BE49-F238E27FC236}">
                <a16:creationId xmlns:a16="http://schemas.microsoft.com/office/drawing/2014/main" id="{5E52A611-37F3-4078-A1F3-B5300AB8AD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0" y="4298950"/>
            <a:ext cx="160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$8,000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462" name="Text Box 30">
            <a:extLst>
              <a:ext uri="{FF2B5EF4-FFF2-40B4-BE49-F238E27FC236}">
                <a16:creationId xmlns:a16="http://schemas.microsoft.com/office/drawing/2014/main" id="{2D860CB8-5F95-4662-8CDB-2E2421F237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0" y="4603750"/>
            <a:ext cx="160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$4,000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463" name="Text Box 31">
            <a:extLst>
              <a:ext uri="{FF2B5EF4-FFF2-40B4-BE49-F238E27FC236}">
                <a16:creationId xmlns:a16="http://schemas.microsoft.com/office/drawing/2014/main" id="{D1F68F4C-604A-497A-AA1F-31CD154B7C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0" y="4908550"/>
            <a:ext cx="160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$2,000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464" name="Text Box 32">
            <a:extLst>
              <a:ext uri="{FF2B5EF4-FFF2-40B4-BE49-F238E27FC236}">
                <a16:creationId xmlns:a16="http://schemas.microsoft.com/office/drawing/2014/main" id="{AD9C0FBA-7071-4F01-B2E4-CAC581C3F4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0" y="5213350"/>
            <a:ext cx="160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$1,000</a:t>
            </a:r>
          </a:p>
        </p:txBody>
      </p:sp>
      <p:sp>
        <p:nvSpPr>
          <p:cNvPr id="18465" name="Text Box 33">
            <a:extLst>
              <a:ext uri="{FF2B5EF4-FFF2-40B4-BE49-F238E27FC236}">
                <a16:creationId xmlns:a16="http://schemas.microsoft.com/office/drawing/2014/main" id="{8D42091F-3951-4584-9CE9-D1CD190458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1" y="5518150"/>
            <a:ext cx="10001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$500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466" name="Text Box 34">
            <a:extLst>
              <a:ext uri="{FF2B5EF4-FFF2-40B4-BE49-F238E27FC236}">
                <a16:creationId xmlns:a16="http://schemas.microsoft.com/office/drawing/2014/main" id="{E783B694-5A84-47A0-AD37-AAD001F4D7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0" y="5822950"/>
            <a:ext cx="160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$300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467" name="Text Box 35">
            <a:extLst>
              <a:ext uri="{FF2B5EF4-FFF2-40B4-BE49-F238E27FC236}">
                <a16:creationId xmlns:a16="http://schemas.microsoft.com/office/drawing/2014/main" id="{36C323A2-937F-4EC8-9C21-F6B734F856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0" y="6127750"/>
            <a:ext cx="1333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$200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468" name="Text Box 36">
            <a:extLst>
              <a:ext uri="{FF2B5EF4-FFF2-40B4-BE49-F238E27FC236}">
                <a16:creationId xmlns:a16="http://schemas.microsoft.com/office/drawing/2014/main" id="{9EF5BB8D-AD43-4BFE-88AA-7071C4EC56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0" y="6432550"/>
            <a:ext cx="160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$100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469" name="Oval 37">
            <a:extLst>
              <a:ext uri="{FF2B5EF4-FFF2-40B4-BE49-F238E27FC236}">
                <a16:creationId xmlns:a16="http://schemas.microsoft.com/office/drawing/2014/main" id="{5E2B6235-D5C9-4BBE-895B-E93EBE1431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0" y="6569075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470" name="Oval 38">
            <a:extLst>
              <a:ext uri="{FF2B5EF4-FFF2-40B4-BE49-F238E27FC236}">
                <a16:creationId xmlns:a16="http://schemas.microsoft.com/office/drawing/2014/main" id="{535416A3-5E90-4B3B-819C-255377CBD4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0" y="6264275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471" name="Oval 39">
            <a:extLst>
              <a:ext uri="{FF2B5EF4-FFF2-40B4-BE49-F238E27FC236}">
                <a16:creationId xmlns:a16="http://schemas.microsoft.com/office/drawing/2014/main" id="{B42BDFA9-89F0-4C70-B218-CCB2FA101C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0" y="5959475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472" name="Oval 40">
            <a:extLst>
              <a:ext uri="{FF2B5EF4-FFF2-40B4-BE49-F238E27FC236}">
                <a16:creationId xmlns:a16="http://schemas.microsoft.com/office/drawing/2014/main" id="{3146F443-3130-4648-82CC-220D1D6DA5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0" y="5654675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473" name="Oval 41">
            <a:extLst>
              <a:ext uri="{FF2B5EF4-FFF2-40B4-BE49-F238E27FC236}">
                <a16:creationId xmlns:a16="http://schemas.microsoft.com/office/drawing/2014/main" id="{A9F96E53-95A4-4A7A-A5F2-19EA0CB403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0" y="5349875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474" name="Oval 42">
            <a:extLst>
              <a:ext uri="{FF2B5EF4-FFF2-40B4-BE49-F238E27FC236}">
                <a16:creationId xmlns:a16="http://schemas.microsoft.com/office/drawing/2014/main" id="{B48C6A2A-E86E-4023-9010-8FFC929EBA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0" y="5045075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475" name="Oval 43">
            <a:extLst>
              <a:ext uri="{FF2B5EF4-FFF2-40B4-BE49-F238E27FC236}">
                <a16:creationId xmlns:a16="http://schemas.microsoft.com/office/drawing/2014/main" id="{EFF13717-C36A-4AA9-9D64-587BBC3A21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0" y="4740275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476" name="Oval 44">
            <a:extLst>
              <a:ext uri="{FF2B5EF4-FFF2-40B4-BE49-F238E27FC236}">
                <a16:creationId xmlns:a16="http://schemas.microsoft.com/office/drawing/2014/main" id="{784F9551-52B2-4BB8-BABE-D9FF4891E9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0" y="4435475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477" name="Oval 45">
            <a:extLst>
              <a:ext uri="{FF2B5EF4-FFF2-40B4-BE49-F238E27FC236}">
                <a16:creationId xmlns:a16="http://schemas.microsoft.com/office/drawing/2014/main" id="{27177E15-AB50-4F37-80A9-F242D95D58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0" y="4130675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478" name="Oval 46">
            <a:extLst>
              <a:ext uri="{FF2B5EF4-FFF2-40B4-BE49-F238E27FC236}">
                <a16:creationId xmlns:a16="http://schemas.microsoft.com/office/drawing/2014/main" id="{62DC7303-0D42-4A61-B199-954096C016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0" y="3825875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18479" name="Oval 47">
            <a:extLst>
              <a:ext uri="{FF2B5EF4-FFF2-40B4-BE49-F238E27FC236}">
                <a16:creationId xmlns:a16="http://schemas.microsoft.com/office/drawing/2014/main" id="{28DF5543-CFFF-4824-8E58-D00A5F8179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0" y="3521075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480" name="Oval 48">
            <a:extLst>
              <a:ext uri="{FF2B5EF4-FFF2-40B4-BE49-F238E27FC236}">
                <a16:creationId xmlns:a16="http://schemas.microsoft.com/office/drawing/2014/main" id="{E9F128CC-BC48-4218-9DE4-D2C2DDF4BE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0" y="3216275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481" name="Oval 49">
            <a:extLst>
              <a:ext uri="{FF2B5EF4-FFF2-40B4-BE49-F238E27FC236}">
                <a16:creationId xmlns:a16="http://schemas.microsoft.com/office/drawing/2014/main" id="{8E8F1D2A-E708-48DF-8A56-279F67F90F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0" y="2911475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482" name="Oval 50">
            <a:extLst>
              <a:ext uri="{FF2B5EF4-FFF2-40B4-BE49-F238E27FC236}">
                <a16:creationId xmlns:a16="http://schemas.microsoft.com/office/drawing/2014/main" id="{9C6D620A-9F90-404F-A22A-C28B342915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0" y="2606675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483" name="Oval 51">
            <a:extLst>
              <a:ext uri="{FF2B5EF4-FFF2-40B4-BE49-F238E27FC236}">
                <a16:creationId xmlns:a16="http://schemas.microsoft.com/office/drawing/2014/main" id="{AA72A900-20C9-4A84-9FB7-713DD89806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0" y="2301875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8484" name="Who Wants to Be a Millionaire.wav">
            <a:hlinkClick r:id="" action="ppaction://media"/>
            <a:extLst>
              <a:ext uri="{FF2B5EF4-FFF2-40B4-BE49-F238E27FC236}">
                <a16:creationId xmlns:a16="http://schemas.microsoft.com/office/drawing/2014/main" id="{A916E156-47DA-47D3-8881-ED41FCFEF034}"/>
              </a:ext>
            </a:extLst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6800" y="6553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85" name="Picture 53" descr="Al Tamayoz Logo">
            <a:extLst>
              <a:ext uri="{FF2B5EF4-FFF2-40B4-BE49-F238E27FC236}">
                <a16:creationId xmlns:a16="http://schemas.microsoft.com/office/drawing/2014/main" id="{8C9B056B-F497-40E1-9D2A-5AE04D994A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1" y="1"/>
            <a:ext cx="1014413" cy="125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86" name="Line 54">
            <a:extLst>
              <a:ext uri="{FF2B5EF4-FFF2-40B4-BE49-F238E27FC236}">
                <a16:creationId xmlns:a16="http://schemas.microsoft.com/office/drawing/2014/main" id="{04C42136-CBF1-48AC-8568-D224F242960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652125" y="6400800"/>
            <a:ext cx="228600" cy="0"/>
          </a:xfrm>
          <a:prstGeom prst="line">
            <a:avLst/>
          </a:prstGeom>
          <a:noFill/>
          <a:ln w="57150">
            <a:solidFill>
              <a:srgbClr val="33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87" name="Oval 55">
            <a:extLst>
              <a:ext uri="{FF2B5EF4-FFF2-40B4-BE49-F238E27FC236}">
                <a16:creationId xmlns:a16="http://schemas.microsoft.com/office/drawing/2014/main" id="{B539CFC1-8099-4D91-ABD8-97672C524C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0" y="0"/>
            <a:ext cx="1295400" cy="685800"/>
          </a:xfrm>
          <a:prstGeom prst="ellipse">
            <a:avLst/>
          </a:prstGeom>
          <a:noFill/>
          <a:ln w="57150">
            <a:solidFill>
              <a:srgbClr val="33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488" name="Oval 56">
            <a:extLst>
              <a:ext uri="{FF2B5EF4-FFF2-40B4-BE49-F238E27FC236}">
                <a16:creationId xmlns:a16="http://schemas.microsoft.com/office/drawing/2014/main" id="{F20E20CB-8873-47CE-A2E1-491B52B2D0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0" y="1371600"/>
            <a:ext cx="1295400" cy="685800"/>
          </a:xfrm>
          <a:prstGeom prst="ellipse">
            <a:avLst/>
          </a:prstGeom>
          <a:noFill/>
          <a:ln w="57150">
            <a:solidFill>
              <a:srgbClr val="33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489" name="Oval 57">
            <a:extLst>
              <a:ext uri="{FF2B5EF4-FFF2-40B4-BE49-F238E27FC236}">
                <a16:creationId xmlns:a16="http://schemas.microsoft.com/office/drawing/2014/main" id="{3A1F8DF9-D587-4B15-B858-C6DB12FEEA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0" y="685800"/>
            <a:ext cx="1295400" cy="685800"/>
          </a:xfrm>
          <a:prstGeom prst="ellipse">
            <a:avLst/>
          </a:prstGeom>
          <a:noFill/>
          <a:ln w="57150">
            <a:solidFill>
              <a:srgbClr val="33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490" name="Text Box 58">
            <a:extLst>
              <a:ext uri="{FF2B5EF4-FFF2-40B4-BE49-F238E27FC236}">
                <a16:creationId xmlns:a16="http://schemas.microsoft.com/office/drawing/2014/main" id="{BC4B940E-F9BB-49F1-9BB3-17EA18BDCE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23350" y="139700"/>
            <a:ext cx="1066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50:50</a:t>
            </a:r>
            <a:endParaRPr lang="en-US" altLang="en-US" sz="2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8491" name="Picture 59">
            <a:extLst>
              <a:ext uri="{FF2B5EF4-FFF2-40B4-BE49-F238E27FC236}">
                <a16:creationId xmlns:a16="http://schemas.microsoft.com/office/drawing/2014/main" id="{AD5710D8-2835-4C3B-949E-547D9C9D1D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9188450" y="717551"/>
            <a:ext cx="514350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92" name="AutoShape 60">
            <a:extLst>
              <a:ext uri="{FF2B5EF4-FFF2-40B4-BE49-F238E27FC236}">
                <a16:creationId xmlns:a16="http://schemas.microsoft.com/office/drawing/2014/main" id="{750F96EB-A5FB-407C-8A8F-849C3C6011FB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9013825" y="1638300"/>
            <a:ext cx="304800" cy="304800"/>
          </a:xfrm>
          <a:prstGeom prst="flowChartDisplay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493" name="Oval 61">
            <a:extLst>
              <a:ext uri="{FF2B5EF4-FFF2-40B4-BE49-F238E27FC236}">
                <a16:creationId xmlns:a16="http://schemas.microsoft.com/office/drawing/2014/main" id="{F0EC2319-8B64-42DB-90D2-55134280A6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90025" y="1485900"/>
            <a:ext cx="152400" cy="152400"/>
          </a:xfrm>
          <a:prstGeom prst="ellips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494" name="AutoShape 62">
            <a:extLst>
              <a:ext uri="{FF2B5EF4-FFF2-40B4-BE49-F238E27FC236}">
                <a16:creationId xmlns:a16="http://schemas.microsoft.com/office/drawing/2014/main" id="{5A3C5B54-DD01-458F-9E0C-D8BA7D32F770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9318625" y="1714500"/>
            <a:ext cx="304800" cy="304800"/>
          </a:xfrm>
          <a:prstGeom prst="flowChartDisplay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495" name="Oval 63">
            <a:extLst>
              <a:ext uri="{FF2B5EF4-FFF2-40B4-BE49-F238E27FC236}">
                <a16:creationId xmlns:a16="http://schemas.microsoft.com/office/drawing/2014/main" id="{37CCAAD2-8EC0-4595-BDEA-BB646CE623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94825" y="1562100"/>
            <a:ext cx="152400" cy="152400"/>
          </a:xfrm>
          <a:prstGeom prst="ellips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496" name="AutoShape 64">
            <a:extLst>
              <a:ext uri="{FF2B5EF4-FFF2-40B4-BE49-F238E27FC236}">
                <a16:creationId xmlns:a16="http://schemas.microsoft.com/office/drawing/2014/main" id="{03EDE498-05C9-40CD-B61A-53B2D9B1694C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9623425" y="1638300"/>
            <a:ext cx="304800" cy="304800"/>
          </a:xfrm>
          <a:prstGeom prst="flowChartDisplay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497" name="Oval 65">
            <a:extLst>
              <a:ext uri="{FF2B5EF4-FFF2-40B4-BE49-F238E27FC236}">
                <a16:creationId xmlns:a16="http://schemas.microsoft.com/office/drawing/2014/main" id="{49BD33A3-A1F1-4A25-99D3-1FA197AC77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99625" y="1485900"/>
            <a:ext cx="152400" cy="152400"/>
          </a:xfrm>
          <a:prstGeom prst="ellips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498" name="AutoShape 67">
            <a:extLst>
              <a:ext uri="{FF2B5EF4-FFF2-40B4-BE49-F238E27FC236}">
                <a16:creationId xmlns:a16="http://schemas.microsoft.com/office/drawing/2014/main" id="{3F6565C3-5E3F-48DD-A8AD-8C6633FAD4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3733800"/>
            <a:ext cx="6324600" cy="914400"/>
          </a:xfrm>
          <a:prstGeom prst="flowChartPreparation">
            <a:avLst/>
          </a:prstGeom>
          <a:solidFill>
            <a:srgbClr val="FF0000"/>
          </a:solidFill>
          <a:ln w="57150">
            <a:solidFill>
              <a:srgbClr val="3399FF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8499" name="Picture 68" descr="صورة1">
            <a:hlinkClick r:id="rId12" action="ppaction://hlinksldjump"/>
            <a:extLst>
              <a:ext uri="{FF2B5EF4-FFF2-40B4-BE49-F238E27FC236}">
                <a16:creationId xmlns:a16="http://schemas.microsoft.com/office/drawing/2014/main" id="{41E45FCE-06AC-45B5-B76D-8E97966190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810000"/>
            <a:ext cx="6667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501" name="AutoShape 69">
            <a:extLst>
              <a:ext uri="{FF2B5EF4-FFF2-40B4-BE49-F238E27FC236}">
                <a16:creationId xmlns:a16="http://schemas.microsoft.com/office/drawing/2014/main" id="{0D1484A6-8929-43CD-A3BD-D6079B3191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6875" y="3719513"/>
            <a:ext cx="6172200" cy="914400"/>
          </a:xfrm>
          <a:prstGeom prst="flowChartPreparation">
            <a:avLst/>
          </a:prstGeom>
          <a:solidFill>
            <a:schemeClr val="tx1"/>
          </a:solidFill>
          <a:ln w="57150">
            <a:solidFill>
              <a:srgbClr val="3399FF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ar-AE" altLang="en-US" sz="4600">
                <a:solidFill>
                  <a:srgbClr val="FCFF91"/>
                </a:solidFill>
                <a:latin typeface="Times New Roman" panose="02020603050405020304" pitchFamily="18" charset="0"/>
              </a:rPr>
              <a:t>أخــــــت      </a:t>
            </a:r>
            <a:endParaRPr lang="en-US" altLang="en-US" sz="4600">
              <a:solidFill>
                <a:srgbClr val="FCFF9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AutoShape 70">
            <a:extLst>
              <a:ext uri="{FF2B5EF4-FFF2-40B4-BE49-F238E27FC236}">
                <a16:creationId xmlns:a16="http://schemas.microsoft.com/office/drawing/2014/main" id="{05BCFB64-CE6F-4BB3-A08E-46A105A372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4800600"/>
            <a:ext cx="6172200" cy="914400"/>
          </a:xfrm>
          <a:prstGeom prst="flowChartPreparation">
            <a:avLst/>
          </a:prstGeom>
          <a:solidFill>
            <a:srgbClr val="FF0000"/>
          </a:solidFill>
          <a:ln w="57150">
            <a:solidFill>
              <a:srgbClr val="3399FF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502" name="Line 71">
            <a:extLst>
              <a:ext uri="{FF2B5EF4-FFF2-40B4-BE49-F238E27FC236}">
                <a16:creationId xmlns:a16="http://schemas.microsoft.com/office/drawing/2014/main" id="{9C08E5DE-8385-40DE-B177-8C1006DE3BA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156325" y="5257800"/>
            <a:ext cx="228600" cy="0"/>
          </a:xfrm>
          <a:prstGeom prst="line">
            <a:avLst/>
          </a:prstGeom>
          <a:noFill/>
          <a:ln w="57150">
            <a:solidFill>
              <a:srgbClr val="33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8503" name="Picture 73" descr="صورة1">
            <a:hlinkClick r:id="rId12" action="ppaction://hlinksldjump"/>
            <a:extLst>
              <a:ext uri="{FF2B5EF4-FFF2-40B4-BE49-F238E27FC236}">
                <a16:creationId xmlns:a16="http://schemas.microsoft.com/office/drawing/2014/main" id="{800DF17B-2E4A-4047-9BEF-50A2328438E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800600"/>
            <a:ext cx="6667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506" name="AutoShape 74">
            <a:extLst>
              <a:ext uri="{FF2B5EF4-FFF2-40B4-BE49-F238E27FC236}">
                <a16:creationId xmlns:a16="http://schemas.microsoft.com/office/drawing/2014/main" id="{5098317C-BF94-4D9D-93AF-EDF54D67AE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41476" y="4776788"/>
            <a:ext cx="6435725" cy="914400"/>
          </a:xfrm>
          <a:prstGeom prst="flowChartPreparation">
            <a:avLst/>
          </a:prstGeom>
          <a:solidFill>
            <a:schemeClr val="tx1"/>
          </a:solidFill>
          <a:ln w="57150">
            <a:solidFill>
              <a:srgbClr val="3399FF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507" name="Text Box 75">
            <a:extLst>
              <a:ext uri="{FF2B5EF4-FFF2-40B4-BE49-F238E27FC236}">
                <a16:creationId xmlns:a16="http://schemas.microsoft.com/office/drawing/2014/main" id="{D3EC5FA0-BBCC-4AF7-8A2A-084D8EFECA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4881563"/>
            <a:ext cx="37338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ar-AE" altLang="en-US" sz="4400">
                <a:solidFill>
                  <a:srgbClr val="FCFF91"/>
                </a:solidFill>
                <a:latin typeface="Times New Roman" panose="02020603050405020304" pitchFamily="18" charset="0"/>
              </a:rPr>
              <a:t>   عمة         </a:t>
            </a:r>
            <a:endParaRPr lang="en-US" altLang="en-US" sz="4400">
              <a:solidFill>
                <a:srgbClr val="FCFF9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AutoShape 76">
            <a:extLst>
              <a:ext uri="{FF2B5EF4-FFF2-40B4-BE49-F238E27FC236}">
                <a16:creationId xmlns:a16="http://schemas.microsoft.com/office/drawing/2014/main" id="{AD2A861A-A8A1-4A32-95E3-F19E06DB25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2626" y="5867400"/>
            <a:ext cx="5972175" cy="914400"/>
          </a:xfrm>
          <a:prstGeom prst="flowChartPreparation">
            <a:avLst/>
          </a:prstGeom>
          <a:solidFill>
            <a:srgbClr val="66FF33"/>
          </a:solidFill>
          <a:ln w="57150">
            <a:solidFill>
              <a:srgbClr val="3399FF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4" name="Picture 77" descr="صورة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03C8BEF-5303-42FF-9970-67005A88822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9850" y="5943600"/>
            <a:ext cx="6667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510" name="AutoShape 78">
            <a:extLst>
              <a:ext uri="{FF2B5EF4-FFF2-40B4-BE49-F238E27FC236}">
                <a16:creationId xmlns:a16="http://schemas.microsoft.com/office/drawing/2014/main" id="{BA10549B-0014-42C6-8B52-3AE2BEF83E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8314" y="5819775"/>
            <a:ext cx="6219825" cy="914400"/>
          </a:xfrm>
          <a:prstGeom prst="flowChartPreparation">
            <a:avLst/>
          </a:prstGeom>
          <a:solidFill>
            <a:schemeClr val="tx1"/>
          </a:solidFill>
          <a:ln w="57150">
            <a:solidFill>
              <a:srgbClr val="3399FF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r>
              <a:rPr lang="ar-AE" altLang="en-US" sz="4600">
                <a:solidFill>
                  <a:srgbClr val="FCFF91"/>
                </a:solidFill>
                <a:latin typeface="Times New Roman" panose="02020603050405020304" pitchFamily="18" charset="0"/>
              </a:rPr>
              <a:t>ابن</a:t>
            </a:r>
            <a:r>
              <a:rPr lang="ar-EG" altLang="en-US" sz="4600">
                <a:solidFill>
                  <a:srgbClr val="FCFF91"/>
                </a:solidFill>
                <a:latin typeface="Times New Roman" panose="02020603050405020304" pitchFamily="18" charset="0"/>
              </a:rPr>
              <a:t>ة   </a:t>
            </a:r>
            <a:endParaRPr lang="en-US" altLang="en-US" sz="4600">
              <a:solidFill>
                <a:srgbClr val="FCFF91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 advTm="284208">
    <p:circle/>
    <p:sndAc>
      <p:stSnd>
        <p:snd r:embed="rId4" name="millionaire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0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coreop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184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6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848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848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184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184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84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84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84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849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849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849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84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84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184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184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84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84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184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184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500" fill="hold"/>
                                        <p:tgtEl>
                                          <p:spTgt spid="185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85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850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8"/>
                                            </p:cond>
                                          </p:stCondLst>
                                        </p:cTn>
                                        <p:tgtEl>
                                          <p:spTgt spid="18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New Ques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500" fill="hold"/>
                                        <p:tgtEl>
                                          <p:spTgt spid="185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F33"/>
                                      </p:to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185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185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4"/>
                                            </p:cond>
                                          </p:stCondLst>
                                        </p:cTn>
                                        <p:tgtEl>
                                          <p:spTgt spid="18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che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5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435"/>
                </p:tgtEl>
              </p:cMediaNode>
            </p:audio>
            <p:audio>
              <p:cMediaNode vol="11000" showWhenStopped="0">
                <p:cTn id="59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484"/>
                </p:tgtEl>
              </p:cMediaNode>
            </p:audio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85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 nodeType="clickPar">
                      <p:stCondLst>
                        <p:cond delay="0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1850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1850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1850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3"/>
                                            </p:cond>
                                          </p:stCondLst>
                                        </p:cTn>
                                        <p:tgtEl>
                                          <p:spTgt spid="18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New Ques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507"/>
                  </p:tgtEl>
                </p:cond>
              </p:nextCondLst>
            </p:seq>
          </p:childTnLst>
        </p:cTn>
      </p:par>
    </p:tnLst>
    <p:bldLst>
      <p:bldP spid="18438" grpId="0" animBg="1"/>
      <p:bldP spid="18489" grpId="0" animBg="1"/>
      <p:bldP spid="18490" grpId="0"/>
      <p:bldP spid="18492" grpId="0" animBg="1"/>
      <p:bldP spid="18493" grpId="0" animBg="1"/>
      <p:bldP spid="18494" grpId="0" animBg="1"/>
      <p:bldP spid="18495" grpId="0" animBg="1"/>
      <p:bldP spid="18496" grpId="0" animBg="1"/>
      <p:bldP spid="18497" grpId="0" animBg="1"/>
      <p:bldP spid="18501" grpId="0" animBg="1"/>
      <p:bldP spid="18510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">
            <a:extLst>
              <a:ext uri="{FF2B5EF4-FFF2-40B4-BE49-F238E27FC236}">
                <a16:creationId xmlns:a16="http://schemas.microsoft.com/office/drawing/2014/main" id="{D65748BC-9B0D-407D-A322-CB02016982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0" y="304801"/>
            <a:ext cx="2286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endParaRPr lang="en-US" altLang="en-US" sz="2800">
              <a:solidFill>
                <a:schemeClr val="bg1"/>
              </a:solidFill>
              <a:latin typeface="Webdings" panose="05030102010509060703" pitchFamily="18" charset="2"/>
            </a:endParaRPr>
          </a:p>
        </p:txBody>
      </p:sp>
      <p:pic>
        <p:nvPicPr>
          <p:cNvPr id="19459" name="New Question.wav">
            <a:hlinkClick r:id="" action="ppaction://media"/>
            <a:extLst>
              <a:ext uri="{FF2B5EF4-FFF2-40B4-BE49-F238E27FC236}">
                <a16:creationId xmlns:a16="http://schemas.microsoft.com/office/drawing/2014/main" id="{D7373282-714F-4BD7-8E90-CBB554732997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25400" y="66294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Text Box 4">
            <a:extLst>
              <a:ext uri="{FF2B5EF4-FFF2-40B4-BE49-F238E27FC236}">
                <a16:creationId xmlns:a16="http://schemas.microsoft.com/office/drawing/2014/main" id="{A8026C48-42D7-4FD5-9480-CACEB7281E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7000" y="1908175"/>
            <a:ext cx="67310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50000"/>
              </a:spcBef>
              <a:buFontTx/>
              <a:buNone/>
            </a:pPr>
            <a:r>
              <a:rPr lang="en-US" altLang="en-US" sz="4800" dirty="0">
                <a:latin typeface="Times New Roman" panose="02020603050405020304" pitchFamily="18" charset="0"/>
              </a:rPr>
              <a:t>  </a:t>
            </a:r>
            <a:r>
              <a:rPr lang="ar-AE" altLang="en-US" sz="4800" dirty="0">
                <a:latin typeface="Times New Roman" panose="02020603050405020304" pitchFamily="18" charset="0"/>
              </a:rPr>
              <a:t>من ابنائها .........</a:t>
            </a:r>
            <a:endParaRPr lang="en-US" altLang="en-US" dirty="0">
              <a:latin typeface="Times New Roman" panose="02020603050405020304" pitchFamily="18" charset="0"/>
            </a:endParaRPr>
          </a:p>
        </p:txBody>
      </p:sp>
      <p:sp>
        <p:nvSpPr>
          <p:cNvPr id="19461" name="Rectangle 5">
            <a:extLst>
              <a:ext uri="{FF2B5EF4-FFF2-40B4-BE49-F238E27FC236}">
                <a16:creationId xmlns:a16="http://schemas.microsoft.com/office/drawing/2014/main" id="{9E23D598-9049-47CE-A57B-238309A7B6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2149475"/>
            <a:ext cx="2514600" cy="4724400"/>
          </a:xfrm>
          <a:prstGeom prst="rect">
            <a:avLst/>
          </a:prstGeom>
          <a:gradFill rotWithShape="0">
            <a:gsLst>
              <a:gs pos="0">
                <a:srgbClr val="0066CC"/>
              </a:gs>
              <a:gs pos="100000">
                <a:srgbClr val="000066"/>
              </a:gs>
            </a:gsLst>
            <a:path path="shape">
              <a:fillToRect l="50000" t="50000" r="50000" b="50000"/>
            </a:path>
          </a:gradFill>
          <a:ln w="57150">
            <a:solidFill>
              <a:srgbClr val="3399FF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462" name="Rectangle 6">
            <a:extLst>
              <a:ext uri="{FF2B5EF4-FFF2-40B4-BE49-F238E27FC236}">
                <a16:creationId xmlns:a16="http://schemas.microsoft.com/office/drawing/2014/main" id="{A736EA17-B395-4A5D-8591-5E27EFD6D8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5000" y="2209801"/>
            <a:ext cx="2413000" cy="322263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463" name="Text Box 7">
            <a:extLst>
              <a:ext uri="{FF2B5EF4-FFF2-40B4-BE49-F238E27FC236}">
                <a16:creationId xmlns:a16="http://schemas.microsoft.com/office/drawing/2014/main" id="{8D76DCE2-82C9-49A4-951B-2170D8C5EB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21336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15</a:t>
            </a:r>
            <a:endParaRPr lang="en-US" altLang="en-US" sz="2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464" name="Text Box 8">
            <a:extLst>
              <a:ext uri="{FF2B5EF4-FFF2-40B4-BE49-F238E27FC236}">
                <a16:creationId xmlns:a16="http://schemas.microsoft.com/office/drawing/2014/main" id="{54BFB3C7-8B52-4B19-A9B2-0A18D1983A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2454275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14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465" name="Text Box 9">
            <a:extLst>
              <a:ext uri="{FF2B5EF4-FFF2-40B4-BE49-F238E27FC236}">
                <a16:creationId xmlns:a16="http://schemas.microsoft.com/office/drawing/2014/main" id="{9B688728-BD42-41C9-9E99-B029441E1E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2759075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13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466" name="Text Box 10">
            <a:extLst>
              <a:ext uri="{FF2B5EF4-FFF2-40B4-BE49-F238E27FC236}">
                <a16:creationId xmlns:a16="http://schemas.microsoft.com/office/drawing/2014/main" id="{AA907A72-52C9-417A-91AA-939B75487F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3063875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12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467" name="Text Box 11">
            <a:extLst>
              <a:ext uri="{FF2B5EF4-FFF2-40B4-BE49-F238E27FC236}">
                <a16:creationId xmlns:a16="http://schemas.microsoft.com/office/drawing/2014/main" id="{14A8D543-2217-4E59-802E-59BF1DC8B5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3368675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11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468" name="Text Box 12">
            <a:extLst>
              <a:ext uri="{FF2B5EF4-FFF2-40B4-BE49-F238E27FC236}">
                <a16:creationId xmlns:a16="http://schemas.microsoft.com/office/drawing/2014/main" id="{8DF8EDE9-A33B-4A24-A533-F3C9DA4C19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3673475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10</a:t>
            </a:r>
            <a:endParaRPr lang="en-US" altLang="en-US" sz="2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469" name="Text Box 13">
            <a:extLst>
              <a:ext uri="{FF2B5EF4-FFF2-40B4-BE49-F238E27FC236}">
                <a16:creationId xmlns:a16="http://schemas.microsoft.com/office/drawing/2014/main" id="{D9C01624-2021-4ADD-A6FE-E54CCBE02A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3978275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9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470" name="Text Box 14">
            <a:extLst>
              <a:ext uri="{FF2B5EF4-FFF2-40B4-BE49-F238E27FC236}">
                <a16:creationId xmlns:a16="http://schemas.microsoft.com/office/drawing/2014/main" id="{6486CDCB-29E0-407D-9046-17353800C1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4283075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8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471" name="Text Box 15">
            <a:extLst>
              <a:ext uri="{FF2B5EF4-FFF2-40B4-BE49-F238E27FC236}">
                <a16:creationId xmlns:a16="http://schemas.microsoft.com/office/drawing/2014/main" id="{804F464F-B13A-4FEA-BC02-8A67E5B842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4587875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7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472" name="Text Box 16">
            <a:extLst>
              <a:ext uri="{FF2B5EF4-FFF2-40B4-BE49-F238E27FC236}">
                <a16:creationId xmlns:a16="http://schemas.microsoft.com/office/drawing/2014/main" id="{4566BC96-FC97-409C-AC0C-1368EF4695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4892675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6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473" name="Text Box 17">
            <a:extLst>
              <a:ext uri="{FF2B5EF4-FFF2-40B4-BE49-F238E27FC236}">
                <a16:creationId xmlns:a16="http://schemas.microsoft.com/office/drawing/2014/main" id="{A9F4E1C0-C042-4130-A406-81F7E64C18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5197475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19474" name="Text Box 18">
            <a:extLst>
              <a:ext uri="{FF2B5EF4-FFF2-40B4-BE49-F238E27FC236}">
                <a16:creationId xmlns:a16="http://schemas.microsoft.com/office/drawing/2014/main" id="{9079542E-25A3-47E4-9CB6-7277B5DAC6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5502275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4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475" name="Text Box 19">
            <a:extLst>
              <a:ext uri="{FF2B5EF4-FFF2-40B4-BE49-F238E27FC236}">
                <a16:creationId xmlns:a16="http://schemas.microsoft.com/office/drawing/2014/main" id="{8BFE6982-A1F9-41DC-AB9A-50EBEA0CE4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5807075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3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476" name="Text Box 20">
            <a:extLst>
              <a:ext uri="{FF2B5EF4-FFF2-40B4-BE49-F238E27FC236}">
                <a16:creationId xmlns:a16="http://schemas.microsoft.com/office/drawing/2014/main" id="{81476BDF-9975-4F26-B15B-A674950A39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6111875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2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477" name="Text Box 21">
            <a:extLst>
              <a:ext uri="{FF2B5EF4-FFF2-40B4-BE49-F238E27FC236}">
                <a16:creationId xmlns:a16="http://schemas.microsoft.com/office/drawing/2014/main" id="{4F954B21-98D0-4A62-8E04-97364313C3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6416675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1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478" name="Text Box 22">
            <a:extLst>
              <a:ext uri="{FF2B5EF4-FFF2-40B4-BE49-F238E27FC236}">
                <a16:creationId xmlns:a16="http://schemas.microsoft.com/office/drawing/2014/main" id="{CF7A9BF5-A2B7-4687-AFE1-27C58CF954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0" y="2149475"/>
            <a:ext cx="160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$1 Million</a:t>
            </a:r>
            <a:endParaRPr lang="en-US" altLang="en-US" sz="2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479" name="Text Box 23">
            <a:extLst>
              <a:ext uri="{FF2B5EF4-FFF2-40B4-BE49-F238E27FC236}">
                <a16:creationId xmlns:a16="http://schemas.microsoft.com/office/drawing/2014/main" id="{D2DC4F75-CBBB-48B7-917F-C8DF77B39F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0" y="2470150"/>
            <a:ext cx="160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$500,000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480" name="Text Box 24">
            <a:extLst>
              <a:ext uri="{FF2B5EF4-FFF2-40B4-BE49-F238E27FC236}">
                <a16:creationId xmlns:a16="http://schemas.microsoft.com/office/drawing/2014/main" id="{2D3D9184-C355-46C4-B3E9-1EA1DBFEA2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0" y="2774950"/>
            <a:ext cx="160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$250,000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481" name="Text Box 25">
            <a:extLst>
              <a:ext uri="{FF2B5EF4-FFF2-40B4-BE49-F238E27FC236}">
                <a16:creationId xmlns:a16="http://schemas.microsoft.com/office/drawing/2014/main" id="{8D82CEBA-9C2F-437B-B6F6-74BE4B1ACA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0" y="3079750"/>
            <a:ext cx="160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$125,000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482" name="Text Box 26">
            <a:extLst>
              <a:ext uri="{FF2B5EF4-FFF2-40B4-BE49-F238E27FC236}">
                <a16:creationId xmlns:a16="http://schemas.microsoft.com/office/drawing/2014/main" id="{9F584081-7163-4202-9F4A-86D5090D76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0" y="3384550"/>
            <a:ext cx="160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$64,000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483" name="Text Box 27">
            <a:extLst>
              <a:ext uri="{FF2B5EF4-FFF2-40B4-BE49-F238E27FC236}">
                <a16:creationId xmlns:a16="http://schemas.microsoft.com/office/drawing/2014/main" id="{ECF524C4-6AD6-45C5-AE45-5783CD2D1A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0" y="3689350"/>
            <a:ext cx="160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$32,000</a:t>
            </a:r>
            <a:endParaRPr lang="en-US" altLang="en-US" sz="2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484" name="Text Box 28">
            <a:extLst>
              <a:ext uri="{FF2B5EF4-FFF2-40B4-BE49-F238E27FC236}">
                <a16:creationId xmlns:a16="http://schemas.microsoft.com/office/drawing/2014/main" id="{815475CA-1C69-43DE-ADA6-EDBC41FF4E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0" y="3994150"/>
            <a:ext cx="160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$16,000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485" name="Text Box 29">
            <a:extLst>
              <a:ext uri="{FF2B5EF4-FFF2-40B4-BE49-F238E27FC236}">
                <a16:creationId xmlns:a16="http://schemas.microsoft.com/office/drawing/2014/main" id="{46C0B8A0-8697-4C06-9339-0F11BD94D2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0" y="4298950"/>
            <a:ext cx="160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$8,000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486" name="Text Box 30">
            <a:extLst>
              <a:ext uri="{FF2B5EF4-FFF2-40B4-BE49-F238E27FC236}">
                <a16:creationId xmlns:a16="http://schemas.microsoft.com/office/drawing/2014/main" id="{A79B41A5-7459-4AFD-B93D-F3178421AE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0" y="4603750"/>
            <a:ext cx="160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$4,000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487" name="Text Box 31">
            <a:extLst>
              <a:ext uri="{FF2B5EF4-FFF2-40B4-BE49-F238E27FC236}">
                <a16:creationId xmlns:a16="http://schemas.microsoft.com/office/drawing/2014/main" id="{D4FD875B-2BC2-4513-A1C3-99C2399F75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0" y="4908550"/>
            <a:ext cx="160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$2,000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488" name="Text Box 32">
            <a:extLst>
              <a:ext uri="{FF2B5EF4-FFF2-40B4-BE49-F238E27FC236}">
                <a16:creationId xmlns:a16="http://schemas.microsoft.com/office/drawing/2014/main" id="{DB1F4065-27A3-4A2B-A8D1-2451F1BEB6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0" y="5213350"/>
            <a:ext cx="160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$1,000</a:t>
            </a:r>
          </a:p>
        </p:txBody>
      </p:sp>
      <p:sp>
        <p:nvSpPr>
          <p:cNvPr id="19489" name="Text Box 33">
            <a:extLst>
              <a:ext uri="{FF2B5EF4-FFF2-40B4-BE49-F238E27FC236}">
                <a16:creationId xmlns:a16="http://schemas.microsoft.com/office/drawing/2014/main" id="{544A2172-BEF3-4BBC-8995-AE0E80AC58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1" y="5518150"/>
            <a:ext cx="10001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$500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490" name="Text Box 34">
            <a:extLst>
              <a:ext uri="{FF2B5EF4-FFF2-40B4-BE49-F238E27FC236}">
                <a16:creationId xmlns:a16="http://schemas.microsoft.com/office/drawing/2014/main" id="{4B9A3E2D-5D6A-4554-8AE0-F68EFC12CE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0" y="5822950"/>
            <a:ext cx="160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$300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491" name="Text Box 35">
            <a:extLst>
              <a:ext uri="{FF2B5EF4-FFF2-40B4-BE49-F238E27FC236}">
                <a16:creationId xmlns:a16="http://schemas.microsoft.com/office/drawing/2014/main" id="{4096B841-E881-4518-BDE3-57393E1158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0" y="6127750"/>
            <a:ext cx="1333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$200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492" name="Text Box 36">
            <a:extLst>
              <a:ext uri="{FF2B5EF4-FFF2-40B4-BE49-F238E27FC236}">
                <a16:creationId xmlns:a16="http://schemas.microsoft.com/office/drawing/2014/main" id="{7F3DEC9E-FF08-4F83-89BF-995501B0DA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0" y="6432550"/>
            <a:ext cx="160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</a:rPr>
              <a:t>$100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493" name="Oval 37">
            <a:extLst>
              <a:ext uri="{FF2B5EF4-FFF2-40B4-BE49-F238E27FC236}">
                <a16:creationId xmlns:a16="http://schemas.microsoft.com/office/drawing/2014/main" id="{BB613442-14B6-4EB3-B5E3-FAAE480E17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0" y="6569075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494" name="Oval 38">
            <a:extLst>
              <a:ext uri="{FF2B5EF4-FFF2-40B4-BE49-F238E27FC236}">
                <a16:creationId xmlns:a16="http://schemas.microsoft.com/office/drawing/2014/main" id="{1D669225-0ED5-4F4A-8072-8905471B3E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0" y="6264275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495" name="Oval 39">
            <a:extLst>
              <a:ext uri="{FF2B5EF4-FFF2-40B4-BE49-F238E27FC236}">
                <a16:creationId xmlns:a16="http://schemas.microsoft.com/office/drawing/2014/main" id="{91FE699A-AD06-4A09-B954-A3612B2261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0" y="5959475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496" name="Oval 40">
            <a:extLst>
              <a:ext uri="{FF2B5EF4-FFF2-40B4-BE49-F238E27FC236}">
                <a16:creationId xmlns:a16="http://schemas.microsoft.com/office/drawing/2014/main" id="{4B40C2F2-D0B5-4054-9E14-68465FDAF1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0" y="5654675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497" name="Oval 41">
            <a:extLst>
              <a:ext uri="{FF2B5EF4-FFF2-40B4-BE49-F238E27FC236}">
                <a16:creationId xmlns:a16="http://schemas.microsoft.com/office/drawing/2014/main" id="{81DC4756-6928-4986-AE5A-FE1AE2D1CA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0" y="5349875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498" name="Oval 42">
            <a:extLst>
              <a:ext uri="{FF2B5EF4-FFF2-40B4-BE49-F238E27FC236}">
                <a16:creationId xmlns:a16="http://schemas.microsoft.com/office/drawing/2014/main" id="{5B1B1A0F-DAF2-4219-9EA7-3FC6305F8B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0" y="5045075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499" name="Oval 43">
            <a:extLst>
              <a:ext uri="{FF2B5EF4-FFF2-40B4-BE49-F238E27FC236}">
                <a16:creationId xmlns:a16="http://schemas.microsoft.com/office/drawing/2014/main" id="{EA3A2802-06B4-4646-954B-28CC39A86C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0" y="4740275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500" name="Oval 44">
            <a:extLst>
              <a:ext uri="{FF2B5EF4-FFF2-40B4-BE49-F238E27FC236}">
                <a16:creationId xmlns:a16="http://schemas.microsoft.com/office/drawing/2014/main" id="{CE2A690C-88BB-48B5-9F04-29B84105FA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0" y="4435475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501" name="Oval 45">
            <a:extLst>
              <a:ext uri="{FF2B5EF4-FFF2-40B4-BE49-F238E27FC236}">
                <a16:creationId xmlns:a16="http://schemas.microsoft.com/office/drawing/2014/main" id="{D1180A4E-13B8-4384-AC18-C343DF2866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0" y="4130675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502" name="Oval 46">
            <a:extLst>
              <a:ext uri="{FF2B5EF4-FFF2-40B4-BE49-F238E27FC236}">
                <a16:creationId xmlns:a16="http://schemas.microsoft.com/office/drawing/2014/main" id="{285A498D-1F6E-4287-B2A8-E38474C66C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0" y="3825875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19503" name="Oval 47">
            <a:extLst>
              <a:ext uri="{FF2B5EF4-FFF2-40B4-BE49-F238E27FC236}">
                <a16:creationId xmlns:a16="http://schemas.microsoft.com/office/drawing/2014/main" id="{63D4B8BB-14E8-47AA-A661-4D23AF1D6B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0" y="3521075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504" name="Oval 48">
            <a:extLst>
              <a:ext uri="{FF2B5EF4-FFF2-40B4-BE49-F238E27FC236}">
                <a16:creationId xmlns:a16="http://schemas.microsoft.com/office/drawing/2014/main" id="{3E91370C-BD90-4F3F-B87E-130F271213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0" y="3216275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505" name="Oval 49">
            <a:extLst>
              <a:ext uri="{FF2B5EF4-FFF2-40B4-BE49-F238E27FC236}">
                <a16:creationId xmlns:a16="http://schemas.microsoft.com/office/drawing/2014/main" id="{D04845A8-73C8-47F2-AAB6-6A58F1E992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0" y="2911475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506" name="Oval 50">
            <a:extLst>
              <a:ext uri="{FF2B5EF4-FFF2-40B4-BE49-F238E27FC236}">
                <a16:creationId xmlns:a16="http://schemas.microsoft.com/office/drawing/2014/main" id="{64B3C632-375D-4B34-A0D3-262066FC43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0" y="2606675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507" name="Oval 51">
            <a:extLst>
              <a:ext uri="{FF2B5EF4-FFF2-40B4-BE49-F238E27FC236}">
                <a16:creationId xmlns:a16="http://schemas.microsoft.com/office/drawing/2014/main" id="{BD5FCA1A-29D0-4614-94F3-32314B6FB5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0" y="2301875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9508" name="Who Wants to Be a Millionaire.wav">
            <a:hlinkClick r:id="" action="ppaction://media"/>
            <a:extLst>
              <a:ext uri="{FF2B5EF4-FFF2-40B4-BE49-F238E27FC236}">
                <a16:creationId xmlns:a16="http://schemas.microsoft.com/office/drawing/2014/main" id="{5E8675F9-481E-4109-A8CB-30A3E32BB652}"/>
              </a:ext>
            </a:extLst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6800" y="6553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509" name="Picture 53" descr="Al Tamayoz Logo">
            <a:extLst>
              <a:ext uri="{FF2B5EF4-FFF2-40B4-BE49-F238E27FC236}">
                <a16:creationId xmlns:a16="http://schemas.microsoft.com/office/drawing/2014/main" id="{932EC610-9070-4884-ABA4-323131841B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064" y="1"/>
            <a:ext cx="1157287" cy="125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510" name="Line 54">
            <a:extLst>
              <a:ext uri="{FF2B5EF4-FFF2-40B4-BE49-F238E27FC236}">
                <a16:creationId xmlns:a16="http://schemas.microsoft.com/office/drawing/2014/main" id="{2404836F-8055-4748-AD6F-1FEF81F6A49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652125" y="6400800"/>
            <a:ext cx="228600" cy="0"/>
          </a:xfrm>
          <a:prstGeom prst="line">
            <a:avLst/>
          </a:prstGeom>
          <a:noFill/>
          <a:ln w="57150">
            <a:solidFill>
              <a:srgbClr val="33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511" name="Oval 55">
            <a:extLst>
              <a:ext uri="{FF2B5EF4-FFF2-40B4-BE49-F238E27FC236}">
                <a16:creationId xmlns:a16="http://schemas.microsoft.com/office/drawing/2014/main" id="{7DD12782-3F32-4AFE-9957-48A527A8CB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0" y="0"/>
            <a:ext cx="1295400" cy="685800"/>
          </a:xfrm>
          <a:prstGeom prst="ellipse">
            <a:avLst/>
          </a:prstGeom>
          <a:noFill/>
          <a:ln w="57150">
            <a:solidFill>
              <a:srgbClr val="33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512" name="Oval 56">
            <a:extLst>
              <a:ext uri="{FF2B5EF4-FFF2-40B4-BE49-F238E27FC236}">
                <a16:creationId xmlns:a16="http://schemas.microsoft.com/office/drawing/2014/main" id="{90AEB621-AD02-4E4D-9856-C0F4C4101F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0" y="1371600"/>
            <a:ext cx="1295400" cy="685800"/>
          </a:xfrm>
          <a:prstGeom prst="ellipse">
            <a:avLst/>
          </a:prstGeom>
          <a:noFill/>
          <a:ln w="57150">
            <a:solidFill>
              <a:srgbClr val="33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513" name="Oval 57">
            <a:extLst>
              <a:ext uri="{FF2B5EF4-FFF2-40B4-BE49-F238E27FC236}">
                <a16:creationId xmlns:a16="http://schemas.microsoft.com/office/drawing/2014/main" id="{6A86E257-0E97-4C5E-8D8E-7768FA5689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0" y="685800"/>
            <a:ext cx="1295400" cy="685800"/>
          </a:xfrm>
          <a:prstGeom prst="ellipse">
            <a:avLst/>
          </a:prstGeom>
          <a:noFill/>
          <a:ln w="57150">
            <a:solidFill>
              <a:srgbClr val="33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514" name="Text Box 58">
            <a:extLst>
              <a:ext uri="{FF2B5EF4-FFF2-40B4-BE49-F238E27FC236}">
                <a16:creationId xmlns:a16="http://schemas.microsoft.com/office/drawing/2014/main" id="{0EE91A99-C9C0-4843-9900-8122C48EF8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23350" y="139700"/>
            <a:ext cx="1066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50:50</a:t>
            </a:r>
            <a:endParaRPr lang="en-US" altLang="en-US" sz="2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9515" name="Picture 59">
            <a:extLst>
              <a:ext uri="{FF2B5EF4-FFF2-40B4-BE49-F238E27FC236}">
                <a16:creationId xmlns:a16="http://schemas.microsoft.com/office/drawing/2014/main" id="{33BFB8A5-899D-4C8F-930C-F9AFF66F7A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9188450" y="717551"/>
            <a:ext cx="514350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516" name="AutoShape 60">
            <a:extLst>
              <a:ext uri="{FF2B5EF4-FFF2-40B4-BE49-F238E27FC236}">
                <a16:creationId xmlns:a16="http://schemas.microsoft.com/office/drawing/2014/main" id="{7BAE49AB-D3D1-4CEF-94F2-D31BC7F79ACD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9013825" y="1638300"/>
            <a:ext cx="304800" cy="304800"/>
          </a:xfrm>
          <a:prstGeom prst="flowChartDisplay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517" name="Oval 61">
            <a:extLst>
              <a:ext uri="{FF2B5EF4-FFF2-40B4-BE49-F238E27FC236}">
                <a16:creationId xmlns:a16="http://schemas.microsoft.com/office/drawing/2014/main" id="{B4BDCADD-6362-4119-950F-138748EE39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90025" y="1485900"/>
            <a:ext cx="152400" cy="152400"/>
          </a:xfrm>
          <a:prstGeom prst="ellips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518" name="AutoShape 62">
            <a:extLst>
              <a:ext uri="{FF2B5EF4-FFF2-40B4-BE49-F238E27FC236}">
                <a16:creationId xmlns:a16="http://schemas.microsoft.com/office/drawing/2014/main" id="{7E72F3CB-6495-498C-9F61-8E9C4473CC92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9318625" y="1714500"/>
            <a:ext cx="304800" cy="304800"/>
          </a:xfrm>
          <a:prstGeom prst="flowChartDisplay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519" name="Oval 63">
            <a:extLst>
              <a:ext uri="{FF2B5EF4-FFF2-40B4-BE49-F238E27FC236}">
                <a16:creationId xmlns:a16="http://schemas.microsoft.com/office/drawing/2014/main" id="{884D5CF6-9298-48BD-B483-CC9A1348DB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94825" y="1562100"/>
            <a:ext cx="152400" cy="152400"/>
          </a:xfrm>
          <a:prstGeom prst="ellips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520" name="AutoShape 64">
            <a:extLst>
              <a:ext uri="{FF2B5EF4-FFF2-40B4-BE49-F238E27FC236}">
                <a16:creationId xmlns:a16="http://schemas.microsoft.com/office/drawing/2014/main" id="{E09D7CFA-CDAE-44F6-BECE-53336EA03D72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9623425" y="1638300"/>
            <a:ext cx="304800" cy="304800"/>
          </a:xfrm>
          <a:prstGeom prst="flowChartDisplay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521" name="Oval 65">
            <a:extLst>
              <a:ext uri="{FF2B5EF4-FFF2-40B4-BE49-F238E27FC236}">
                <a16:creationId xmlns:a16="http://schemas.microsoft.com/office/drawing/2014/main" id="{624E031C-6DCB-450D-933E-518599D9F9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99625" y="1485900"/>
            <a:ext cx="152400" cy="152400"/>
          </a:xfrm>
          <a:prstGeom prst="ellips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522" name="AutoShape 67">
            <a:extLst>
              <a:ext uri="{FF2B5EF4-FFF2-40B4-BE49-F238E27FC236}">
                <a16:creationId xmlns:a16="http://schemas.microsoft.com/office/drawing/2014/main" id="{3FE06020-5E45-41FF-BD2F-73C3E16B5F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5867400"/>
            <a:ext cx="6324600" cy="914400"/>
          </a:xfrm>
          <a:prstGeom prst="flowChartPreparation">
            <a:avLst/>
          </a:prstGeom>
          <a:solidFill>
            <a:srgbClr val="FF0000"/>
          </a:solidFill>
          <a:ln w="57150">
            <a:solidFill>
              <a:srgbClr val="3399FF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9523" name="Picture 68" descr="صورة1">
            <a:hlinkClick r:id="rId12" action="ppaction://hlinksldjump"/>
            <a:extLst>
              <a:ext uri="{FF2B5EF4-FFF2-40B4-BE49-F238E27FC236}">
                <a16:creationId xmlns:a16="http://schemas.microsoft.com/office/drawing/2014/main" id="{30A8992E-4B77-4B61-B6BC-B91C05E5B9F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5943600"/>
            <a:ext cx="6667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525" name="AutoShape 69">
            <a:extLst>
              <a:ext uri="{FF2B5EF4-FFF2-40B4-BE49-F238E27FC236}">
                <a16:creationId xmlns:a16="http://schemas.microsoft.com/office/drawing/2014/main" id="{4E813840-AAF5-437B-B600-5BA1352A60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6389" y="5805488"/>
            <a:ext cx="6372225" cy="1052512"/>
          </a:xfrm>
          <a:prstGeom prst="flowChartPreparation">
            <a:avLst/>
          </a:prstGeom>
          <a:solidFill>
            <a:schemeClr val="tx1"/>
          </a:solidFill>
          <a:ln w="57150">
            <a:solidFill>
              <a:srgbClr val="3399FF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AutoShape 70">
            <a:extLst>
              <a:ext uri="{FF2B5EF4-FFF2-40B4-BE49-F238E27FC236}">
                <a16:creationId xmlns:a16="http://schemas.microsoft.com/office/drawing/2014/main" id="{6A29F94B-A31C-46C0-92BA-6341FE492C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4800600"/>
            <a:ext cx="6172200" cy="914400"/>
          </a:xfrm>
          <a:prstGeom prst="flowChartPreparation">
            <a:avLst/>
          </a:prstGeom>
          <a:solidFill>
            <a:srgbClr val="FF0000"/>
          </a:solidFill>
          <a:ln w="57150">
            <a:solidFill>
              <a:srgbClr val="3399FF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526" name="Line 71">
            <a:extLst>
              <a:ext uri="{FF2B5EF4-FFF2-40B4-BE49-F238E27FC236}">
                <a16:creationId xmlns:a16="http://schemas.microsoft.com/office/drawing/2014/main" id="{A10077FA-6935-4130-868B-973BAA3A1AD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156325" y="5257800"/>
            <a:ext cx="228600" cy="0"/>
          </a:xfrm>
          <a:prstGeom prst="line">
            <a:avLst/>
          </a:prstGeom>
          <a:noFill/>
          <a:ln w="57150">
            <a:solidFill>
              <a:srgbClr val="33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528" name="Text Box 72">
            <a:extLst>
              <a:ext uri="{FF2B5EF4-FFF2-40B4-BE49-F238E27FC236}">
                <a16:creationId xmlns:a16="http://schemas.microsoft.com/office/drawing/2014/main" id="{C8102A1A-872E-4A64-B717-956B5A1C12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5911850"/>
            <a:ext cx="50292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ar-AE" altLang="en-US" sz="3600">
                <a:solidFill>
                  <a:srgbClr val="FCFF91"/>
                </a:solidFill>
                <a:latin typeface="Times New Roman" panose="02020603050405020304" pitchFamily="18" charset="0"/>
              </a:rPr>
              <a:t>  الحكم                </a:t>
            </a:r>
            <a:endParaRPr lang="en-US" altLang="en-US" sz="3600">
              <a:solidFill>
                <a:srgbClr val="FCFF9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" name="Picture 73" descr="صورة1">
            <a:hlinkClick r:id="rId12" action="ppaction://hlinksldjump"/>
            <a:extLst>
              <a:ext uri="{FF2B5EF4-FFF2-40B4-BE49-F238E27FC236}">
                <a16:creationId xmlns:a16="http://schemas.microsoft.com/office/drawing/2014/main" id="{65B8570C-6107-4208-9F20-C4BC6F76EB5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800600"/>
            <a:ext cx="6667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530" name="AutoShape 74">
            <a:extLst>
              <a:ext uri="{FF2B5EF4-FFF2-40B4-BE49-F238E27FC236}">
                <a16:creationId xmlns:a16="http://schemas.microsoft.com/office/drawing/2014/main" id="{7E62B235-90F5-4288-9DDA-4DD8913F7D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4819650"/>
            <a:ext cx="6019800" cy="895350"/>
          </a:xfrm>
          <a:prstGeom prst="flowChartPreparation">
            <a:avLst/>
          </a:prstGeom>
          <a:solidFill>
            <a:schemeClr val="tx1"/>
          </a:solidFill>
          <a:ln w="57150">
            <a:solidFill>
              <a:srgbClr val="3399FF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531" name="Text Box 75">
            <a:extLst>
              <a:ext uri="{FF2B5EF4-FFF2-40B4-BE49-F238E27FC236}">
                <a16:creationId xmlns:a16="http://schemas.microsoft.com/office/drawing/2014/main" id="{031610E1-BCB3-41B9-BFAB-91656601B1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4953001"/>
            <a:ext cx="3733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ar-AE" altLang="en-US" sz="2800">
                <a:solidFill>
                  <a:srgbClr val="FCFF91"/>
                </a:solidFill>
                <a:latin typeface="Times New Roman" panose="02020603050405020304" pitchFamily="18" charset="0"/>
              </a:rPr>
              <a:t>  عمر                 </a:t>
            </a:r>
            <a:endParaRPr lang="en-US" altLang="en-US" sz="2800">
              <a:solidFill>
                <a:srgbClr val="FCFF91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AutoShape 76">
            <a:extLst>
              <a:ext uri="{FF2B5EF4-FFF2-40B4-BE49-F238E27FC236}">
                <a16:creationId xmlns:a16="http://schemas.microsoft.com/office/drawing/2014/main" id="{3CA08381-28C4-4051-836F-C2676F33D5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7851" y="3733800"/>
            <a:ext cx="5972175" cy="914400"/>
          </a:xfrm>
          <a:prstGeom prst="flowChartPreparation">
            <a:avLst/>
          </a:prstGeom>
          <a:solidFill>
            <a:srgbClr val="66FF33"/>
          </a:solidFill>
          <a:ln w="57150">
            <a:solidFill>
              <a:srgbClr val="3399FF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9532" name="Picture 77" descr="صورة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808FEC7-B884-493C-8DF9-EE0A95822DD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075" y="3810000"/>
            <a:ext cx="6667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534" name="AutoShape 78">
            <a:extLst>
              <a:ext uri="{FF2B5EF4-FFF2-40B4-BE49-F238E27FC236}">
                <a16:creationId xmlns:a16="http://schemas.microsoft.com/office/drawing/2014/main" id="{C82495A0-ECAC-441E-AB7B-14B0165440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1" y="3733800"/>
            <a:ext cx="6219825" cy="914400"/>
          </a:xfrm>
          <a:prstGeom prst="flowChartPreparation">
            <a:avLst/>
          </a:prstGeom>
          <a:solidFill>
            <a:schemeClr val="tx1"/>
          </a:solidFill>
          <a:ln w="57150">
            <a:solidFill>
              <a:srgbClr val="3399FF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endParaRPr lang="en-US" altLang="en-US" sz="46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535" name="Text Box 79">
            <a:extLst>
              <a:ext uri="{FF2B5EF4-FFF2-40B4-BE49-F238E27FC236}">
                <a16:creationId xmlns:a16="http://schemas.microsoft.com/office/drawing/2014/main" id="{520FF559-3B13-4A7E-BE5F-788E321DE7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3962401"/>
            <a:ext cx="5181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50000"/>
              </a:spcBef>
              <a:buFontTx/>
              <a:buNone/>
            </a:pPr>
            <a:r>
              <a:rPr lang="ar-AE" altLang="en-US" sz="2800">
                <a:solidFill>
                  <a:srgbClr val="FCFF91"/>
                </a:solidFill>
                <a:latin typeface="Times New Roman" panose="02020603050405020304" pitchFamily="18" charset="0"/>
              </a:rPr>
              <a:t>الحسين                       </a:t>
            </a:r>
            <a:endParaRPr lang="en-US" altLang="en-US" sz="2800">
              <a:solidFill>
                <a:srgbClr val="FCFF9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536" name="Text Box 80">
            <a:extLst>
              <a:ext uri="{FF2B5EF4-FFF2-40B4-BE49-F238E27FC236}">
                <a16:creationId xmlns:a16="http://schemas.microsoft.com/office/drawing/2014/main" id="{459DCAEC-6472-44DF-9A62-5B256DE33B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7351" y="1246188"/>
            <a:ext cx="72294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</a:pPr>
            <a:r>
              <a:rPr lang="ar-AE" altLang="en-US" sz="3600">
                <a:solidFill>
                  <a:srgbClr val="FFCC00"/>
                </a:solidFill>
                <a:latin typeface="Times New Roman" panose="02020603050405020304" pitchFamily="18" charset="0"/>
              </a:rPr>
              <a:t>السيدة فاطمة بنت الرسول صلى الله عليه وسلم </a:t>
            </a:r>
            <a:endParaRPr lang="en-US" altLang="en-US" sz="46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 advTm="284208">
    <p:circle/>
    <p:sndAc>
      <p:stSnd>
        <p:snd r:embed="rId4" name="millionaire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0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coreop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1950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6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95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95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195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195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95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95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95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95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95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95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95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95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195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195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95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95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195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195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5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95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95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53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5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459"/>
                </p:tgtEl>
              </p:cMediaNode>
            </p:audio>
            <p:audio>
              <p:cMediaNode vol="11000" showWhenStopped="0">
                <p:cTn id="58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508"/>
                </p:tgtEl>
              </p:cMediaNode>
            </p:audio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95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 nodeType="clickPar">
                      <p:stCondLst>
                        <p:cond delay="0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500" fill="hold"/>
                                        <p:tgtEl>
                                          <p:spTgt spid="195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95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195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2"/>
                                            </p:cond>
                                          </p:stCondLst>
                                        </p:cTn>
                                        <p:tgtEl>
                                          <p:spTgt spid="19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New Ques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528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95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 nodeType="clickPar">
                      <p:stCondLst>
                        <p:cond delay="0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195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195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195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9"/>
                                            </p:cond>
                                          </p:stCondLst>
                                        </p:cTn>
                                        <p:tgtEl>
                                          <p:spTgt spid="19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New Ques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531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95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 nodeType="clickPar">
                      <p:stCondLst>
                        <p:cond delay="0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500" fill="hold"/>
                                        <p:tgtEl>
                                          <p:spTgt spid="19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F33"/>
                                      </p:to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19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195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6"/>
                                            </p:cond>
                                          </p:stCondLst>
                                        </p:cTn>
                                        <p:tgtEl>
                                          <p:spTgt spid="19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che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535"/>
                  </p:tgtEl>
                </p:cond>
              </p:nextCondLst>
            </p:seq>
          </p:childTnLst>
        </p:cTn>
      </p:par>
    </p:tnLst>
    <p:bldLst>
      <p:bldP spid="19462" grpId="0" animBg="1"/>
      <p:bldP spid="19513" grpId="0" animBg="1"/>
      <p:bldP spid="19514" grpId="0"/>
      <p:bldP spid="19516" grpId="0" animBg="1"/>
      <p:bldP spid="19517" grpId="0" animBg="1"/>
      <p:bldP spid="19518" grpId="0" animBg="1"/>
      <p:bldP spid="19519" grpId="0" animBg="1"/>
      <p:bldP spid="19520" grpId="0" animBg="1"/>
      <p:bldP spid="19521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Lets Play Theme.wav">
            <a:hlinkClick r:id="" action="ppaction://media"/>
            <a:extLst>
              <a:ext uri="{FF2B5EF4-FFF2-40B4-BE49-F238E27FC236}">
                <a16:creationId xmlns:a16="http://schemas.microsoft.com/office/drawing/2014/main" id="{680A9935-FB4D-47D7-8AB9-20C804D42B8D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3200" y="6553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3">
            <a:extLst>
              <a:ext uri="{FF2B5EF4-FFF2-40B4-BE49-F238E27FC236}">
                <a16:creationId xmlns:a16="http://schemas.microsoft.com/office/drawing/2014/main" id="{149D1BF2-7A0C-4989-82B9-1F9AF7F4CEDC}"/>
              </a:ext>
            </a:extLst>
          </p:cNvPr>
          <p:cNvGrpSpPr>
            <a:grpSpLocks/>
          </p:cNvGrpSpPr>
          <p:nvPr/>
        </p:nvGrpSpPr>
        <p:grpSpPr bwMode="auto">
          <a:xfrm>
            <a:off x="12268200" y="457200"/>
            <a:ext cx="7239000" cy="5638800"/>
            <a:chOff x="0" y="288"/>
            <a:chExt cx="4560" cy="3552"/>
          </a:xfrm>
        </p:grpSpPr>
        <p:sp>
          <p:nvSpPr>
            <p:cNvPr id="20544" name="Rectangle 4">
              <a:extLst>
                <a:ext uri="{FF2B5EF4-FFF2-40B4-BE49-F238E27FC236}">
                  <a16:creationId xmlns:a16="http://schemas.microsoft.com/office/drawing/2014/main" id="{1C7C9949-B3B5-40FD-BFED-B3447D53CE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288"/>
              <a:ext cx="4560" cy="96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0">
                <a:spcBef>
                  <a:spcPct val="0"/>
                </a:spcBef>
                <a:buFontTx/>
                <a:buNone/>
              </a:pPr>
              <a:endParaRPr lang="en-US" altLang="en-US" sz="4600">
                <a:solidFill>
                  <a:srgbClr val="FF33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0545" name="Rectangle 5">
              <a:extLst>
                <a:ext uri="{FF2B5EF4-FFF2-40B4-BE49-F238E27FC236}">
                  <a16:creationId xmlns:a16="http://schemas.microsoft.com/office/drawing/2014/main" id="{51138793-DC47-4A84-BC0A-3C20836D43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864"/>
              <a:ext cx="4560" cy="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0">
                <a:spcBef>
                  <a:spcPct val="0"/>
                </a:spcBef>
                <a:buFontTx/>
                <a:buNone/>
              </a:pPr>
              <a:endParaRPr lang="en-US" altLang="en-US" sz="4600">
                <a:solidFill>
                  <a:srgbClr val="FF33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0546" name="Rectangle 6">
              <a:extLst>
                <a:ext uri="{FF2B5EF4-FFF2-40B4-BE49-F238E27FC236}">
                  <a16:creationId xmlns:a16="http://schemas.microsoft.com/office/drawing/2014/main" id="{F4BECB1E-CD06-473F-8557-94C749F8AE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1440"/>
              <a:ext cx="4560" cy="96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0">
                <a:spcBef>
                  <a:spcPct val="0"/>
                </a:spcBef>
                <a:buFontTx/>
                <a:buNone/>
              </a:pPr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20547" name="Rectangle 7">
              <a:extLst>
                <a:ext uri="{FF2B5EF4-FFF2-40B4-BE49-F238E27FC236}">
                  <a16:creationId xmlns:a16="http://schemas.microsoft.com/office/drawing/2014/main" id="{2B37A1DC-FF98-4B2D-8335-173D287588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2016"/>
              <a:ext cx="4560" cy="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0">
                <a:spcBef>
                  <a:spcPct val="0"/>
                </a:spcBef>
                <a:buFontTx/>
                <a:buNone/>
              </a:pPr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20548" name="Rectangle 8">
              <a:extLst>
                <a:ext uri="{FF2B5EF4-FFF2-40B4-BE49-F238E27FC236}">
                  <a16:creationId xmlns:a16="http://schemas.microsoft.com/office/drawing/2014/main" id="{430079BE-8BF2-4D8A-B372-659E3E7468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2592"/>
              <a:ext cx="4560" cy="96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0">
                <a:spcBef>
                  <a:spcPct val="0"/>
                </a:spcBef>
                <a:buFontTx/>
                <a:buNone/>
              </a:pPr>
              <a:endParaRPr lang="en-US" altLang="en-US" sz="4600">
                <a:solidFill>
                  <a:srgbClr val="FF33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49D2137-B760-4F17-A6C5-52DCAC2799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3168"/>
              <a:ext cx="4560" cy="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0">
                <a:spcBef>
                  <a:spcPct val="0"/>
                </a:spcBef>
                <a:buFontTx/>
                <a:buNone/>
              </a:pPr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F77F5E1-CA4C-4883-9857-7B5FF3641E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3744"/>
              <a:ext cx="4560" cy="96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0">
                <a:spcBef>
                  <a:spcPct val="0"/>
                </a:spcBef>
                <a:buFontTx/>
                <a:buNone/>
              </a:pPr>
              <a:endParaRPr lang="en-US" altLang="en-US" sz="240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3" name="Group 11">
            <a:extLst>
              <a:ext uri="{FF2B5EF4-FFF2-40B4-BE49-F238E27FC236}">
                <a16:creationId xmlns:a16="http://schemas.microsoft.com/office/drawing/2014/main" id="{04436674-2070-4964-9ED3-4395FD70163A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1790700" y="7734300"/>
            <a:ext cx="7239000" cy="5638800"/>
            <a:chOff x="0" y="480"/>
            <a:chExt cx="4560" cy="3552"/>
          </a:xfrm>
        </p:grpSpPr>
        <p:sp>
          <p:nvSpPr>
            <p:cNvPr id="20537" name="Rectangle 12">
              <a:extLst>
                <a:ext uri="{FF2B5EF4-FFF2-40B4-BE49-F238E27FC236}">
                  <a16:creationId xmlns:a16="http://schemas.microsoft.com/office/drawing/2014/main" id="{A65CB5CC-6DA0-49D8-B1BE-4F741055F4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480"/>
              <a:ext cx="4560" cy="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0">
                <a:spcBef>
                  <a:spcPct val="0"/>
                </a:spcBef>
                <a:buFontTx/>
                <a:buNone/>
              </a:pPr>
              <a:endParaRPr lang="en-US" altLang="en-US" sz="4600">
                <a:solidFill>
                  <a:srgbClr val="FF33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0538" name="Rectangle 13">
              <a:extLst>
                <a:ext uri="{FF2B5EF4-FFF2-40B4-BE49-F238E27FC236}">
                  <a16:creationId xmlns:a16="http://schemas.microsoft.com/office/drawing/2014/main" id="{B919B147-F4FF-4ED8-B00E-4035F86A32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1056"/>
              <a:ext cx="4560" cy="96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0">
                <a:spcBef>
                  <a:spcPct val="0"/>
                </a:spcBef>
                <a:buFontTx/>
                <a:buNone/>
              </a:pPr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20539" name="Rectangle 14">
              <a:extLst>
                <a:ext uri="{FF2B5EF4-FFF2-40B4-BE49-F238E27FC236}">
                  <a16:creationId xmlns:a16="http://schemas.microsoft.com/office/drawing/2014/main" id="{77D59E63-C71A-4684-B28F-D15B1E5609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1632"/>
              <a:ext cx="4560" cy="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0">
                <a:spcBef>
                  <a:spcPct val="0"/>
                </a:spcBef>
                <a:buFontTx/>
                <a:buNone/>
              </a:pPr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20540" name="Rectangle 15">
              <a:extLst>
                <a:ext uri="{FF2B5EF4-FFF2-40B4-BE49-F238E27FC236}">
                  <a16:creationId xmlns:a16="http://schemas.microsoft.com/office/drawing/2014/main" id="{4117D449-D35F-424A-90F6-3E6156DF67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2208"/>
              <a:ext cx="4560" cy="96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0">
                <a:spcBef>
                  <a:spcPct val="0"/>
                </a:spcBef>
                <a:buFontTx/>
                <a:buNone/>
              </a:pPr>
              <a:endParaRPr lang="en-US" altLang="en-US" sz="4600">
                <a:solidFill>
                  <a:srgbClr val="FF33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0541" name="Rectangle 16">
              <a:extLst>
                <a:ext uri="{FF2B5EF4-FFF2-40B4-BE49-F238E27FC236}">
                  <a16:creationId xmlns:a16="http://schemas.microsoft.com/office/drawing/2014/main" id="{FE85DA9E-1656-40F0-8715-7C3B6FBA47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2784"/>
              <a:ext cx="4560" cy="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0">
                <a:spcBef>
                  <a:spcPct val="0"/>
                </a:spcBef>
                <a:buFontTx/>
                <a:buNone/>
              </a:pPr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20542" name="Rectangle 17">
              <a:extLst>
                <a:ext uri="{FF2B5EF4-FFF2-40B4-BE49-F238E27FC236}">
                  <a16:creationId xmlns:a16="http://schemas.microsoft.com/office/drawing/2014/main" id="{F622031A-0BFE-48CA-A4DD-10E90D30E4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3360"/>
              <a:ext cx="4560" cy="96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0">
                <a:spcBef>
                  <a:spcPct val="0"/>
                </a:spcBef>
                <a:buFontTx/>
                <a:buNone/>
              </a:pPr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20543" name="Rectangle 18">
              <a:extLst>
                <a:ext uri="{FF2B5EF4-FFF2-40B4-BE49-F238E27FC236}">
                  <a16:creationId xmlns:a16="http://schemas.microsoft.com/office/drawing/2014/main" id="{8D32C83C-447B-42C1-895D-2A0A20E2A2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3936"/>
              <a:ext cx="4560" cy="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0">
                <a:spcBef>
                  <a:spcPct val="0"/>
                </a:spcBef>
                <a:buFontTx/>
                <a:buNone/>
              </a:pPr>
              <a:endParaRPr lang="en-US" altLang="en-US" sz="240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4" name="Group 19">
            <a:extLst>
              <a:ext uri="{FF2B5EF4-FFF2-40B4-BE49-F238E27FC236}">
                <a16:creationId xmlns:a16="http://schemas.microsoft.com/office/drawing/2014/main" id="{5B4FC674-C188-4BA8-A61D-32DAAD3367C3}"/>
              </a:ext>
            </a:extLst>
          </p:cNvPr>
          <p:cNvGrpSpPr>
            <a:grpSpLocks/>
          </p:cNvGrpSpPr>
          <p:nvPr/>
        </p:nvGrpSpPr>
        <p:grpSpPr bwMode="auto">
          <a:xfrm>
            <a:off x="-5715000" y="152400"/>
            <a:ext cx="7239000" cy="6553200"/>
            <a:chOff x="0" y="96"/>
            <a:chExt cx="4560" cy="4128"/>
          </a:xfrm>
        </p:grpSpPr>
        <p:sp>
          <p:nvSpPr>
            <p:cNvPr id="20529" name="Rectangle 20">
              <a:extLst>
                <a:ext uri="{FF2B5EF4-FFF2-40B4-BE49-F238E27FC236}">
                  <a16:creationId xmlns:a16="http://schemas.microsoft.com/office/drawing/2014/main" id="{43FC5898-CE9E-4AEF-8A99-EF612DC998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96"/>
              <a:ext cx="4560" cy="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0">
                <a:spcBef>
                  <a:spcPct val="0"/>
                </a:spcBef>
                <a:buFontTx/>
                <a:buNone/>
              </a:pPr>
              <a:endParaRPr lang="en-US" altLang="en-US" sz="4600">
                <a:solidFill>
                  <a:srgbClr val="FF33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0530" name="Rectangle 21">
              <a:extLst>
                <a:ext uri="{FF2B5EF4-FFF2-40B4-BE49-F238E27FC236}">
                  <a16:creationId xmlns:a16="http://schemas.microsoft.com/office/drawing/2014/main" id="{AFFCEA7B-C24B-40B3-A68A-C870BEB7A6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672"/>
              <a:ext cx="4560" cy="96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0">
                <a:spcBef>
                  <a:spcPct val="0"/>
                </a:spcBef>
                <a:buFontTx/>
                <a:buNone/>
              </a:pPr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20531" name="Rectangle 22">
              <a:extLst>
                <a:ext uri="{FF2B5EF4-FFF2-40B4-BE49-F238E27FC236}">
                  <a16:creationId xmlns:a16="http://schemas.microsoft.com/office/drawing/2014/main" id="{4DAFE864-78D5-48A1-BC90-EDA967E80F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1248"/>
              <a:ext cx="4560" cy="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0">
                <a:spcBef>
                  <a:spcPct val="0"/>
                </a:spcBef>
                <a:buFontTx/>
                <a:buNone/>
              </a:pPr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20532" name="Rectangle 23">
              <a:extLst>
                <a:ext uri="{FF2B5EF4-FFF2-40B4-BE49-F238E27FC236}">
                  <a16:creationId xmlns:a16="http://schemas.microsoft.com/office/drawing/2014/main" id="{494ECEC7-D343-43CC-A8DA-9771F901D5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1824"/>
              <a:ext cx="4560" cy="96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0">
                <a:spcBef>
                  <a:spcPct val="0"/>
                </a:spcBef>
                <a:buFontTx/>
                <a:buNone/>
              </a:pPr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20533" name="Rectangle 24">
              <a:extLst>
                <a:ext uri="{FF2B5EF4-FFF2-40B4-BE49-F238E27FC236}">
                  <a16:creationId xmlns:a16="http://schemas.microsoft.com/office/drawing/2014/main" id="{549C0388-134D-4130-A880-EA52553FC2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2400"/>
              <a:ext cx="4560" cy="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0">
                <a:spcBef>
                  <a:spcPct val="0"/>
                </a:spcBef>
                <a:buFontTx/>
                <a:buNone/>
              </a:pPr>
              <a:endParaRPr lang="en-US" altLang="en-US" sz="4600">
                <a:solidFill>
                  <a:srgbClr val="FF33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0534" name="Rectangle 25">
              <a:extLst>
                <a:ext uri="{FF2B5EF4-FFF2-40B4-BE49-F238E27FC236}">
                  <a16:creationId xmlns:a16="http://schemas.microsoft.com/office/drawing/2014/main" id="{E5E19925-F122-4EDD-BB2D-CE53724088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2976"/>
              <a:ext cx="4560" cy="96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0">
                <a:spcBef>
                  <a:spcPct val="0"/>
                </a:spcBef>
                <a:buFontTx/>
                <a:buNone/>
              </a:pPr>
              <a:endParaRPr lang="en-US" altLang="en-US" sz="4600">
                <a:solidFill>
                  <a:srgbClr val="FF33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0535" name="Rectangle 26">
              <a:extLst>
                <a:ext uri="{FF2B5EF4-FFF2-40B4-BE49-F238E27FC236}">
                  <a16:creationId xmlns:a16="http://schemas.microsoft.com/office/drawing/2014/main" id="{02E7FC1B-CF1C-4E23-8427-6EB5107D1A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3552"/>
              <a:ext cx="4560" cy="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0">
                <a:spcBef>
                  <a:spcPct val="0"/>
                </a:spcBef>
                <a:buFontTx/>
                <a:buNone/>
              </a:pPr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20536" name="Rectangle 27">
              <a:extLst>
                <a:ext uri="{FF2B5EF4-FFF2-40B4-BE49-F238E27FC236}">
                  <a16:creationId xmlns:a16="http://schemas.microsoft.com/office/drawing/2014/main" id="{DE329A80-5FC2-4E82-9D9F-D0EC7BCBB0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4128"/>
              <a:ext cx="4560" cy="96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0">
                <a:spcBef>
                  <a:spcPct val="0"/>
                </a:spcBef>
                <a:buFontTx/>
                <a:buNone/>
              </a:pPr>
              <a:endParaRPr lang="en-US" altLang="en-US" sz="240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5" name="Group 28">
            <a:extLst>
              <a:ext uri="{FF2B5EF4-FFF2-40B4-BE49-F238E27FC236}">
                <a16:creationId xmlns:a16="http://schemas.microsoft.com/office/drawing/2014/main" id="{BEE6F686-9166-4E70-8F09-C3C23E7C9465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4076700" y="-6438900"/>
            <a:ext cx="7239000" cy="5638800"/>
            <a:chOff x="0" y="480"/>
            <a:chExt cx="4560" cy="3552"/>
          </a:xfrm>
        </p:grpSpPr>
        <p:sp>
          <p:nvSpPr>
            <p:cNvPr id="20522" name="Rectangle 29">
              <a:extLst>
                <a:ext uri="{FF2B5EF4-FFF2-40B4-BE49-F238E27FC236}">
                  <a16:creationId xmlns:a16="http://schemas.microsoft.com/office/drawing/2014/main" id="{E290DECE-3EEB-429E-A182-336076C450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480"/>
              <a:ext cx="4560" cy="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0">
                <a:spcBef>
                  <a:spcPct val="0"/>
                </a:spcBef>
                <a:buFontTx/>
                <a:buNone/>
              </a:pPr>
              <a:endParaRPr lang="en-US" altLang="en-US" sz="4600">
                <a:solidFill>
                  <a:srgbClr val="FF33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0523" name="Rectangle 30">
              <a:extLst>
                <a:ext uri="{FF2B5EF4-FFF2-40B4-BE49-F238E27FC236}">
                  <a16:creationId xmlns:a16="http://schemas.microsoft.com/office/drawing/2014/main" id="{4AD6CB65-0AEB-4C21-AF42-5EEF6FFFF1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1056"/>
              <a:ext cx="4560" cy="96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0">
                <a:spcBef>
                  <a:spcPct val="0"/>
                </a:spcBef>
                <a:buFontTx/>
                <a:buNone/>
              </a:pPr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20524" name="Rectangle 31">
              <a:extLst>
                <a:ext uri="{FF2B5EF4-FFF2-40B4-BE49-F238E27FC236}">
                  <a16:creationId xmlns:a16="http://schemas.microsoft.com/office/drawing/2014/main" id="{E286A642-639A-44A1-997B-FA9F44EDBE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1632"/>
              <a:ext cx="4560" cy="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0">
                <a:spcBef>
                  <a:spcPct val="0"/>
                </a:spcBef>
                <a:buFontTx/>
                <a:buNone/>
              </a:pPr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20525" name="Rectangle 32">
              <a:extLst>
                <a:ext uri="{FF2B5EF4-FFF2-40B4-BE49-F238E27FC236}">
                  <a16:creationId xmlns:a16="http://schemas.microsoft.com/office/drawing/2014/main" id="{F8024BA8-77F7-4933-BEC1-FD3EB56D31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2208"/>
              <a:ext cx="4560" cy="96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0">
                <a:spcBef>
                  <a:spcPct val="0"/>
                </a:spcBef>
                <a:buFontTx/>
                <a:buNone/>
              </a:pPr>
              <a:endParaRPr lang="en-US" altLang="en-US" sz="4600">
                <a:solidFill>
                  <a:srgbClr val="FF33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0526" name="Rectangle 33">
              <a:extLst>
                <a:ext uri="{FF2B5EF4-FFF2-40B4-BE49-F238E27FC236}">
                  <a16:creationId xmlns:a16="http://schemas.microsoft.com/office/drawing/2014/main" id="{880FB275-9D43-46C5-86D1-13F5D6E490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2784"/>
              <a:ext cx="4560" cy="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0">
                <a:spcBef>
                  <a:spcPct val="0"/>
                </a:spcBef>
                <a:buFontTx/>
                <a:buNone/>
              </a:pPr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20527" name="Rectangle 34">
              <a:extLst>
                <a:ext uri="{FF2B5EF4-FFF2-40B4-BE49-F238E27FC236}">
                  <a16:creationId xmlns:a16="http://schemas.microsoft.com/office/drawing/2014/main" id="{292DBDF2-20D2-484A-B1E3-F81C75888C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3360"/>
              <a:ext cx="4560" cy="96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0">
                <a:spcBef>
                  <a:spcPct val="0"/>
                </a:spcBef>
                <a:buFontTx/>
                <a:buNone/>
              </a:pPr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20528" name="Rectangle 35">
              <a:extLst>
                <a:ext uri="{FF2B5EF4-FFF2-40B4-BE49-F238E27FC236}">
                  <a16:creationId xmlns:a16="http://schemas.microsoft.com/office/drawing/2014/main" id="{C86072C1-9D07-421A-BFFA-727D9E67DE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3936"/>
              <a:ext cx="4560" cy="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0">
                <a:spcBef>
                  <a:spcPct val="0"/>
                </a:spcBef>
                <a:buFontTx/>
                <a:buNone/>
              </a:pPr>
              <a:endParaRPr lang="en-US" altLang="en-US" sz="240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6" name="Group 36">
            <a:extLst>
              <a:ext uri="{FF2B5EF4-FFF2-40B4-BE49-F238E27FC236}">
                <a16:creationId xmlns:a16="http://schemas.microsoft.com/office/drawing/2014/main" id="{5543BE99-B5E5-4ECE-913B-4A73AD8BCF79}"/>
              </a:ext>
            </a:extLst>
          </p:cNvPr>
          <p:cNvGrpSpPr>
            <a:grpSpLocks/>
          </p:cNvGrpSpPr>
          <p:nvPr/>
        </p:nvGrpSpPr>
        <p:grpSpPr bwMode="auto">
          <a:xfrm>
            <a:off x="-5715000" y="152400"/>
            <a:ext cx="7239000" cy="6553200"/>
            <a:chOff x="0" y="96"/>
            <a:chExt cx="4560" cy="4128"/>
          </a:xfrm>
        </p:grpSpPr>
        <p:sp>
          <p:nvSpPr>
            <p:cNvPr id="20514" name="Rectangle 37">
              <a:extLst>
                <a:ext uri="{FF2B5EF4-FFF2-40B4-BE49-F238E27FC236}">
                  <a16:creationId xmlns:a16="http://schemas.microsoft.com/office/drawing/2014/main" id="{7FD1657D-EDA2-4BA5-B012-10C8450061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96"/>
              <a:ext cx="4560" cy="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0">
                <a:spcBef>
                  <a:spcPct val="0"/>
                </a:spcBef>
                <a:buFontTx/>
                <a:buNone/>
              </a:pPr>
              <a:endParaRPr lang="en-US" altLang="en-US" sz="4600">
                <a:solidFill>
                  <a:srgbClr val="FF33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0515" name="Rectangle 38">
              <a:extLst>
                <a:ext uri="{FF2B5EF4-FFF2-40B4-BE49-F238E27FC236}">
                  <a16:creationId xmlns:a16="http://schemas.microsoft.com/office/drawing/2014/main" id="{89617F46-C322-4BA3-A922-4CEF95661F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672"/>
              <a:ext cx="4560" cy="96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0">
                <a:spcBef>
                  <a:spcPct val="0"/>
                </a:spcBef>
                <a:buFontTx/>
                <a:buNone/>
              </a:pPr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20516" name="Rectangle 39">
              <a:extLst>
                <a:ext uri="{FF2B5EF4-FFF2-40B4-BE49-F238E27FC236}">
                  <a16:creationId xmlns:a16="http://schemas.microsoft.com/office/drawing/2014/main" id="{BA912C82-3F06-4310-B942-FB61898B6A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1248"/>
              <a:ext cx="4560" cy="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0">
                <a:spcBef>
                  <a:spcPct val="0"/>
                </a:spcBef>
                <a:buFontTx/>
                <a:buNone/>
              </a:pPr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20517" name="Rectangle 40">
              <a:extLst>
                <a:ext uri="{FF2B5EF4-FFF2-40B4-BE49-F238E27FC236}">
                  <a16:creationId xmlns:a16="http://schemas.microsoft.com/office/drawing/2014/main" id="{120E06E3-A7A5-4F9A-BE5F-71C534F95E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1824"/>
              <a:ext cx="4560" cy="96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0">
                <a:spcBef>
                  <a:spcPct val="0"/>
                </a:spcBef>
                <a:buFontTx/>
                <a:buNone/>
              </a:pPr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20518" name="Rectangle 41">
              <a:extLst>
                <a:ext uri="{FF2B5EF4-FFF2-40B4-BE49-F238E27FC236}">
                  <a16:creationId xmlns:a16="http://schemas.microsoft.com/office/drawing/2014/main" id="{1B872220-78DE-4760-880C-EF8F702BDC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2400"/>
              <a:ext cx="4560" cy="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0">
                <a:spcBef>
                  <a:spcPct val="0"/>
                </a:spcBef>
                <a:buFontTx/>
                <a:buNone/>
              </a:pPr>
              <a:endParaRPr lang="en-US" altLang="en-US" sz="4600">
                <a:solidFill>
                  <a:srgbClr val="FF33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0519" name="Rectangle 42">
              <a:extLst>
                <a:ext uri="{FF2B5EF4-FFF2-40B4-BE49-F238E27FC236}">
                  <a16:creationId xmlns:a16="http://schemas.microsoft.com/office/drawing/2014/main" id="{01DDCF83-3837-4D27-BA88-45B6442AC0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2976"/>
              <a:ext cx="4560" cy="96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0">
                <a:spcBef>
                  <a:spcPct val="0"/>
                </a:spcBef>
                <a:buFontTx/>
                <a:buNone/>
              </a:pPr>
              <a:endParaRPr lang="en-US" altLang="en-US" sz="4600">
                <a:solidFill>
                  <a:srgbClr val="FF33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0520" name="Rectangle 43">
              <a:extLst>
                <a:ext uri="{FF2B5EF4-FFF2-40B4-BE49-F238E27FC236}">
                  <a16:creationId xmlns:a16="http://schemas.microsoft.com/office/drawing/2014/main" id="{381254D2-B08C-43E0-B569-E02B466C9C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3552"/>
              <a:ext cx="4560" cy="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0">
                <a:spcBef>
                  <a:spcPct val="0"/>
                </a:spcBef>
                <a:buFontTx/>
                <a:buNone/>
              </a:pPr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20521" name="Rectangle 44">
              <a:extLst>
                <a:ext uri="{FF2B5EF4-FFF2-40B4-BE49-F238E27FC236}">
                  <a16:creationId xmlns:a16="http://schemas.microsoft.com/office/drawing/2014/main" id="{4F646F00-F67E-4B81-BC4E-DDBAF3AA20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4128"/>
              <a:ext cx="4560" cy="96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0">
                <a:spcBef>
                  <a:spcPct val="0"/>
                </a:spcBef>
                <a:buFontTx/>
                <a:buNone/>
              </a:pPr>
              <a:endParaRPr lang="en-US" altLang="en-US" sz="240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7" name="Group 45">
            <a:extLst>
              <a:ext uri="{FF2B5EF4-FFF2-40B4-BE49-F238E27FC236}">
                <a16:creationId xmlns:a16="http://schemas.microsoft.com/office/drawing/2014/main" id="{495359BB-6A8B-4E8E-B3EF-AB2C0A43612F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1790700" y="7734300"/>
            <a:ext cx="7239000" cy="5638800"/>
            <a:chOff x="0" y="480"/>
            <a:chExt cx="4560" cy="3552"/>
          </a:xfrm>
        </p:grpSpPr>
        <p:sp>
          <p:nvSpPr>
            <p:cNvPr id="20507" name="Rectangle 46">
              <a:extLst>
                <a:ext uri="{FF2B5EF4-FFF2-40B4-BE49-F238E27FC236}">
                  <a16:creationId xmlns:a16="http://schemas.microsoft.com/office/drawing/2014/main" id="{2DA3DBD9-518E-47EC-83BF-256724300B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480"/>
              <a:ext cx="4560" cy="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0">
                <a:spcBef>
                  <a:spcPct val="0"/>
                </a:spcBef>
                <a:buFontTx/>
                <a:buNone/>
              </a:pPr>
              <a:endParaRPr lang="en-US" altLang="en-US" sz="4600">
                <a:solidFill>
                  <a:srgbClr val="FF33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0508" name="Rectangle 47">
              <a:extLst>
                <a:ext uri="{FF2B5EF4-FFF2-40B4-BE49-F238E27FC236}">
                  <a16:creationId xmlns:a16="http://schemas.microsoft.com/office/drawing/2014/main" id="{542811FC-415A-4A82-B7DE-07EDBCD43F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1056"/>
              <a:ext cx="4560" cy="96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0">
                <a:spcBef>
                  <a:spcPct val="0"/>
                </a:spcBef>
                <a:buFontTx/>
                <a:buNone/>
              </a:pPr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20509" name="Rectangle 48">
              <a:extLst>
                <a:ext uri="{FF2B5EF4-FFF2-40B4-BE49-F238E27FC236}">
                  <a16:creationId xmlns:a16="http://schemas.microsoft.com/office/drawing/2014/main" id="{E6A4C115-E4D1-4EC3-8E89-60A36D46A0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1632"/>
              <a:ext cx="4560" cy="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0">
                <a:spcBef>
                  <a:spcPct val="0"/>
                </a:spcBef>
                <a:buFontTx/>
                <a:buNone/>
              </a:pPr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20510" name="Rectangle 49">
              <a:extLst>
                <a:ext uri="{FF2B5EF4-FFF2-40B4-BE49-F238E27FC236}">
                  <a16:creationId xmlns:a16="http://schemas.microsoft.com/office/drawing/2014/main" id="{56071D6D-B1E7-4971-A374-647CE366B7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2208"/>
              <a:ext cx="4560" cy="96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0">
                <a:spcBef>
                  <a:spcPct val="0"/>
                </a:spcBef>
                <a:buFontTx/>
                <a:buNone/>
              </a:pPr>
              <a:endParaRPr lang="en-US" altLang="en-US" sz="4600">
                <a:solidFill>
                  <a:srgbClr val="FF33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0511" name="Rectangle 50">
              <a:extLst>
                <a:ext uri="{FF2B5EF4-FFF2-40B4-BE49-F238E27FC236}">
                  <a16:creationId xmlns:a16="http://schemas.microsoft.com/office/drawing/2014/main" id="{9DC9F28F-6CF4-42E7-9FE0-3224B39E6A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2784"/>
              <a:ext cx="4560" cy="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0">
                <a:spcBef>
                  <a:spcPct val="0"/>
                </a:spcBef>
                <a:buFontTx/>
                <a:buNone/>
              </a:pPr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20512" name="Rectangle 51">
              <a:extLst>
                <a:ext uri="{FF2B5EF4-FFF2-40B4-BE49-F238E27FC236}">
                  <a16:creationId xmlns:a16="http://schemas.microsoft.com/office/drawing/2014/main" id="{DD223F6E-9827-48B8-A1F1-86F64B488A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3360"/>
              <a:ext cx="4560" cy="96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0">
                <a:spcBef>
                  <a:spcPct val="0"/>
                </a:spcBef>
                <a:buFontTx/>
                <a:buNone/>
              </a:pPr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20513" name="Rectangle 52">
              <a:extLst>
                <a:ext uri="{FF2B5EF4-FFF2-40B4-BE49-F238E27FC236}">
                  <a16:creationId xmlns:a16="http://schemas.microsoft.com/office/drawing/2014/main" id="{8DF5447F-33A9-45E4-923E-2EBB45A8F2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3936"/>
              <a:ext cx="4560" cy="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0">
                <a:spcBef>
                  <a:spcPct val="0"/>
                </a:spcBef>
                <a:buFontTx/>
                <a:buNone/>
              </a:pPr>
              <a:endParaRPr lang="en-US" altLang="en-US" sz="240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8" name="Group 53">
            <a:extLst>
              <a:ext uri="{FF2B5EF4-FFF2-40B4-BE49-F238E27FC236}">
                <a16:creationId xmlns:a16="http://schemas.microsoft.com/office/drawing/2014/main" id="{43C47535-3316-400C-94CD-4CA398465F61}"/>
              </a:ext>
            </a:extLst>
          </p:cNvPr>
          <p:cNvGrpSpPr>
            <a:grpSpLocks/>
          </p:cNvGrpSpPr>
          <p:nvPr/>
        </p:nvGrpSpPr>
        <p:grpSpPr bwMode="auto">
          <a:xfrm>
            <a:off x="12268200" y="457200"/>
            <a:ext cx="7239000" cy="5638800"/>
            <a:chOff x="0" y="288"/>
            <a:chExt cx="4560" cy="3552"/>
          </a:xfrm>
        </p:grpSpPr>
        <p:sp>
          <p:nvSpPr>
            <p:cNvPr id="20500" name="Rectangle 54">
              <a:extLst>
                <a:ext uri="{FF2B5EF4-FFF2-40B4-BE49-F238E27FC236}">
                  <a16:creationId xmlns:a16="http://schemas.microsoft.com/office/drawing/2014/main" id="{AD6076A7-C498-4804-8F88-B0159E25E9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288"/>
              <a:ext cx="4560" cy="96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0">
                <a:spcBef>
                  <a:spcPct val="0"/>
                </a:spcBef>
                <a:buFontTx/>
                <a:buNone/>
              </a:pPr>
              <a:endParaRPr lang="en-US" altLang="en-US" sz="4600">
                <a:solidFill>
                  <a:srgbClr val="FF33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0501" name="Rectangle 55">
              <a:extLst>
                <a:ext uri="{FF2B5EF4-FFF2-40B4-BE49-F238E27FC236}">
                  <a16:creationId xmlns:a16="http://schemas.microsoft.com/office/drawing/2014/main" id="{BD29B21B-E418-4A7F-AB0A-E3EABD6E27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864"/>
              <a:ext cx="4560" cy="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0">
                <a:spcBef>
                  <a:spcPct val="0"/>
                </a:spcBef>
                <a:buFontTx/>
                <a:buNone/>
              </a:pPr>
              <a:endParaRPr lang="en-US" altLang="en-US" sz="4600">
                <a:solidFill>
                  <a:srgbClr val="FF33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0502" name="Rectangle 56">
              <a:extLst>
                <a:ext uri="{FF2B5EF4-FFF2-40B4-BE49-F238E27FC236}">
                  <a16:creationId xmlns:a16="http://schemas.microsoft.com/office/drawing/2014/main" id="{EFBF705B-A2DE-48DB-B3BA-82161A616E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1440"/>
              <a:ext cx="4560" cy="96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0">
                <a:spcBef>
                  <a:spcPct val="0"/>
                </a:spcBef>
                <a:buFontTx/>
                <a:buNone/>
              </a:pPr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20503" name="Rectangle 57">
              <a:extLst>
                <a:ext uri="{FF2B5EF4-FFF2-40B4-BE49-F238E27FC236}">
                  <a16:creationId xmlns:a16="http://schemas.microsoft.com/office/drawing/2014/main" id="{F4EC57D9-286F-4261-899B-C952A3D3C8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2016"/>
              <a:ext cx="4560" cy="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0">
                <a:spcBef>
                  <a:spcPct val="0"/>
                </a:spcBef>
                <a:buFontTx/>
                <a:buNone/>
              </a:pPr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20504" name="Rectangle 58">
              <a:extLst>
                <a:ext uri="{FF2B5EF4-FFF2-40B4-BE49-F238E27FC236}">
                  <a16:creationId xmlns:a16="http://schemas.microsoft.com/office/drawing/2014/main" id="{3092EF57-9822-494A-B6CA-1E00D35E90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2592"/>
              <a:ext cx="4560" cy="96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0">
                <a:spcBef>
                  <a:spcPct val="0"/>
                </a:spcBef>
                <a:buFontTx/>
                <a:buNone/>
              </a:pPr>
              <a:endParaRPr lang="en-US" altLang="en-US" sz="4600">
                <a:solidFill>
                  <a:srgbClr val="FF33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0505" name="Rectangle 59">
              <a:extLst>
                <a:ext uri="{FF2B5EF4-FFF2-40B4-BE49-F238E27FC236}">
                  <a16:creationId xmlns:a16="http://schemas.microsoft.com/office/drawing/2014/main" id="{BAEBA167-90DB-4EF9-A504-750B3306AE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3168"/>
              <a:ext cx="4560" cy="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0">
                <a:spcBef>
                  <a:spcPct val="0"/>
                </a:spcBef>
                <a:buFontTx/>
                <a:buNone/>
              </a:pPr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20506" name="Rectangle 60">
              <a:extLst>
                <a:ext uri="{FF2B5EF4-FFF2-40B4-BE49-F238E27FC236}">
                  <a16:creationId xmlns:a16="http://schemas.microsoft.com/office/drawing/2014/main" id="{7B7239FC-D194-4E5D-BE5B-3B0C34868C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3744"/>
              <a:ext cx="4560" cy="96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0">
                <a:spcBef>
                  <a:spcPct val="0"/>
                </a:spcBef>
                <a:buFontTx/>
                <a:buNone/>
              </a:pPr>
              <a:endParaRPr lang="en-US" altLang="en-US" sz="240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9" name="Group 61">
            <a:extLst>
              <a:ext uri="{FF2B5EF4-FFF2-40B4-BE49-F238E27FC236}">
                <a16:creationId xmlns:a16="http://schemas.microsoft.com/office/drawing/2014/main" id="{6396F4C5-3F9A-4D99-AB78-CB1F5832DA79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4076700" y="-6438900"/>
            <a:ext cx="7239000" cy="5638800"/>
            <a:chOff x="0" y="480"/>
            <a:chExt cx="4560" cy="3552"/>
          </a:xfrm>
        </p:grpSpPr>
        <p:sp>
          <p:nvSpPr>
            <p:cNvPr id="20493" name="Rectangle 62">
              <a:extLst>
                <a:ext uri="{FF2B5EF4-FFF2-40B4-BE49-F238E27FC236}">
                  <a16:creationId xmlns:a16="http://schemas.microsoft.com/office/drawing/2014/main" id="{6C20F85E-1AD0-4AF5-8661-5318962A4B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480"/>
              <a:ext cx="4560" cy="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0">
                <a:spcBef>
                  <a:spcPct val="0"/>
                </a:spcBef>
                <a:buFontTx/>
                <a:buNone/>
              </a:pPr>
              <a:endParaRPr lang="en-US" altLang="en-US" sz="4600">
                <a:solidFill>
                  <a:srgbClr val="FF33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0494" name="Rectangle 63">
              <a:extLst>
                <a:ext uri="{FF2B5EF4-FFF2-40B4-BE49-F238E27FC236}">
                  <a16:creationId xmlns:a16="http://schemas.microsoft.com/office/drawing/2014/main" id="{4B053ADC-84E3-4C40-9809-410CCF1BB0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1056"/>
              <a:ext cx="4560" cy="96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0">
                <a:spcBef>
                  <a:spcPct val="0"/>
                </a:spcBef>
                <a:buFontTx/>
                <a:buNone/>
              </a:pPr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20495" name="Rectangle 64">
              <a:extLst>
                <a:ext uri="{FF2B5EF4-FFF2-40B4-BE49-F238E27FC236}">
                  <a16:creationId xmlns:a16="http://schemas.microsoft.com/office/drawing/2014/main" id="{D1E4EAC7-A69B-4CC4-8E2B-F44089E4CE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1632"/>
              <a:ext cx="4560" cy="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0">
                <a:spcBef>
                  <a:spcPct val="0"/>
                </a:spcBef>
                <a:buFontTx/>
                <a:buNone/>
              </a:pPr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20496" name="Rectangle 65">
              <a:extLst>
                <a:ext uri="{FF2B5EF4-FFF2-40B4-BE49-F238E27FC236}">
                  <a16:creationId xmlns:a16="http://schemas.microsoft.com/office/drawing/2014/main" id="{24F7DD12-15A3-4191-A4F8-B80C23BF96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2208"/>
              <a:ext cx="4560" cy="96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0">
                <a:spcBef>
                  <a:spcPct val="0"/>
                </a:spcBef>
                <a:buFontTx/>
                <a:buNone/>
              </a:pPr>
              <a:endParaRPr lang="en-US" altLang="en-US" sz="4600">
                <a:solidFill>
                  <a:srgbClr val="FF33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0497" name="Rectangle 66">
              <a:extLst>
                <a:ext uri="{FF2B5EF4-FFF2-40B4-BE49-F238E27FC236}">
                  <a16:creationId xmlns:a16="http://schemas.microsoft.com/office/drawing/2014/main" id="{DFDEF516-AA29-46CB-9293-600A6B3045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2784"/>
              <a:ext cx="4560" cy="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0">
                <a:spcBef>
                  <a:spcPct val="0"/>
                </a:spcBef>
                <a:buFontTx/>
                <a:buNone/>
              </a:pPr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20498" name="Rectangle 67">
              <a:extLst>
                <a:ext uri="{FF2B5EF4-FFF2-40B4-BE49-F238E27FC236}">
                  <a16:creationId xmlns:a16="http://schemas.microsoft.com/office/drawing/2014/main" id="{CAA04D2B-F79E-47BC-91FE-865024D03D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3360"/>
              <a:ext cx="4560" cy="96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0">
                <a:spcBef>
                  <a:spcPct val="0"/>
                </a:spcBef>
                <a:buFontTx/>
                <a:buNone/>
              </a:pPr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20499" name="Rectangle 68">
              <a:extLst>
                <a:ext uri="{FF2B5EF4-FFF2-40B4-BE49-F238E27FC236}">
                  <a16:creationId xmlns:a16="http://schemas.microsoft.com/office/drawing/2014/main" id="{0DBF7AF2-FC90-49AB-A180-0BD9C5C462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3936"/>
              <a:ext cx="4560" cy="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0">
                <a:spcBef>
                  <a:spcPct val="0"/>
                </a:spcBef>
                <a:buFontTx/>
                <a:buNone/>
              </a:pPr>
              <a:endParaRPr lang="en-US" altLang="en-US" sz="2400">
                <a:latin typeface="Times New Roman" panose="02020603050405020304" pitchFamily="18" charset="0"/>
              </a:endParaRPr>
            </a:p>
          </p:txBody>
        </p:sp>
      </p:grpSp>
      <p:pic>
        <p:nvPicPr>
          <p:cNvPr id="20549" name="Picture 69">
            <a:extLst>
              <a:ext uri="{FF2B5EF4-FFF2-40B4-BE49-F238E27FC236}">
                <a16:creationId xmlns:a16="http://schemas.microsoft.com/office/drawing/2014/main" id="{581D09AA-F1D8-4E83-B8DB-8B7E1D6AFF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258300" cy="691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50" name="Text Box 70">
            <a:extLst>
              <a:ext uri="{FF2B5EF4-FFF2-40B4-BE49-F238E27FC236}">
                <a16:creationId xmlns:a16="http://schemas.microsoft.com/office/drawing/2014/main" id="{3C6CD3E5-0687-424F-A8FB-29A6F0D215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5188" y="2636839"/>
            <a:ext cx="8208962" cy="210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50000"/>
              </a:spcBef>
              <a:buFontTx/>
              <a:buNone/>
            </a:pPr>
            <a:r>
              <a:rPr lang="ar-AE" altLang="en-US" sz="6600" dirty="0">
                <a:latin typeface="Times New Roman" panose="02020603050405020304" pitchFamily="18" charset="0"/>
              </a:rPr>
              <a:t>لقد ربحت، ربحت مليون درهم.. </a:t>
            </a:r>
            <a:r>
              <a:rPr lang="ar-EG" altLang="en-US" sz="6600" dirty="0">
                <a:latin typeface="Times New Roman" panose="02020603050405020304" pitchFamily="18" charset="0"/>
              </a:rPr>
              <a:t>مبارك</a:t>
            </a:r>
            <a:r>
              <a:rPr lang="ar-AE" altLang="en-US" sz="6600" dirty="0">
                <a:latin typeface="Times New Roman" panose="02020603050405020304" pitchFamily="18" charset="0"/>
              </a:rPr>
              <a:t>... </a:t>
            </a:r>
            <a:r>
              <a:rPr lang="ar-EG" altLang="en-US" sz="6600" dirty="0">
                <a:latin typeface="Times New Roman" panose="02020603050405020304" pitchFamily="18" charset="0"/>
              </a:rPr>
              <a:t>مبارك</a:t>
            </a:r>
            <a:endParaRPr lang="en-US" altLang="en-US" sz="6600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4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52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5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5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5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5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che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illion Intr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54" presetID="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0" fill="hold"/>
                                        <p:tgtEl>
                                          <p:spTgt spid="205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0" fill="hold"/>
                                        <p:tgtEl>
                                          <p:spTgt spid="205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5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82"/>
                </p:tgtEl>
              </p:cMediaNode>
            </p:audio>
          </p:childTnLst>
        </p:cTn>
      </p:par>
    </p:tnLst>
    <p:bldLst>
      <p:bldP spid="20550" grpId="0" autoUpdateAnimBg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نتيجة بحث الصور عن بطاقة خروجاطفال">
            <a:extLst>
              <a:ext uri="{FF2B5EF4-FFF2-40B4-BE49-F238E27FC236}">
                <a16:creationId xmlns:a16="http://schemas.microsoft.com/office/drawing/2014/main" id="{7EFA61D7-254A-4E39-8E86-0B3FCA9967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69" b="9800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533" y="39715"/>
            <a:ext cx="8981971" cy="4825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2" name="Picture 2" descr="نتيجة بحث الصور عن بطاقة خروجاطفال">
            <a:extLst>
              <a:ext uri="{FF2B5EF4-FFF2-40B4-BE49-F238E27FC236}">
                <a16:creationId xmlns:a16="http://schemas.microsoft.com/office/drawing/2014/main" id="{CCECD749-4A35-4919-9B67-4E54E1FAE2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645" b="100000" l="0" r="99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-703385" y="2743200"/>
            <a:ext cx="13786339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7CC344B-C2FB-427B-8730-03A0FEAAB27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08" t="87910"/>
          <a:stretch/>
        </p:blipFill>
        <p:spPr>
          <a:xfrm>
            <a:off x="3730533" y="4660379"/>
            <a:ext cx="7985260" cy="8910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C3E2726-0E5D-41C6-8F4F-0A7F3365A681}"/>
              </a:ext>
            </a:extLst>
          </p:cNvPr>
          <p:cNvSpPr/>
          <p:nvPr/>
        </p:nvSpPr>
        <p:spPr>
          <a:xfrm>
            <a:off x="7511865" y="383208"/>
            <a:ext cx="32736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بطاقة الخروج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38EE6AE-5B51-4A6C-8A83-6B3775A98F09}"/>
              </a:ext>
            </a:extLst>
          </p:cNvPr>
          <p:cNvSpPr txBox="1"/>
          <p:nvPr/>
        </p:nvSpPr>
        <p:spPr>
          <a:xfrm>
            <a:off x="285065" y="476559"/>
            <a:ext cx="3020548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6"/>
              </a:rPr>
              <a:t>https://wordwall.net/ar/resource/1208301/%D8%A3%D9%84%D9%82%D8%A7%D8%A8-%D8%A7%D9%84%D8%B3%D9%8A%D8%AF%D8%A9-%D9%81%D8%A7%D8%B7%D9%85%D8%A9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C7BF022-6C10-4055-A0D3-13C655447274}"/>
              </a:ext>
            </a:extLst>
          </p:cNvPr>
          <p:cNvSpPr/>
          <p:nvPr/>
        </p:nvSpPr>
        <p:spPr>
          <a:xfrm>
            <a:off x="6662024" y="1199835"/>
            <a:ext cx="458170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32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سيساعدك الرابط المرفق في بحثك</a:t>
            </a:r>
            <a:endParaRPr lang="en-US" sz="3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43582564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5952871-F2FD-44C6-955C-67D91B1D3676}"/>
              </a:ext>
            </a:extLst>
          </p:cNvPr>
          <p:cNvSpPr/>
          <p:nvPr/>
        </p:nvSpPr>
        <p:spPr>
          <a:xfrm>
            <a:off x="934482" y="4464724"/>
            <a:ext cx="1662670" cy="1077218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3200" b="1" dirty="0">
                <a:ln w="0"/>
                <a:solidFill>
                  <a:sysClr val="windowText" lastClr="000000"/>
                </a:solidFill>
              </a:rPr>
              <a:t>لم أفهم الدرس</a:t>
            </a:r>
            <a:endParaRPr lang="en-US" sz="3200" b="1" dirty="0">
              <a:ln w="0"/>
              <a:solidFill>
                <a:sysClr val="windowText" lastClr="00000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C2B1C3D-345E-4EDD-B463-FFC48AEF3680}"/>
              </a:ext>
            </a:extLst>
          </p:cNvPr>
          <p:cNvSpPr/>
          <p:nvPr/>
        </p:nvSpPr>
        <p:spPr>
          <a:xfrm>
            <a:off x="4285940" y="4461207"/>
            <a:ext cx="1791324" cy="954107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2800" b="1" dirty="0">
                <a:ln w="0"/>
                <a:solidFill>
                  <a:sysClr val="windowText" lastClr="000000"/>
                </a:solidFill>
              </a:rPr>
              <a:t>أحتاج المساعدة</a:t>
            </a:r>
            <a:endParaRPr lang="en-US" sz="2800" b="1" dirty="0">
              <a:ln w="0"/>
              <a:solidFill>
                <a:sysClr val="windowText" lastClr="000000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0842D8B-9E40-42F7-8B73-C534A003297A}"/>
              </a:ext>
            </a:extLst>
          </p:cNvPr>
          <p:cNvSpPr/>
          <p:nvPr/>
        </p:nvSpPr>
        <p:spPr>
          <a:xfrm>
            <a:off x="8211527" y="4526280"/>
            <a:ext cx="1791324" cy="954107"/>
          </a:xfrm>
          <a:prstGeom prst="rect">
            <a:avLst/>
          </a:prstGeom>
          <a:solidFill>
            <a:srgbClr val="92D050">
              <a:alpha val="50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2800" b="1">
                <a:ln w="0"/>
                <a:solidFill>
                  <a:sysClr val="windowText" lastClr="000000"/>
                </a:solidFill>
              </a:rPr>
              <a:t>أنا فهمت </a:t>
            </a:r>
            <a:r>
              <a:rPr lang="ar-AE" sz="2800" b="1" dirty="0">
                <a:ln w="0"/>
                <a:solidFill>
                  <a:sysClr val="windowText" lastClr="000000"/>
                </a:solidFill>
              </a:rPr>
              <a:t>الدرس اليوم</a:t>
            </a:r>
            <a:endParaRPr lang="en-US" sz="2800" b="1" dirty="0">
              <a:ln w="0"/>
              <a:solidFill>
                <a:sysClr val="windowText" lastClr="000000"/>
              </a:solidFill>
            </a:endParaRPr>
          </a:p>
        </p:txBody>
      </p:sp>
      <p:pic>
        <p:nvPicPr>
          <p:cNvPr id="11" name="Picture 4" descr="Sad Emoji GIF - Sad Emoji Crying - Discover &amp; Share GIFs">
            <a:extLst>
              <a:ext uri="{FF2B5EF4-FFF2-40B4-BE49-F238E27FC236}">
                <a16:creationId xmlns:a16="http://schemas.microsoft.com/office/drawing/2014/main" id="{EEA80EF9-86F7-4574-AD15-2D27B05FA04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clrChange>
              <a:clrFrom>
                <a:srgbClr val="FCFEFB"/>
              </a:clrFrom>
              <a:clrTo>
                <a:srgbClr val="FCFE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549" y="2364628"/>
            <a:ext cx="2210536" cy="2044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Gif Confused Face Cartoon | Confused face, Smiley emoji, Emoji images">
            <a:extLst>
              <a:ext uri="{FF2B5EF4-FFF2-40B4-BE49-F238E27FC236}">
                <a16:creationId xmlns:a16="http://schemas.microsoft.com/office/drawing/2014/main" id="{78FE5205-0BBD-4F4C-83B2-DDBC29FCF19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2914" y="1717889"/>
            <a:ext cx="1934899" cy="2249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أوراق عمل - تغريدات إلكترونية للصفوف الأولية آلاء">
            <a:extLst>
              <a:ext uri="{FF2B5EF4-FFF2-40B4-BE49-F238E27FC236}">
                <a16:creationId xmlns:a16="http://schemas.microsoft.com/office/drawing/2014/main" id="{8C7AEEE0-6939-4281-AD32-CC265800837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1132" y="2265735"/>
            <a:ext cx="3345991" cy="2326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32BA7E1-A66A-481C-8D2F-D169649DD2D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125"/>
          <a:stretch/>
        </p:blipFill>
        <p:spPr>
          <a:xfrm>
            <a:off x="9938431" y="0"/>
            <a:ext cx="1870377" cy="3022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89919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منتديات سبيستون">
            <a:extLst>
              <a:ext uri="{FF2B5EF4-FFF2-40B4-BE49-F238E27FC236}">
                <a16:creationId xmlns:a16="http://schemas.microsoft.com/office/drawing/2014/main" id="{63DACE45-41B9-4784-B044-4F7779FF60E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873" y="2673496"/>
            <a:ext cx="4486710" cy="1741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Robots Mascots Sticker by Expo 2020 Dubai for iOS &amp; Android | GIPHY">
            <a:extLst>
              <a:ext uri="{FF2B5EF4-FFF2-40B4-BE49-F238E27FC236}">
                <a16:creationId xmlns:a16="http://schemas.microsoft.com/office/drawing/2014/main" id="{09414D34-C8FB-4831-9C0F-BBCF9881FA9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90228">
            <a:off x="464625" y="4570093"/>
            <a:ext cx="1983118" cy="1983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887A297-927F-4035-A5DD-2AC86C09681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7685"/>
          <a:stretch/>
        </p:blipFill>
        <p:spPr>
          <a:xfrm>
            <a:off x="2214873" y="3429000"/>
            <a:ext cx="8248603" cy="314473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36ADA78-6351-44DA-A0A4-8D8CE4235232}"/>
              </a:ext>
            </a:extLst>
          </p:cNvPr>
          <p:cNvGrpSpPr/>
          <p:nvPr/>
        </p:nvGrpSpPr>
        <p:grpSpPr>
          <a:xfrm>
            <a:off x="586601" y="1108960"/>
            <a:ext cx="10633178" cy="3402510"/>
            <a:chOff x="586601" y="1108960"/>
            <a:chExt cx="10633178" cy="340251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F355A64-D39E-43CA-8916-8B76818448A1}"/>
                </a:ext>
              </a:extLst>
            </p:cNvPr>
            <p:cNvSpPr/>
            <p:nvPr/>
          </p:nvSpPr>
          <p:spPr>
            <a:xfrm>
              <a:off x="586601" y="1108960"/>
              <a:ext cx="10633178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threePt" dir="t"/>
              </a:scene3d>
              <a:sp3d extrusionH="57150">
                <a:bevelT h="25400" prst="softRound"/>
              </a:sp3d>
            </a:bodyPr>
            <a:lstStyle/>
            <a:p>
              <a:pPr algn="ctr" rtl="1"/>
              <a:r>
                <a:rPr lang="ar-AE" sz="5400" cap="none" spc="0" dirty="0">
                  <a:ln w="76200">
                    <a:solidFill>
                      <a:schemeClr val="tx1"/>
                    </a:solidFill>
                  </a:ln>
                  <a:effectLst/>
                  <a:cs typeface="DecoType Naskh Special" panose="02010000000000000000" pitchFamily="2" charset="-78"/>
                </a:rPr>
                <a:t>أشكركم أبطالي المدرعين  على حسن انتباهكم وتفاعلكم معي </a:t>
              </a:r>
              <a:endParaRPr lang="en-US" sz="5400" cap="none" spc="0" dirty="0">
                <a:ln w="76200">
                  <a:solidFill>
                    <a:schemeClr val="tx1"/>
                  </a:solidFill>
                </a:ln>
                <a:effectLst/>
                <a:cs typeface="DecoType Naskh Special" panose="02010000000000000000" pitchFamily="2" charset="-78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D844F79-B173-440F-8343-A58E5376E707}"/>
                </a:ext>
              </a:extLst>
            </p:cNvPr>
            <p:cNvSpPr/>
            <p:nvPr/>
          </p:nvSpPr>
          <p:spPr>
            <a:xfrm>
              <a:off x="969033" y="2387812"/>
              <a:ext cx="10250746" cy="212365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threePt" dir="t"/>
              </a:scene3d>
              <a:sp3d extrusionH="57150">
                <a:bevelT h="25400" prst="softRound"/>
              </a:sp3d>
            </a:bodyPr>
            <a:lstStyle/>
            <a:p>
              <a:pPr algn="r" rtl="1"/>
              <a:r>
                <a:rPr lang="ar-AE" sz="4400" b="1" cap="none" spc="0" dirty="0">
                  <a:ln w="0"/>
                  <a:solidFill>
                    <a:srgbClr val="FF0000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</a:rPr>
                <a:t>الواجب المنزلي : </a:t>
              </a:r>
              <a:r>
                <a:rPr lang="ar-AE" sz="4400" b="1" cap="none" spc="0" dirty="0">
                  <a:ln w="0"/>
                  <a:solidFill>
                    <a:schemeClr val="accent4">
                      <a:lumMod val="50000"/>
                    </a:schemeClr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</a:rPr>
                <a:t>قراءة نص (فاطمة بنت محمد صل الله عليه وسلم)</a:t>
              </a:r>
            </a:p>
            <a:p>
              <a:pPr algn="r" rtl="1"/>
              <a:endParaRPr lang="en-US" sz="4400" b="1" cap="none" spc="0" dirty="0">
                <a:ln w="0"/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2917500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صور خلفيات متحركة gif رائعة مناظر طبيعية وشلالات وأشكال مذهلة – مداد الجليد">
            <a:extLst>
              <a:ext uri="{FF2B5EF4-FFF2-40B4-BE49-F238E27FC236}">
                <a16:creationId xmlns:a16="http://schemas.microsoft.com/office/drawing/2014/main" id="{D3BC4077-7154-4286-AE90-09B180DA5E5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808" y="333832"/>
            <a:ext cx="11506200" cy="6190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806505" y="903158"/>
            <a:ext cx="6578990" cy="144655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>
              <a:defRPr/>
            </a:pPr>
            <a:r>
              <a:rPr lang="ar-AE" sz="4400" b="1" dirty="0">
                <a:ln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سبحانك اللهم وبحمدك أشهد أن لا إله إلا أنت أستغفرك وأتوب إليك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8D694E5-CAE3-4219-99FC-3EB5514F60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83" b="99512" l="1484" r="91840">
                        <a14:foregroundMark x1="60089" y1="7317" x2="32938" y2="4512"/>
                        <a14:foregroundMark x1="38131" y1="46220" x2="21513" y2="85976"/>
                        <a14:foregroundMark x1="21513" y1="85976" x2="21513" y2="86585"/>
                        <a14:foregroundMark x1="29822" y1="49512" x2="1632" y2="76463"/>
                        <a14:foregroundMark x1="74629" y1="96463" x2="21513" y2="90366"/>
                        <a14:foregroundMark x1="12760" y1="79146" x2="17507" y2="99634"/>
                        <a14:foregroundMark x1="17507" y1="99634" x2="18101" y2="99756"/>
                        <a14:foregroundMark x1="91988" y1="68293" x2="91988" y2="74634"/>
                        <a14:foregroundMark x1="52671" y1="3780" x2="45549" y2="2683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8759531" y="2109428"/>
            <a:ext cx="2943764" cy="4256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9676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Expo 2020 Dubai Logo Download Vector">
            <a:extLst>
              <a:ext uri="{FF2B5EF4-FFF2-40B4-BE49-F238E27FC236}">
                <a16:creationId xmlns:a16="http://schemas.microsoft.com/office/drawing/2014/main" id="{7D3DD744-24A1-40AC-ADFB-5FAF084371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68" y="35519"/>
            <a:ext cx="1573771" cy="836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 descr="A picture containing text&#10;&#10;Description automatically generated">
            <a:extLst>
              <a:ext uri="{FF2B5EF4-FFF2-40B4-BE49-F238E27FC236}">
                <a16:creationId xmlns:a16="http://schemas.microsoft.com/office/drawing/2014/main" id="{9CE95395-7018-429F-A9DF-184BD52697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863" b="89216" l="2500" r="98500">
                        <a14:foregroundMark x1="1500" y1="66667" x2="78000" y2="58824"/>
                        <a14:foregroundMark x1="78000" y1="58824" x2="93000" y2="65686"/>
                        <a14:foregroundMark x1="93000" y1="65686" x2="96500" y2="90196"/>
                        <a14:foregroundMark x1="96500" y1="90196" x2="2500" y2="87255"/>
                        <a14:foregroundMark x1="2500" y1="87255" x2="4000" y2="68627"/>
                        <a14:foregroundMark x1="49500" y1="9804" x2="49500" y2="9804"/>
                        <a14:foregroundMark x1="62000" y1="6863" x2="62000" y2="6863"/>
                        <a14:foregroundMark x1="60000" y1="6863" x2="60000" y2="6863"/>
                        <a14:foregroundMark x1="54000" y1="29412" x2="54000" y2="29412"/>
                        <a14:foregroundMark x1="54000" y1="26471" x2="54000" y2="26471"/>
                        <a14:foregroundMark x1="57000" y1="22549" x2="57000" y2="22549"/>
                        <a14:foregroundMark x1="53000" y1="18627" x2="53000" y2="18627"/>
                        <a14:foregroundMark x1="46500" y1="33333" x2="46500" y2="33333"/>
                        <a14:foregroundMark x1="42500" y1="40196" x2="42500" y2="40196"/>
                        <a14:foregroundMark x1="37500" y1="80392" x2="37500" y2="80392"/>
                        <a14:foregroundMark x1="37500" y1="80392" x2="68500" y2="87255"/>
                        <a14:foregroundMark x1="68500" y1="87255" x2="83000" y2="80392"/>
                        <a14:foregroundMark x1="83000" y1="80392" x2="95500" y2="64706"/>
                        <a14:foregroundMark x1="95500" y1="64706" x2="88000" y2="88235"/>
                        <a14:foregroundMark x1="88000" y1="88235" x2="7500" y2="83333"/>
                        <a14:foregroundMark x1="7500" y1="83333" x2="20500" y2="69608"/>
                        <a14:foregroundMark x1="20500" y1="69608" x2="37000" y2="68627"/>
                        <a14:foregroundMark x1="37000" y1="68627" x2="53000" y2="71569"/>
                        <a14:foregroundMark x1="53000" y1="71569" x2="41500" y2="53922"/>
                        <a14:foregroundMark x1="41500" y1="53922" x2="37500" y2="28431"/>
                        <a14:foregroundMark x1="37500" y1="28431" x2="49500" y2="14706"/>
                        <a14:foregroundMark x1="49500" y1="14706" x2="61500" y2="29412"/>
                        <a14:foregroundMark x1="61500" y1="29412" x2="64000" y2="54902"/>
                        <a14:foregroundMark x1="64000" y1="54902" x2="78000" y2="68627"/>
                        <a14:foregroundMark x1="78000" y1="68627" x2="98500" y2="68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7995" y="20314"/>
            <a:ext cx="1136958" cy="703030"/>
          </a:xfrm>
          <a:prstGeom prst="rect">
            <a:avLst/>
          </a:prstGeom>
        </p:spPr>
      </p:pic>
      <p:pic>
        <p:nvPicPr>
          <p:cNvPr id="8" name="Picture 7" descr="One year to go">
            <a:extLst>
              <a:ext uri="{FF2B5EF4-FFF2-40B4-BE49-F238E27FC236}">
                <a16:creationId xmlns:a16="http://schemas.microsoft.com/office/drawing/2014/main" id="{8ACD6438-E777-4129-9EF0-AD34479FB4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93" b="99561" l="2703" r="98649">
                        <a14:foregroundMark x1="35586" y1="86404" x2="35586" y2="86404"/>
                        <a14:foregroundMark x1="35586" y1="86404" x2="35586" y2="86404"/>
                        <a14:foregroundMark x1="35586" y1="80263" x2="35586" y2="80263"/>
                        <a14:foregroundMark x1="35586" y1="80263" x2="35586" y2="80263"/>
                        <a14:foregroundMark x1="35586" y1="80263" x2="41441" y2="54825"/>
                        <a14:foregroundMark x1="41441" y1="54825" x2="28829" y2="60965"/>
                        <a14:foregroundMark x1="28378" y1="95614" x2="28378" y2="95614"/>
                        <a14:foregroundMark x1="28378" y1="95614" x2="28378" y2="95614"/>
                        <a14:foregroundMark x1="58559" y1="22368" x2="58559" y2="22368"/>
                        <a14:foregroundMark x1="58559" y1="22368" x2="58559" y2="22368"/>
                        <a14:foregroundMark x1="58559" y1="22368" x2="58559" y2="22368"/>
                        <a14:foregroundMark x1="59459" y1="14912" x2="59459" y2="14912"/>
                        <a14:foregroundMark x1="59459" y1="14912" x2="59459" y2="14912"/>
                        <a14:foregroundMark x1="59459" y1="20175" x2="59459" y2="20175"/>
                        <a14:foregroundMark x1="59459" y1="20175" x2="59459" y2="20175"/>
                        <a14:foregroundMark x1="59459" y1="20175" x2="59459" y2="20175"/>
                        <a14:foregroundMark x1="53153" y1="14474" x2="53153" y2="14474"/>
                        <a14:foregroundMark x1="53153" y1="14474" x2="53153" y2="14474"/>
                        <a14:foregroundMark x1="53153" y1="14474" x2="53153" y2="14474"/>
                        <a14:foregroundMark x1="58559" y1="8772" x2="58559" y2="8772"/>
                        <a14:foregroundMark x1="58559" y1="8772" x2="58559" y2="8772"/>
                        <a14:foregroundMark x1="50901" y1="2193" x2="50901" y2="2193"/>
                        <a14:foregroundMark x1="9910" y1="33772" x2="9910" y2="33772"/>
                        <a14:foregroundMark x1="12162" y1="45175" x2="12162" y2="45175"/>
                        <a14:foregroundMark x1="7207" y1="48246" x2="7207" y2="48246"/>
                        <a14:foregroundMark x1="2703" y1="49561" x2="2703" y2="49561"/>
                        <a14:foregroundMark x1="51351" y1="73684" x2="51351" y2="73684"/>
                        <a14:foregroundMark x1="53604" y1="82895" x2="53604" y2="82895"/>
                        <a14:foregroundMark x1="53604" y1="82895" x2="53604" y2="82895"/>
                        <a14:foregroundMark x1="55405" y1="88158" x2="55405" y2="88158"/>
                        <a14:foregroundMark x1="55405" y1="88158" x2="55405" y2="88158"/>
                        <a14:foregroundMark x1="55405" y1="88158" x2="55405" y2="88158"/>
                        <a14:foregroundMark x1="86937" y1="70175" x2="86937" y2="70175"/>
                        <a14:foregroundMark x1="86937" y1="70175" x2="86937" y2="70175"/>
                        <a14:foregroundMark x1="79730" y1="66667" x2="79730" y2="66667"/>
                        <a14:foregroundMark x1="79730" y1="66667" x2="79730" y2="66667"/>
                        <a14:foregroundMark x1="90541" y1="64912" x2="90541" y2="64912"/>
                        <a14:foregroundMark x1="90541" y1="64912" x2="90541" y2="64912"/>
                        <a14:foregroundMark x1="90541" y1="64912" x2="90541" y2="64912"/>
                        <a14:foregroundMark x1="93694" y1="77193" x2="93694" y2="77193"/>
                        <a14:foregroundMark x1="93694" y1="77193" x2="93694" y2="77193"/>
                        <a14:foregroundMark x1="81081" y1="83772" x2="81081" y2="83772"/>
                        <a14:foregroundMark x1="81081" y1="83772" x2="81081" y2="83772"/>
                        <a14:foregroundMark x1="81081" y1="83772" x2="81081" y2="83772"/>
                        <a14:foregroundMark x1="98649" y1="71930" x2="98649" y2="71930"/>
                        <a14:foregroundMark x1="74324" y1="21053" x2="74324" y2="21053"/>
                        <a14:foregroundMark x1="57658" y1="66228" x2="57658" y2="66228"/>
                        <a14:foregroundMark x1="77928" y1="78070" x2="77928" y2="78070"/>
                        <a14:foregroundMark x1="67117" y1="97368" x2="67117" y2="97368"/>
                        <a14:foregroundMark x1="52252" y1="99561" x2="52252" y2="995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5478" y="3986975"/>
            <a:ext cx="1666028" cy="2887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images.jpeg" descr="images.jpeg">
            <a:extLst>
              <a:ext uri="{FF2B5EF4-FFF2-40B4-BE49-F238E27FC236}">
                <a16:creationId xmlns:a16="http://schemas.microsoft.com/office/drawing/2014/main" id="{F4642A85-0AD3-48F7-BB39-D75632588A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3505" y="654386"/>
            <a:ext cx="9573043" cy="5460302"/>
          </a:xfrm>
          <a:prstGeom prst="rect">
            <a:avLst/>
          </a:prstGeom>
          <a:ln w="12700">
            <a:miter lim="400000"/>
          </a:ln>
        </p:spPr>
      </p:pic>
      <p:pic>
        <p:nvPicPr>
          <p:cNvPr id="82" name="Picture 2" descr="يوم العلم الإماراتي - جامعة الفلاح">
            <a:extLst>
              <a:ext uri="{FF2B5EF4-FFF2-40B4-BE49-F238E27FC236}">
                <a16:creationId xmlns:a16="http://schemas.microsoft.com/office/drawing/2014/main" id="{D2E8C031-BA9B-420D-B69C-B1881D9F84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13" b="89114" l="1119" r="89933">
                        <a14:foregroundMark x1="16779" y1="5316" x2="16779" y2="5316"/>
                        <a14:foregroundMark x1="19239" y1="13165" x2="19239" y2="13165"/>
                        <a14:foregroundMark x1="6040" y1="39241" x2="6040" y2="39241"/>
                        <a14:foregroundMark x1="20805" y1="45063" x2="20805" y2="45063"/>
                        <a14:foregroundMark x1="78971" y1="3544" x2="78971" y2="3544"/>
                        <a14:foregroundMark x1="2685" y1="2278" x2="2685" y2="2278"/>
                        <a14:foregroundMark x1="4027" y1="25823" x2="4027" y2="25823"/>
                        <a14:foregroundMark x1="1342" y1="34177" x2="1342" y2="34177"/>
                        <a14:foregroundMark x1="9620" y1="28608" x2="9620" y2="28608"/>
                        <a14:foregroundMark x1="29530" y1="14430" x2="29530" y2="14430"/>
                        <a14:foregroundMark x1="29530" y1="14430" x2="29530" y2="14430"/>
                        <a14:foregroundMark x1="55257" y1="4304" x2="55257" y2="4304"/>
                        <a14:foregroundMark x1="55257" y1="4304" x2="55257" y2="4304"/>
                        <a14:foregroundMark x1="79642" y1="1013" x2="79642" y2="1013"/>
                        <a14:foregroundMark x1="3356" y1="15949" x2="3356" y2="15949"/>
                        <a14:foregroundMark x1="2013" y1="18481" x2="2013" y2="184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36" b="6588"/>
          <a:stretch/>
        </p:blipFill>
        <p:spPr bwMode="auto">
          <a:xfrm>
            <a:off x="-6376" y="-70236"/>
            <a:ext cx="3970889" cy="3514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C5C2561C-1F85-43C0-9365-C7101EE0A666}"/>
              </a:ext>
            </a:extLst>
          </p:cNvPr>
          <p:cNvGrpSpPr/>
          <p:nvPr/>
        </p:nvGrpSpPr>
        <p:grpSpPr>
          <a:xfrm>
            <a:off x="1684427" y="894495"/>
            <a:ext cx="8383738" cy="4878804"/>
            <a:chOff x="850010" y="2109154"/>
            <a:chExt cx="7829272" cy="3500325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08A50C6E-AF90-41A8-A56D-1A58CB6244FC}"/>
                </a:ext>
              </a:extLst>
            </p:cNvPr>
            <p:cNvGrpSpPr/>
            <p:nvPr/>
          </p:nvGrpSpPr>
          <p:grpSpPr>
            <a:xfrm rot="1714294">
              <a:off x="2785519" y="3988817"/>
              <a:ext cx="225664" cy="1025276"/>
              <a:chOff x="2540292" y="4226074"/>
              <a:chExt cx="225664" cy="664576"/>
            </a:xfrm>
          </p:grpSpPr>
          <p:pic>
            <p:nvPicPr>
              <p:cNvPr id="76" name="Picture 75">
                <a:extLst>
                  <a:ext uri="{FF2B5EF4-FFF2-40B4-BE49-F238E27FC236}">
                    <a16:creationId xmlns:a16="http://schemas.microsoft.com/office/drawing/2014/main" id="{2E7FB0BA-CAAC-4135-A7F8-2C59B806D1B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r="67040" b="13918"/>
              <a:stretch/>
            </p:blipFill>
            <p:spPr>
              <a:xfrm rot="16200000">
                <a:off x="2320836" y="4445530"/>
                <a:ext cx="664576" cy="225664"/>
              </a:xfrm>
              <a:prstGeom prst="rect">
                <a:avLst/>
              </a:prstGeom>
            </p:spPr>
          </p:pic>
          <p:pic>
            <p:nvPicPr>
              <p:cNvPr id="77" name="Picture 10" descr="Secret TWEAKS That Can EXPLODE Your Downline!">
                <a:extLst>
                  <a:ext uri="{FF2B5EF4-FFF2-40B4-BE49-F238E27FC236}">
                    <a16:creationId xmlns:a16="http://schemas.microsoft.com/office/drawing/2014/main" id="{98CF5268-2502-46C3-86DA-7FC0281029F9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 flipH="1">
                <a:off x="2489096" y="4427597"/>
                <a:ext cx="339628" cy="21409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B5B6ED1F-DC9E-4958-912C-C5EE7831CA2D}"/>
                </a:ext>
              </a:extLst>
            </p:cNvPr>
            <p:cNvGrpSpPr/>
            <p:nvPr/>
          </p:nvGrpSpPr>
          <p:grpSpPr>
            <a:xfrm>
              <a:off x="3324124" y="5114036"/>
              <a:ext cx="3657917" cy="262151"/>
              <a:chOff x="3324124" y="5114036"/>
              <a:chExt cx="3657917" cy="262151"/>
            </a:xfrm>
          </p:grpSpPr>
          <p:pic>
            <p:nvPicPr>
              <p:cNvPr id="72" name="Picture 71">
                <a:extLst>
                  <a:ext uri="{FF2B5EF4-FFF2-40B4-BE49-F238E27FC236}">
                    <a16:creationId xmlns:a16="http://schemas.microsoft.com/office/drawing/2014/main" id="{5005440E-DC06-46D2-8A6C-0DBF1138AD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324124" y="5114036"/>
                <a:ext cx="3657917" cy="262151"/>
              </a:xfrm>
              <a:prstGeom prst="rect">
                <a:avLst/>
              </a:prstGeom>
            </p:spPr>
          </p:pic>
          <p:pic>
            <p:nvPicPr>
              <p:cNvPr id="73" name="Picture 10" descr="Secret TWEAKS That Can EXPLODE Your Downline!">
                <a:extLst>
                  <a:ext uri="{FF2B5EF4-FFF2-40B4-BE49-F238E27FC236}">
                    <a16:creationId xmlns:a16="http://schemas.microsoft.com/office/drawing/2014/main" id="{C89CD029-C434-4BCE-AF9D-D5CAA0DE3BB7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4885194" y="5135157"/>
                <a:ext cx="372586" cy="21409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" name="Picture 10" descr="Secret TWEAKS That Can EXPLODE Your Downline!">
                <a:extLst>
                  <a:ext uri="{FF2B5EF4-FFF2-40B4-BE49-F238E27FC236}">
                    <a16:creationId xmlns:a16="http://schemas.microsoft.com/office/drawing/2014/main" id="{C3261975-B915-4097-B9C3-81BF5DCD735E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6147583" y="5136670"/>
                <a:ext cx="372586" cy="21409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" name="Picture 10" descr="Secret TWEAKS That Can EXPLODE Your Downline!">
                <a:extLst>
                  <a:ext uri="{FF2B5EF4-FFF2-40B4-BE49-F238E27FC236}">
                    <a16:creationId xmlns:a16="http://schemas.microsoft.com/office/drawing/2014/main" id="{036D7DA3-6052-4685-8400-12838B48F678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3555336" y="5126224"/>
                <a:ext cx="372586" cy="21409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400262DE-A7BC-4E69-9052-FB378E6D9765}"/>
                </a:ext>
              </a:extLst>
            </p:cNvPr>
            <p:cNvGrpSpPr/>
            <p:nvPr/>
          </p:nvGrpSpPr>
          <p:grpSpPr>
            <a:xfrm rot="10800000">
              <a:off x="3135585" y="3744939"/>
              <a:ext cx="3657917" cy="262151"/>
              <a:chOff x="3324124" y="5114036"/>
              <a:chExt cx="3657917" cy="262151"/>
            </a:xfrm>
          </p:grpSpPr>
          <p:pic>
            <p:nvPicPr>
              <p:cNvPr id="68" name="Picture 67">
                <a:extLst>
                  <a:ext uri="{FF2B5EF4-FFF2-40B4-BE49-F238E27FC236}">
                    <a16:creationId xmlns:a16="http://schemas.microsoft.com/office/drawing/2014/main" id="{5B748B20-F6DA-426F-9A16-AA823027AC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324124" y="5114036"/>
                <a:ext cx="3657917" cy="262151"/>
              </a:xfrm>
              <a:prstGeom prst="rect">
                <a:avLst/>
              </a:prstGeom>
            </p:spPr>
          </p:pic>
          <p:pic>
            <p:nvPicPr>
              <p:cNvPr id="69" name="Picture 10" descr="Secret TWEAKS That Can EXPLODE Your Downline!">
                <a:extLst>
                  <a:ext uri="{FF2B5EF4-FFF2-40B4-BE49-F238E27FC236}">
                    <a16:creationId xmlns:a16="http://schemas.microsoft.com/office/drawing/2014/main" id="{A1397A34-6E4B-406E-B505-96C2C13F2BAC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4885194" y="5135157"/>
                <a:ext cx="372586" cy="21409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" name="Picture 10" descr="Secret TWEAKS That Can EXPLODE Your Downline!">
                <a:extLst>
                  <a:ext uri="{FF2B5EF4-FFF2-40B4-BE49-F238E27FC236}">
                    <a16:creationId xmlns:a16="http://schemas.microsoft.com/office/drawing/2014/main" id="{808770BC-EED3-4A30-8B90-A061900FC98E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6147583" y="5136670"/>
                <a:ext cx="372586" cy="21409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" name="Picture 10" descr="Secret TWEAKS That Can EXPLODE Your Downline!">
                <a:extLst>
                  <a:ext uri="{FF2B5EF4-FFF2-40B4-BE49-F238E27FC236}">
                    <a16:creationId xmlns:a16="http://schemas.microsoft.com/office/drawing/2014/main" id="{0E95A31E-643E-4EFB-AADC-863F30AB4ED3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3555336" y="5126224"/>
                <a:ext cx="372586" cy="21409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61E72D21-9480-4B33-B00B-93DB304E251D}"/>
                </a:ext>
              </a:extLst>
            </p:cNvPr>
            <p:cNvGrpSpPr/>
            <p:nvPr/>
          </p:nvGrpSpPr>
          <p:grpSpPr>
            <a:xfrm>
              <a:off x="2512581" y="2447095"/>
              <a:ext cx="3657917" cy="262151"/>
              <a:chOff x="3324124" y="5114036"/>
              <a:chExt cx="3657917" cy="262151"/>
            </a:xfrm>
          </p:grpSpPr>
          <p:pic>
            <p:nvPicPr>
              <p:cNvPr id="64" name="Picture 63">
                <a:extLst>
                  <a:ext uri="{FF2B5EF4-FFF2-40B4-BE49-F238E27FC236}">
                    <a16:creationId xmlns:a16="http://schemas.microsoft.com/office/drawing/2014/main" id="{988413F8-6DFD-402E-B322-B368B78D42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324124" y="5114036"/>
                <a:ext cx="3657917" cy="262151"/>
              </a:xfrm>
              <a:prstGeom prst="rect">
                <a:avLst/>
              </a:prstGeom>
            </p:spPr>
          </p:pic>
          <p:pic>
            <p:nvPicPr>
              <p:cNvPr id="65" name="Picture 10" descr="Secret TWEAKS That Can EXPLODE Your Downline!">
                <a:extLst>
                  <a:ext uri="{FF2B5EF4-FFF2-40B4-BE49-F238E27FC236}">
                    <a16:creationId xmlns:a16="http://schemas.microsoft.com/office/drawing/2014/main" id="{07A64402-B37D-406F-B6E9-5406D9028023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4885194" y="5135157"/>
                <a:ext cx="372586" cy="21409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" name="Picture 10" descr="Secret TWEAKS That Can EXPLODE Your Downline!">
                <a:extLst>
                  <a:ext uri="{FF2B5EF4-FFF2-40B4-BE49-F238E27FC236}">
                    <a16:creationId xmlns:a16="http://schemas.microsoft.com/office/drawing/2014/main" id="{8F9ED3E2-B616-4BDF-816E-24E27B223697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6147583" y="5136670"/>
                <a:ext cx="372586" cy="21409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" name="Picture 10" descr="Secret TWEAKS That Can EXPLODE Your Downline!">
                <a:extLst>
                  <a:ext uri="{FF2B5EF4-FFF2-40B4-BE49-F238E27FC236}">
                    <a16:creationId xmlns:a16="http://schemas.microsoft.com/office/drawing/2014/main" id="{7AAE093D-6D75-4496-8ACF-06F93DA435FE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3555336" y="5126224"/>
                <a:ext cx="372586" cy="21409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2A864B82-426B-4F65-A8A5-25996E19EEA2}"/>
                </a:ext>
              </a:extLst>
            </p:cNvPr>
            <p:cNvGrpSpPr/>
            <p:nvPr/>
          </p:nvGrpSpPr>
          <p:grpSpPr>
            <a:xfrm rot="19431769">
              <a:off x="7605412" y="2912090"/>
              <a:ext cx="225664" cy="847871"/>
              <a:chOff x="2540292" y="4226074"/>
              <a:chExt cx="225664" cy="664576"/>
            </a:xfrm>
          </p:grpSpPr>
          <p:pic>
            <p:nvPicPr>
              <p:cNvPr id="62" name="Picture 61">
                <a:extLst>
                  <a:ext uri="{FF2B5EF4-FFF2-40B4-BE49-F238E27FC236}">
                    <a16:creationId xmlns:a16="http://schemas.microsoft.com/office/drawing/2014/main" id="{51FC19C6-2FC8-4DAA-8FC2-BBCC4422BF1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r="67040" b="13918"/>
              <a:stretch/>
            </p:blipFill>
            <p:spPr>
              <a:xfrm rot="16200000">
                <a:off x="2320836" y="4445530"/>
                <a:ext cx="664576" cy="225664"/>
              </a:xfrm>
              <a:prstGeom prst="rect">
                <a:avLst/>
              </a:prstGeom>
            </p:spPr>
          </p:pic>
          <p:pic>
            <p:nvPicPr>
              <p:cNvPr id="63" name="Picture 10" descr="Secret TWEAKS That Can EXPLODE Your Downline!">
                <a:extLst>
                  <a:ext uri="{FF2B5EF4-FFF2-40B4-BE49-F238E27FC236}">
                    <a16:creationId xmlns:a16="http://schemas.microsoft.com/office/drawing/2014/main" id="{75C79F13-0BE3-4FE4-BAFF-4B68842BF7C7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 flipH="1">
                <a:off x="2489096" y="4427597"/>
                <a:ext cx="339628" cy="21409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708EB010-D0C0-4213-AB20-B261720FE1BF}"/>
                </a:ext>
              </a:extLst>
            </p:cNvPr>
            <p:cNvGrpSpPr/>
            <p:nvPr/>
          </p:nvGrpSpPr>
          <p:grpSpPr>
            <a:xfrm>
              <a:off x="850010" y="2109154"/>
              <a:ext cx="1747693" cy="789387"/>
              <a:chOff x="1512723" y="2043750"/>
              <a:chExt cx="1747693" cy="789387"/>
            </a:xfrm>
            <a:effectLst>
              <a:glow rad="139700">
                <a:schemeClr val="accent1">
                  <a:satMod val="175000"/>
                  <a:alpha val="40000"/>
                </a:schemeClr>
              </a:glow>
            </a:effectLst>
          </p:grpSpPr>
          <p:grpSp>
            <p:nvGrpSpPr>
              <p:cNvPr id="56" name="Group 55">
                <a:extLst>
                  <a:ext uri="{FF2B5EF4-FFF2-40B4-BE49-F238E27FC236}">
                    <a16:creationId xmlns:a16="http://schemas.microsoft.com/office/drawing/2014/main" id="{3F7AF374-824A-4C8E-912B-8788BF35E2E5}"/>
                  </a:ext>
                </a:extLst>
              </p:cNvPr>
              <p:cNvGrpSpPr/>
              <p:nvPr/>
            </p:nvGrpSpPr>
            <p:grpSpPr>
              <a:xfrm>
                <a:off x="1925075" y="2043750"/>
                <a:ext cx="1335341" cy="789387"/>
                <a:chOff x="1017546" y="668829"/>
                <a:chExt cx="1335341" cy="789387"/>
              </a:xfrm>
            </p:grpSpPr>
            <p:pic>
              <p:nvPicPr>
                <p:cNvPr id="60" name="Picture 6" descr="Glossy Pill Buttons Clipart | i2Clipart - Royalty Free Public Domain Clipart">
                  <a:extLst>
                    <a:ext uri="{FF2B5EF4-FFF2-40B4-BE49-F238E27FC236}">
                      <a16:creationId xmlns:a16="http://schemas.microsoft.com/office/drawing/2014/main" id="{8C6EE563-4CEA-40CE-AC8B-AFFD966283A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3927" t="10457" b="82655"/>
                <a:stretch/>
              </p:blipFill>
              <p:spPr bwMode="auto">
                <a:xfrm>
                  <a:off x="1017546" y="758830"/>
                  <a:ext cx="1335341" cy="699386"/>
                </a:xfrm>
                <a:prstGeom prst="roundRect">
                  <a:avLst>
                    <a:gd name="adj" fmla="val 50000"/>
                  </a:avLst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61" name="Picture 60">
                  <a:extLst>
                    <a:ext uri="{FF2B5EF4-FFF2-40B4-BE49-F238E27FC236}">
                      <a16:creationId xmlns:a16="http://schemas.microsoft.com/office/drawing/2014/main" id="{51AC587E-9331-43DA-8874-0D6FA2DA52E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3"/>
                <a:srcRect l="28093" r="27030" b="17859"/>
                <a:stretch/>
              </p:blipFill>
              <p:spPr>
                <a:xfrm>
                  <a:off x="1272441" y="668829"/>
                  <a:ext cx="829634" cy="747953"/>
                </a:xfrm>
                <a:prstGeom prst="rect">
                  <a:avLst/>
                </a:prstGeom>
              </p:spPr>
            </p:pic>
          </p:grpSp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191B6D44-1E32-4BDE-9288-F98724DAD700}"/>
                  </a:ext>
                </a:extLst>
              </p:cNvPr>
              <p:cNvGrpSpPr/>
              <p:nvPr/>
            </p:nvGrpSpPr>
            <p:grpSpPr>
              <a:xfrm>
                <a:off x="1512723" y="2092100"/>
                <a:ext cx="603162" cy="698286"/>
                <a:chOff x="398085" y="683189"/>
                <a:chExt cx="603162" cy="698286"/>
              </a:xfrm>
            </p:grpSpPr>
            <p:pic>
              <p:nvPicPr>
                <p:cNvPr id="58" name="Picture 10" descr="Pulsanti, Bottoni e Bullets">
                  <a:extLst>
                    <a:ext uri="{FF2B5EF4-FFF2-40B4-BE49-F238E27FC236}">
                      <a16:creationId xmlns:a16="http://schemas.microsoft.com/office/drawing/2014/main" id="{2BB2A351-AF92-4B26-947B-D0588EEE117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14">
                  <a:extLst>
                    <a:ext uri="{BEBA8EAE-BF5A-486C-A8C5-ECC9F3942E4B}">
                      <a14:imgProps xmlns:a14="http://schemas.microsoft.com/office/drawing/2010/main">
                        <a14:imgLayer r:embed="rId15">
                          <a14:imgEffect>
                            <a14:brightnessContrast contrast="2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8377" t="27025" r="1308" b="52815"/>
                <a:stretch/>
              </p:blipFill>
              <p:spPr bwMode="auto">
                <a:xfrm>
                  <a:off x="398085" y="767099"/>
                  <a:ext cx="603162" cy="614376"/>
                </a:xfrm>
                <a:prstGeom prst="ellipse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59" name="Rectangle 58">
                  <a:extLst>
                    <a:ext uri="{FF2B5EF4-FFF2-40B4-BE49-F238E27FC236}">
                      <a16:creationId xmlns:a16="http://schemas.microsoft.com/office/drawing/2014/main" id="{A560BD4B-95D5-41E3-BC8C-2316573012E9}"/>
                    </a:ext>
                  </a:extLst>
                </p:cNvPr>
                <p:cNvSpPr/>
                <p:nvPr/>
              </p:nvSpPr>
              <p:spPr>
                <a:xfrm>
                  <a:off x="435453" y="683189"/>
                  <a:ext cx="527213" cy="632086"/>
                </a:xfrm>
                <a:prstGeom prst="rect">
                  <a:avLst/>
                </a:prstGeom>
                <a:noFill/>
              </p:spPr>
              <p:txBody>
                <a:bodyPr wrap="none" lIns="182880" tIns="91440" rIns="182880" bIns="91440">
                  <a:spAutoFit/>
                </a:bodyPr>
                <a:lstStyle/>
                <a:p>
                  <a:pPr algn="ctr" rtl="0"/>
                  <a:r>
                    <a:rPr lang="ar-AE" sz="2800" dirty="0">
                      <a:ln w="6600">
                        <a:solidFill>
                          <a:schemeClr val="tx1"/>
                        </a:solidFill>
                        <a:prstDash val="solid"/>
                      </a:ln>
                      <a:solidFill>
                        <a:srgbClr val="FFFFFF"/>
                      </a:solidFill>
                      <a:effectLst>
                        <a:glow rad="63500">
                          <a:schemeClr val="accent4">
                            <a:satMod val="175000"/>
                            <a:alpha val="40000"/>
                          </a:schemeClr>
                        </a:glow>
                        <a:outerShdw dist="38100" dir="2700000" algn="tl" rotWithShape="0">
                          <a:schemeClr val="accent2"/>
                        </a:outerShdw>
                      </a:effectLst>
                      <a:latin typeface="Gill Sans Ultra Bold" panose="020B0A02020104020203" pitchFamily="34" charset="0"/>
                    </a:rPr>
                    <a:t>6</a:t>
                  </a:r>
                  <a:endParaRPr lang="en-US" sz="2800" dirty="0">
                    <a:ln w="6600">
                      <a:solidFill>
                        <a:schemeClr val="tx1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glow rad="63500">
                        <a:schemeClr val="accent4">
                          <a:satMod val="175000"/>
                          <a:alpha val="40000"/>
                        </a:schemeClr>
                      </a:glow>
                      <a:outerShdw dist="38100" dir="2700000" algn="tl" rotWithShape="0">
                        <a:schemeClr val="accent2"/>
                      </a:outerShdw>
                    </a:effectLst>
                    <a:latin typeface="Gill Sans Ultra Bold" panose="020B0A02020104020203" pitchFamily="34" charset="0"/>
                  </a:endParaRPr>
                </a:p>
              </p:txBody>
            </p:sp>
          </p:grp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366EF4B8-2BB4-4FB9-AD72-93E509ED4286}"/>
                </a:ext>
              </a:extLst>
            </p:cNvPr>
            <p:cNvGrpSpPr/>
            <p:nvPr/>
          </p:nvGrpSpPr>
          <p:grpSpPr>
            <a:xfrm>
              <a:off x="6046240" y="2239312"/>
              <a:ext cx="1756837" cy="784168"/>
              <a:chOff x="6735254" y="2106007"/>
              <a:chExt cx="1756837" cy="784168"/>
            </a:xfrm>
            <a:effectLst>
              <a:glow rad="139700">
                <a:schemeClr val="accent1">
                  <a:satMod val="175000"/>
                  <a:alpha val="40000"/>
                </a:schemeClr>
              </a:glow>
            </a:effectLst>
          </p:grpSpPr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28F1E744-BA9A-4C2F-BF82-D7D86A9D5348}"/>
                  </a:ext>
                </a:extLst>
              </p:cNvPr>
              <p:cNvGrpSpPr/>
              <p:nvPr/>
            </p:nvGrpSpPr>
            <p:grpSpPr>
              <a:xfrm>
                <a:off x="7156750" y="2182522"/>
                <a:ext cx="1335341" cy="707653"/>
                <a:chOff x="7056828" y="1903364"/>
                <a:chExt cx="1335341" cy="707653"/>
              </a:xfrm>
            </p:grpSpPr>
            <p:pic>
              <p:nvPicPr>
                <p:cNvPr id="54" name="Picture 14" descr="Icon go button articles (19332) Free AI Download / 4 Vector">
                  <a:extLst>
                    <a:ext uri="{FF2B5EF4-FFF2-40B4-BE49-F238E27FC236}">
                      <a16:creationId xmlns:a16="http://schemas.microsoft.com/office/drawing/2014/main" id="{5B779AFF-D9D0-4FCB-AA02-5F7BF4E5E9F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16">
                  <a:extLst>
                    <a:ext uri="{BEBA8EAE-BF5A-486C-A8C5-ECC9F3942E4B}">
                      <a14:imgProps xmlns:a14="http://schemas.microsoft.com/office/drawing/2010/main">
                        <a14:imgLayer r:embed="rId17">
                          <a14:imgEffect>
                            <a14:colorTemperature colorTemp="112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5298" t="44195" r="38258" b="42231"/>
                <a:stretch/>
              </p:blipFill>
              <p:spPr bwMode="auto">
                <a:xfrm>
                  <a:off x="7056828" y="1927035"/>
                  <a:ext cx="1335341" cy="683982"/>
                </a:xfrm>
                <a:prstGeom prst="roundRect">
                  <a:avLst>
                    <a:gd name="adj" fmla="val 50000"/>
                  </a:avLst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5" name="Picture 54">
                  <a:extLst>
                    <a:ext uri="{FF2B5EF4-FFF2-40B4-BE49-F238E27FC236}">
                      <a16:creationId xmlns:a16="http://schemas.microsoft.com/office/drawing/2014/main" id="{0B696241-6EFF-4E71-A298-1D24B0755F2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8"/>
                <a:srcRect l="24992" t="10403" r="25888" b="24205"/>
                <a:stretch/>
              </p:blipFill>
              <p:spPr>
                <a:xfrm>
                  <a:off x="7177567" y="1903364"/>
                  <a:ext cx="1093865" cy="683982"/>
                </a:xfrm>
                <a:prstGeom prst="rect">
                  <a:avLst/>
                </a:prstGeom>
              </p:spPr>
            </p:pic>
          </p:grpSp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AA7CD93B-EEAC-4C59-95ED-1D7EAE67F578}"/>
                  </a:ext>
                </a:extLst>
              </p:cNvPr>
              <p:cNvGrpSpPr/>
              <p:nvPr/>
            </p:nvGrpSpPr>
            <p:grpSpPr>
              <a:xfrm>
                <a:off x="6735254" y="2106007"/>
                <a:ext cx="603162" cy="682525"/>
                <a:chOff x="392407" y="1606299"/>
                <a:chExt cx="603162" cy="682525"/>
              </a:xfrm>
            </p:grpSpPr>
            <p:pic>
              <p:nvPicPr>
                <p:cNvPr id="52" name="Picture 10" descr="Pulsanti, Bottoni e Bullets">
                  <a:extLst>
                    <a:ext uri="{FF2B5EF4-FFF2-40B4-BE49-F238E27FC236}">
                      <a16:creationId xmlns:a16="http://schemas.microsoft.com/office/drawing/2014/main" id="{471DAA5A-7BAF-4BC7-95C8-CA0AC9C4666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961" t="52257" r="78054" b="27300"/>
                <a:stretch/>
              </p:blipFill>
              <p:spPr bwMode="auto">
                <a:xfrm>
                  <a:off x="392407" y="1665821"/>
                  <a:ext cx="603162" cy="623003"/>
                </a:xfrm>
                <a:prstGeom prst="ellipse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53" name="Rectangle 52">
                  <a:extLst>
                    <a:ext uri="{FF2B5EF4-FFF2-40B4-BE49-F238E27FC236}">
                      <a16:creationId xmlns:a16="http://schemas.microsoft.com/office/drawing/2014/main" id="{36EBF3EC-7016-4938-925A-C80DD7403FE0}"/>
                    </a:ext>
                  </a:extLst>
                </p:cNvPr>
                <p:cNvSpPr/>
                <p:nvPr/>
              </p:nvSpPr>
              <p:spPr>
                <a:xfrm>
                  <a:off x="430383" y="1606299"/>
                  <a:ext cx="527213" cy="632087"/>
                </a:xfrm>
                <a:prstGeom prst="rect">
                  <a:avLst/>
                </a:prstGeom>
                <a:noFill/>
              </p:spPr>
              <p:txBody>
                <a:bodyPr wrap="none" lIns="182880" tIns="91440" rIns="182880" bIns="91440">
                  <a:spAutoFit/>
                </a:bodyPr>
                <a:lstStyle/>
                <a:p>
                  <a:pPr algn="ctr" rtl="0"/>
                  <a:r>
                    <a:rPr lang="ar-AE" sz="2800" dirty="0">
                      <a:ln w="6600">
                        <a:solidFill>
                          <a:schemeClr val="tx1"/>
                        </a:solidFill>
                        <a:prstDash val="solid"/>
                      </a:ln>
                      <a:solidFill>
                        <a:srgbClr val="FFFFFF"/>
                      </a:solidFill>
                      <a:effectLst>
                        <a:glow rad="63500">
                          <a:schemeClr val="accent4">
                            <a:satMod val="175000"/>
                            <a:alpha val="40000"/>
                          </a:schemeClr>
                        </a:glow>
                        <a:outerShdw dist="38100" dir="2700000" algn="tl" rotWithShape="0">
                          <a:schemeClr val="accent2"/>
                        </a:outerShdw>
                      </a:effectLst>
                      <a:latin typeface="Gill Sans Ultra Bold" panose="020B0A02020104020203" pitchFamily="34" charset="0"/>
                    </a:rPr>
                    <a:t>5</a:t>
                  </a:r>
                  <a:endParaRPr lang="en-US" sz="2800" dirty="0">
                    <a:ln w="6600">
                      <a:solidFill>
                        <a:schemeClr val="tx1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glow rad="63500">
                        <a:schemeClr val="accent4">
                          <a:satMod val="175000"/>
                          <a:alpha val="40000"/>
                        </a:schemeClr>
                      </a:glow>
                      <a:outerShdw dist="38100" dir="2700000" algn="tl" rotWithShape="0">
                        <a:schemeClr val="accent2"/>
                      </a:outerShdw>
                    </a:effectLst>
                    <a:latin typeface="Gill Sans Ultra Bold" panose="020B0A02020104020203" pitchFamily="34" charset="0"/>
                  </a:endParaRPr>
                </a:p>
              </p:txBody>
            </p:sp>
          </p:grp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C0E8F601-6D77-4F32-8A93-CF68D7093B54}"/>
                </a:ext>
              </a:extLst>
            </p:cNvPr>
            <p:cNvGrpSpPr/>
            <p:nvPr/>
          </p:nvGrpSpPr>
          <p:grpSpPr>
            <a:xfrm>
              <a:off x="6757896" y="3471708"/>
              <a:ext cx="1756114" cy="774320"/>
              <a:chOff x="6757896" y="3471708"/>
              <a:chExt cx="1756114" cy="774320"/>
            </a:xfrm>
            <a:effectLst>
              <a:glow rad="139700">
                <a:schemeClr val="accent1">
                  <a:satMod val="175000"/>
                  <a:alpha val="40000"/>
                </a:schemeClr>
              </a:glow>
            </a:effectLst>
          </p:grpSpPr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5AE8EA09-FB2B-4F53-960F-9AB8F6B99949}"/>
                  </a:ext>
                </a:extLst>
              </p:cNvPr>
              <p:cNvGrpSpPr/>
              <p:nvPr/>
            </p:nvGrpSpPr>
            <p:grpSpPr>
              <a:xfrm>
                <a:off x="7200476" y="3588408"/>
                <a:ext cx="1313534" cy="657620"/>
                <a:chOff x="976162" y="2415898"/>
                <a:chExt cx="1313534" cy="657620"/>
              </a:xfrm>
            </p:grpSpPr>
            <p:pic>
              <p:nvPicPr>
                <p:cNvPr id="48" name="Picture 14" descr="Icon go button articles (19332) Free AI Download / 4 Vector">
                  <a:extLst>
                    <a:ext uri="{FF2B5EF4-FFF2-40B4-BE49-F238E27FC236}">
                      <a16:creationId xmlns:a16="http://schemas.microsoft.com/office/drawing/2014/main" id="{E5F4B2F8-6374-437B-B2E1-9AD58CF407D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5298" t="44195" r="38258" b="42231"/>
                <a:stretch/>
              </p:blipFill>
              <p:spPr bwMode="auto">
                <a:xfrm>
                  <a:off x="976162" y="2415899"/>
                  <a:ext cx="1313534" cy="657619"/>
                </a:xfrm>
                <a:prstGeom prst="roundRect">
                  <a:avLst>
                    <a:gd name="adj" fmla="val 50000"/>
                  </a:avLst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9" name="Picture 48">
                  <a:extLst>
                    <a:ext uri="{FF2B5EF4-FFF2-40B4-BE49-F238E27FC236}">
                      <a16:creationId xmlns:a16="http://schemas.microsoft.com/office/drawing/2014/main" id="{8E117E3F-A0A5-4C4E-9573-4489A29F752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1"/>
                <a:srcRect l="17109" t="9624" r="19912" b="18940"/>
                <a:stretch/>
              </p:blipFill>
              <p:spPr>
                <a:xfrm>
                  <a:off x="995568" y="2415898"/>
                  <a:ext cx="1166391" cy="657620"/>
                </a:xfrm>
                <a:prstGeom prst="rect">
                  <a:avLst/>
                </a:prstGeom>
              </p:spPr>
            </p:pic>
          </p:grpSp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94B6A1AC-790B-4A3E-9A6B-8AD4C8A32F60}"/>
                  </a:ext>
                </a:extLst>
              </p:cNvPr>
              <p:cNvGrpSpPr/>
              <p:nvPr/>
            </p:nvGrpSpPr>
            <p:grpSpPr>
              <a:xfrm>
                <a:off x="6757896" y="3471708"/>
                <a:ext cx="584389" cy="662979"/>
                <a:chOff x="337752" y="2415898"/>
                <a:chExt cx="584389" cy="662979"/>
              </a:xfrm>
            </p:grpSpPr>
            <p:pic>
              <p:nvPicPr>
                <p:cNvPr id="46" name="Picture 10" descr="Pulsanti, Bottoni e Bullets">
                  <a:extLst>
                    <a:ext uri="{FF2B5EF4-FFF2-40B4-BE49-F238E27FC236}">
                      <a16:creationId xmlns:a16="http://schemas.microsoft.com/office/drawing/2014/main" id="{9A975C01-0345-465D-A964-BE972DDBB2F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3171" t="52359" r="26843" b="27196"/>
                <a:stretch/>
              </p:blipFill>
              <p:spPr bwMode="auto">
                <a:xfrm>
                  <a:off x="337752" y="2475265"/>
                  <a:ext cx="584389" cy="603612"/>
                </a:xfrm>
                <a:prstGeom prst="ellipse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id="{F25111E8-0F72-41DA-B375-69E7783FB708}"/>
                    </a:ext>
                  </a:extLst>
                </p:cNvPr>
                <p:cNvSpPr/>
                <p:nvPr/>
              </p:nvSpPr>
              <p:spPr>
                <a:xfrm>
                  <a:off x="392423" y="2415898"/>
                  <a:ext cx="422271" cy="632087"/>
                </a:xfrm>
                <a:prstGeom prst="rect">
                  <a:avLst/>
                </a:prstGeom>
                <a:noFill/>
              </p:spPr>
              <p:txBody>
                <a:bodyPr wrap="square" lIns="182880" tIns="91440" rIns="182880" bIns="91440">
                  <a:spAutoFit/>
                </a:bodyPr>
                <a:lstStyle/>
                <a:p>
                  <a:pPr algn="ctr" rtl="0"/>
                  <a:r>
                    <a:rPr lang="ar-AE" sz="2800" dirty="0">
                      <a:ln w="6600">
                        <a:solidFill>
                          <a:schemeClr val="tx1"/>
                        </a:solidFill>
                        <a:prstDash val="solid"/>
                      </a:ln>
                      <a:solidFill>
                        <a:srgbClr val="FFFFFF"/>
                      </a:solidFill>
                      <a:effectLst>
                        <a:glow rad="63500">
                          <a:schemeClr val="accent4">
                            <a:satMod val="175000"/>
                            <a:alpha val="40000"/>
                          </a:schemeClr>
                        </a:glow>
                        <a:outerShdw dist="38100" dir="2700000" algn="tl" rotWithShape="0">
                          <a:schemeClr val="accent2"/>
                        </a:outerShdw>
                      </a:effectLst>
                      <a:latin typeface="Gill Sans Ultra Bold" panose="020B0A02020104020203" pitchFamily="34" charset="0"/>
                    </a:rPr>
                    <a:t>4</a:t>
                  </a:r>
                  <a:endParaRPr lang="en-US" sz="2800" dirty="0">
                    <a:ln w="6600">
                      <a:solidFill>
                        <a:schemeClr val="tx1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glow rad="63500">
                        <a:schemeClr val="accent4">
                          <a:satMod val="175000"/>
                          <a:alpha val="40000"/>
                        </a:schemeClr>
                      </a:glow>
                      <a:outerShdw dist="38100" dir="2700000" algn="tl" rotWithShape="0">
                        <a:schemeClr val="accent2"/>
                      </a:outerShdw>
                    </a:effectLst>
                    <a:latin typeface="Gill Sans Ultra Bold" panose="020B0A02020104020203" pitchFamily="34" charset="0"/>
                  </a:endParaRPr>
                </a:p>
              </p:txBody>
            </p:sp>
          </p:grp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C9A05038-4DFC-450E-B371-EAAD75A30A06}"/>
                </a:ext>
              </a:extLst>
            </p:cNvPr>
            <p:cNvGrpSpPr/>
            <p:nvPr/>
          </p:nvGrpSpPr>
          <p:grpSpPr>
            <a:xfrm>
              <a:off x="1945194" y="3394289"/>
              <a:ext cx="1794190" cy="760269"/>
              <a:chOff x="1463505" y="3396428"/>
              <a:chExt cx="1794190" cy="760269"/>
            </a:xfrm>
            <a:effectLst>
              <a:glow rad="139700">
                <a:schemeClr val="accent1">
                  <a:satMod val="175000"/>
                  <a:alpha val="40000"/>
                </a:schemeClr>
              </a:glow>
            </a:effectLst>
          </p:grpSpPr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FEDE2595-011B-491E-B2B1-1F5FE534C9BE}"/>
                  </a:ext>
                </a:extLst>
              </p:cNvPr>
              <p:cNvGrpSpPr/>
              <p:nvPr/>
            </p:nvGrpSpPr>
            <p:grpSpPr>
              <a:xfrm>
                <a:off x="1922354" y="3446043"/>
                <a:ext cx="1335341" cy="710654"/>
                <a:chOff x="1060386" y="3294926"/>
                <a:chExt cx="1335341" cy="710654"/>
              </a:xfrm>
            </p:grpSpPr>
            <p:pic>
              <p:nvPicPr>
                <p:cNvPr id="42" name="Picture 14" descr="Icon go button articles (19332) Free AI Download / 4 Vector">
                  <a:extLst>
                    <a:ext uri="{FF2B5EF4-FFF2-40B4-BE49-F238E27FC236}">
                      <a16:creationId xmlns:a16="http://schemas.microsoft.com/office/drawing/2014/main" id="{FC9382CA-57BF-4F54-8EDE-67D4E811A0B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6542" t="75630" r="37015" b="11743"/>
                <a:stretch/>
              </p:blipFill>
              <p:spPr bwMode="auto">
                <a:xfrm>
                  <a:off x="1060386" y="3312636"/>
                  <a:ext cx="1335341" cy="685987"/>
                </a:xfrm>
                <a:prstGeom prst="roundRect">
                  <a:avLst>
                    <a:gd name="adj" fmla="val 50000"/>
                  </a:avLst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3" name="Picture 42">
                  <a:extLst>
                    <a:ext uri="{FF2B5EF4-FFF2-40B4-BE49-F238E27FC236}">
                      <a16:creationId xmlns:a16="http://schemas.microsoft.com/office/drawing/2014/main" id="{236734B3-193D-432A-B3B6-EAB6ABC5B48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2"/>
                <a:srcRect l="23509" t="12015" r="20629" b="14796"/>
                <a:stretch/>
              </p:blipFill>
              <p:spPr>
                <a:xfrm>
                  <a:off x="1180858" y="3294926"/>
                  <a:ext cx="1094395" cy="710654"/>
                </a:xfrm>
                <a:prstGeom prst="rect">
                  <a:avLst/>
                </a:prstGeom>
              </p:spPr>
            </p:pic>
          </p:grpSp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539ED308-0293-49EE-9F2A-B5392B7473B5}"/>
                  </a:ext>
                </a:extLst>
              </p:cNvPr>
              <p:cNvGrpSpPr/>
              <p:nvPr/>
            </p:nvGrpSpPr>
            <p:grpSpPr>
              <a:xfrm>
                <a:off x="1463505" y="3396428"/>
                <a:ext cx="599055" cy="689679"/>
                <a:chOff x="1262683" y="3498032"/>
                <a:chExt cx="599055" cy="689679"/>
              </a:xfrm>
            </p:grpSpPr>
            <p:pic>
              <p:nvPicPr>
                <p:cNvPr id="40" name="Picture 10" descr="Pulsanti, Bottoni e Bullets">
                  <a:extLst>
                    <a:ext uri="{FF2B5EF4-FFF2-40B4-BE49-F238E27FC236}">
                      <a16:creationId xmlns:a16="http://schemas.microsoft.com/office/drawing/2014/main" id="{3DE2777D-C97F-4177-BDDE-79A43FC5DB1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2932" t="1829" r="27081" b="78249"/>
                <a:stretch/>
              </p:blipFill>
              <p:spPr bwMode="auto">
                <a:xfrm>
                  <a:off x="1262683" y="3584715"/>
                  <a:ext cx="599055" cy="602996"/>
                </a:xfrm>
                <a:prstGeom prst="ellipse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41" name="Rectangle 40">
                  <a:extLst>
                    <a:ext uri="{FF2B5EF4-FFF2-40B4-BE49-F238E27FC236}">
                      <a16:creationId xmlns:a16="http://schemas.microsoft.com/office/drawing/2014/main" id="{47EBCA13-89F7-46EB-ADC1-E71FF7077CBB}"/>
                    </a:ext>
                  </a:extLst>
                </p:cNvPr>
                <p:cNvSpPr/>
                <p:nvPr/>
              </p:nvSpPr>
              <p:spPr>
                <a:xfrm>
                  <a:off x="1319252" y="3498032"/>
                  <a:ext cx="527213" cy="632087"/>
                </a:xfrm>
                <a:prstGeom prst="rect">
                  <a:avLst/>
                </a:prstGeom>
                <a:noFill/>
              </p:spPr>
              <p:txBody>
                <a:bodyPr wrap="none" lIns="182880" tIns="91440" rIns="182880" bIns="91440">
                  <a:spAutoFit/>
                </a:bodyPr>
                <a:lstStyle/>
                <a:p>
                  <a:pPr algn="ctr" rtl="0"/>
                  <a:r>
                    <a:rPr lang="ar-AE" sz="2800" dirty="0">
                      <a:ln w="6600">
                        <a:solidFill>
                          <a:schemeClr val="tx1"/>
                        </a:solidFill>
                        <a:prstDash val="solid"/>
                      </a:ln>
                      <a:solidFill>
                        <a:srgbClr val="FFFFFF"/>
                      </a:solidFill>
                      <a:effectLst>
                        <a:glow rad="63500">
                          <a:schemeClr val="accent4">
                            <a:satMod val="175000"/>
                            <a:alpha val="40000"/>
                          </a:schemeClr>
                        </a:glow>
                        <a:outerShdw dist="38100" dir="2700000" algn="tl" rotWithShape="0">
                          <a:schemeClr val="accent2"/>
                        </a:outerShdw>
                      </a:effectLst>
                      <a:latin typeface="Gill Sans Ultra Bold" panose="020B0A02020104020203" pitchFamily="34" charset="0"/>
                    </a:rPr>
                    <a:t>3</a:t>
                  </a:r>
                  <a:endParaRPr lang="en-US" sz="2800" dirty="0">
                    <a:ln w="6600">
                      <a:solidFill>
                        <a:schemeClr val="tx1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glow rad="63500">
                        <a:schemeClr val="accent4">
                          <a:satMod val="175000"/>
                          <a:alpha val="40000"/>
                        </a:schemeClr>
                      </a:glow>
                      <a:outerShdw dist="38100" dir="2700000" algn="tl" rotWithShape="0">
                        <a:schemeClr val="accent2"/>
                      </a:outerShdw>
                    </a:effectLst>
                    <a:latin typeface="Gill Sans Ultra Bold" panose="020B0A02020104020203" pitchFamily="34" charset="0"/>
                  </a:endParaRPr>
                </a:p>
              </p:txBody>
            </p:sp>
          </p:grp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5F0DA777-CEAE-47D1-BF02-DF0A9AC7EC6B}"/>
                </a:ext>
              </a:extLst>
            </p:cNvPr>
            <p:cNvGrpSpPr/>
            <p:nvPr/>
          </p:nvGrpSpPr>
          <p:grpSpPr>
            <a:xfrm>
              <a:off x="1694810" y="4804781"/>
              <a:ext cx="1775412" cy="757026"/>
              <a:chOff x="1614006" y="4777895"/>
              <a:chExt cx="1775412" cy="757026"/>
            </a:xfrm>
            <a:effectLst>
              <a:glow rad="101600">
                <a:schemeClr val="bg1">
                  <a:alpha val="60000"/>
                </a:schemeClr>
              </a:glow>
            </a:effectLst>
          </p:grpSpPr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8EB5E4AE-10F7-41E3-BC8A-250CFA767577}"/>
                  </a:ext>
                </a:extLst>
              </p:cNvPr>
              <p:cNvGrpSpPr/>
              <p:nvPr/>
            </p:nvGrpSpPr>
            <p:grpSpPr>
              <a:xfrm>
                <a:off x="2075884" y="4824267"/>
                <a:ext cx="1313534" cy="710654"/>
                <a:chOff x="1822052" y="4256365"/>
                <a:chExt cx="1313534" cy="710654"/>
              </a:xfrm>
            </p:grpSpPr>
            <p:pic>
              <p:nvPicPr>
                <p:cNvPr id="36" name="Picture 4" descr="أزرار لامعة ناقل حر-متفرقات المتجهات-ناقل حر تحميل مجاني">
                  <a:extLst>
                    <a:ext uri="{FF2B5EF4-FFF2-40B4-BE49-F238E27FC236}">
                      <a16:creationId xmlns:a16="http://schemas.microsoft.com/office/drawing/2014/main" id="{17106167-7153-4E08-BF0F-A7C7E2E9C6B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3">
                  <a:extLst>
                    <a:ext uri="{BEBA8EAE-BF5A-486C-A8C5-ECC9F3942E4B}">
                      <a14:imgProps xmlns:a14="http://schemas.microsoft.com/office/drawing/2010/main">
                        <a14:imgLayer r:embed="rId24">
                          <a14:imgEffect>
                            <a14:saturation sat="2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616" t="13558" r="72066" b="75933"/>
                <a:stretch/>
              </p:blipFill>
              <p:spPr bwMode="auto">
                <a:xfrm>
                  <a:off x="1822052" y="4286063"/>
                  <a:ext cx="1313534" cy="664575"/>
                </a:xfrm>
                <a:prstGeom prst="roundRect">
                  <a:avLst>
                    <a:gd name="adj" fmla="val 50000"/>
                  </a:avLst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37" name="Picture 36">
                  <a:extLst>
                    <a:ext uri="{FF2B5EF4-FFF2-40B4-BE49-F238E27FC236}">
                      <a16:creationId xmlns:a16="http://schemas.microsoft.com/office/drawing/2014/main" id="{130C7B4B-5CF4-4A95-8B9D-43335CF743E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5"/>
                <a:srcRect l="9026" t="8940" r="11269" b="18085"/>
                <a:stretch/>
              </p:blipFill>
              <p:spPr>
                <a:xfrm>
                  <a:off x="1908127" y="4256365"/>
                  <a:ext cx="1121894" cy="710654"/>
                </a:xfrm>
                <a:prstGeom prst="rect">
                  <a:avLst/>
                </a:prstGeom>
              </p:spPr>
            </p:pic>
          </p:grpSp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912AF47F-6C31-4537-8DF5-17F9C4E641AE}"/>
                  </a:ext>
                </a:extLst>
              </p:cNvPr>
              <p:cNvGrpSpPr/>
              <p:nvPr/>
            </p:nvGrpSpPr>
            <p:grpSpPr>
              <a:xfrm>
                <a:off x="1614006" y="4777895"/>
                <a:ext cx="588546" cy="687076"/>
                <a:chOff x="1220519" y="4639113"/>
                <a:chExt cx="588546" cy="687076"/>
              </a:xfrm>
            </p:grpSpPr>
            <p:pic>
              <p:nvPicPr>
                <p:cNvPr id="34" name="Picture 33" descr="Pulsanti, Bottoni e Bullets">
                  <a:extLst>
                    <a:ext uri="{FF2B5EF4-FFF2-40B4-BE49-F238E27FC236}">
                      <a16:creationId xmlns:a16="http://schemas.microsoft.com/office/drawing/2014/main" id="{96F50465-E6DA-4B65-9755-62D2E8B61EB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7455" t="27415" r="52559" b="52663"/>
                <a:stretch/>
              </p:blipFill>
              <p:spPr bwMode="auto">
                <a:xfrm>
                  <a:off x="1220519" y="4711813"/>
                  <a:ext cx="588546" cy="614376"/>
                </a:xfrm>
                <a:prstGeom prst="ellipse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EE748285-B2E0-47B0-ACE5-6D43778034BA}"/>
                    </a:ext>
                  </a:extLst>
                </p:cNvPr>
                <p:cNvSpPr/>
                <p:nvPr/>
              </p:nvSpPr>
              <p:spPr>
                <a:xfrm>
                  <a:off x="1256730" y="4639113"/>
                  <a:ext cx="527213" cy="632087"/>
                </a:xfrm>
                <a:prstGeom prst="rect">
                  <a:avLst/>
                </a:prstGeom>
                <a:noFill/>
              </p:spPr>
              <p:txBody>
                <a:bodyPr wrap="none" lIns="182880" tIns="91440" rIns="182880" bIns="91440">
                  <a:spAutoFit/>
                </a:bodyPr>
                <a:lstStyle/>
                <a:p>
                  <a:pPr algn="ctr" rtl="0"/>
                  <a:r>
                    <a:rPr lang="ar-AE" sz="2800" dirty="0">
                      <a:ln w="6600">
                        <a:solidFill>
                          <a:schemeClr val="tx1"/>
                        </a:solidFill>
                        <a:prstDash val="solid"/>
                      </a:ln>
                      <a:solidFill>
                        <a:srgbClr val="FFFFFF"/>
                      </a:solidFill>
                      <a:effectLst>
                        <a:glow rad="63500">
                          <a:schemeClr val="accent4">
                            <a:satMod val="175000"/>
                            <a:alpha val="40000"/>
                          </a:schemeClr>
                        </a:glow>
                        <a:outerShdw dist="38100" dir="2700000" algn="tl" rotWithShape="0">
                          <a:schemeClr val="accent2"/>
                        </a:outerShdw>
                      </a:effectLst>
                      <a:latin typeface="Gill Sans Ultra Bold" panose="020B0A02020104020203" pitchFamily="34" charset="0"/>
                    </a:rPr>
                    <a:t>2</a:t>
                  </a:r>
                  <a:endParaRPr lang="en-US" sz="2800" dirty="0">
                    <a:ln w="6600">
                      <a:solidFill>
                        <a:schemeClr val="tx1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glow rad="63500">
                        <a:schemeClr val="accent4">
                          <a:satMod val="175000"/>
                          <a:alpha val="40000"/>
                        </a:schemeClr>
                      </a:glow>
                      <a:outerShdw dist="38100" dir="2700000" algn="tl" rotWithShape="0">
                        <a:schemeClr val="accent2"/>
                      </a:outerShdw>
                    </a:effectLst>
                    <a:latin typeface="Gill Sans Ultra Bold" panose="020B0A02020104020203" pitchFamily="34" charset="0"/>
                  </a:endParaRPr>
                </a:p>
              </p:txBody>
            </p:sp>
          </p:grp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699DDEE0-0CF3-46CB-A30E-18EFA99F40E4}"/>
                </a:ext>
              </a:extLst>
            </p:cNvPr>
            <p:cNvGrpSpPr/>
            <p:nvPr/>
          </p:nvGrpSpPr>
          <p:grpSpPr>
            <a:xfrm>
              <a:off x="6926629" y="4861461"/>
              <a:ext cx="1752653" cy="748018"/>
              <a:chOff x="6926629" y="4861461"/>
              <a:chExt cx="1752653" cy="748018"/>
            </a:xfrm>
            <a:effectLst>
              <a:glow rad="139700">
                <a:schemeClr val="accent1">
                  <a:satMod val="175000"/>
                  <a:alpha val="40000"/>
                </a:schemeClr>
              </a:glow>
            </a:effectLst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48582A6C-CD72-4320-9526-A9E66A3B109C}"/>
                  </a:ext>
                </a:extLst>
              </p:cNvPr>
              <p:cNvGrpSpPr/>
              <p:nvPr/>
            </p:nvGrpSpPr>
            <p:grpSpPr>
              <a:xfrm>
                <a:off x="7366964" y="4861461"/>
                <a:ext cx="1312318" cy="710655"/>
                <a:chOff x="959029" y="4956269"/>
                <a:chExt cx="1312318" cy="710655"/>
              </a:xfrm>
            </p:grpSpPr>
            <p:pic>
              <p:nvPicPr>
                <p:cNvPr id="30" name="Picture 14" descr="Icon go button articles (19332) Free AI Download / 4 Vector">
                  <a:extLst>
                    <a:ext uri="{FF2B5EF4-FFF2-40B4-BE49-F238E27FC236}">
                      <a16:creationId xmlns:a16="http://schemas.microsoft.com/office/drawing/2014/main" id="{D7D61686-B848-4D8B-BBDD-5107BDF8208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8931" t="44455" r="3625" b="42918"/>
                <a:stretch/>
              </p:blipFill>
              <p:spPr bwMode="auto">
                <a:xfrm>
                  <a:off x="959029" y="4999587"/>
                  <a:ext cx="1312318" cy="667337"/>
                </a:xfrm>
                <a:prstGeom prst="roundRect">
                  <a:avLst>
                    <a:gd name="adj" fmla="val 50000"/>
                  </a:avLst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31" name="Picture 30">
                  <a:extLst>
                    <a:ext uri="{FF2B5EF4-FFF2-40B4-BE49-F238E27FC236}">
                      <a16:creationId xmlns:a16="http://schemas.microsoft.com/office/drawing/2014/main" id="{FD3E7AC0-4D4E-48BE-8635-80622FD4E99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6"/>
                <a:srcRect l="19555" t="11212" r="22170" b="22050"/>
                <a:stretch/>
              </p:blipFill>
              <p:spPr>
                <a:xfrm>
                  <a:off x="1090794" y="4956269"/>
                  <a:ext cx="1011281" cy="710655"/>
                </a:xfrm>
                <a:prstGeom prst="rect">
                  <a:avLst/>
                </a:prstGeom>
              </p:spPr>
            </p:pic>
          </p:grpSp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A96D4185-8B41-4949-BF51-B23AA3A1BB87}"/>
                  </a:ext>
                </a:extLst>
              </p:cNvPr>
              <p:cNvGrpSpPr/>
              <p:nvPr/>
            </p:nvGrpSpPr>
            <p:grpSpPr>
              <a:xfrm>
                <a:off x="6926629" y="4937249"/>
                <a:ext cx="610561" cy="672230"/>
                <a:chOff x="386387" y="5052548"/>
                <a:chExt cx="610561" cy="672230"/>
              </a:xfrm>
            </p:grpSpPr>
            <p:pic>
              <p:nvPicPr>
                <p:cNvPr id="28" name="Picture 10" descr="Pulsanti, Bottoni e Bullets">
                  <a:extLst>
                    <a:ext uri="{FF2B5EF4-FFF2-40B4-BE49-F238E27FC236}">
                      <a16:creationId xmlns:a16="http://schemas.microsoft.com/office/drawing/2014/main" id="{53268592-9374-460E-80D9-827F0415226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225" t="26569" r="77738" b="52468"/>
                <a:stretch/>
              </p:blipFill>
              <p:spPr bwMode="auto">
                <a:xfrm>
                  <a:off x="386387" y="5052548"/>
                  <a:ext cx="610561" cy="614376"/>
                </a:xfrm>
                <a:prstGeom prst="ellipse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B325B3D1-387D-4B91-BC3B-6DE95E849A21}"/>
                    </a:ext>
                  </a:extLst>
                </p:cNvPr>
                <p:cNvSpPr/>
                <p:nvPr/>
              </p:nvSpPr>
              <p:spPr>
                <a:xfrm>
                  <a:off x="509849" y="5092691"/>
                  <a:ext cx="312524" cy="632087"/>
                </a:xfrm>
                <a:prstGeom prst="rect">
                  <a:avLst/>
                </a:prstGeom>
                <a:noFill/>
              </p:spPr>
              <p:txBody>
                <a:bodyPr wrap="square" lIns="182880" tIns="91440" rIns="182880" bIns="91440">
                  <a:spAutoFit/>
                </a:bodyPr>
                <a:lstStyle/>
                <a:p>
                  <a:pPr algn="ctr" rtl="0"/>
                  <a:r>
                    <a:rPr lang="ar-AE" sz="2800" dirty="0">
                      <a:ln w="6600">
                        <a:solidFill>
                          <a:schemeClr val="tx1"/>
                        </a:solidFill>
                        <a:prstDash val="solid"/>
                      </a:ln>
                      <a:solidFill>
                        <a:srgbClr val="FFFFFF"/>
                      </a:solidFill>
                      <a:effectLst>
                        <a:glow rad="63500">
                          <a:schemeClr val="accent4">
                            <a:satMod val="175000"/>
                            <a:alpha val="40000"/>
                          </a:schemeClr>
                        </a:glow>
                        <a:outerShdw dist="38100" dir="2700000" algn="tl" rotWithShape="0">
                          <a:schemeClr val="accent2"/>
                        </a:outerShdw>
                      </a:effectLst>
                      <a:latin typeface="Gill Sans Ultra Bold" panose="020B0A02020104020203" pitchFamily="34" charset="0"/>
                    </a:rPr>
                    <a:t>1</a:t>
                  </a:r>
                  <a:endParaRPr lang="en-US" sz="2800" dirty="0">
                    <a:ln w="6600">
                      <a:solidFill>
                        <a:schemeClr val="tx1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glow rad="63500">
                        <a:schemeClr val="accent4">
                          <a:satMod val="175000"/>
                          <a:alpha val="40000"/>
                        </a:schemeClr>
                      </a:glow>
                      <a:outerShdw dist="38100" dir="2700000" algn="tl" rotWithShape="0">
                        <a:schemeClr val="accent2"/>
                      </a:outerShdw>
                    </a:effectLst>
                    <a:latin typeface="Gill Sans Ultra Bold" panose="020B0A02020104020203" pitchFamily="34" charset="0"/>
                  </a:endParaRPr>
                </a:p>
              </p:txBody>
            </p:sp>
          </p:grpSp>
        </p:grp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797837C7-F497-43D1-8EF4-3072B0650DB7}"/>
              </a:ext>
            </a:extLst>
          </p:cNvPr>
          <p:cNvGrpSpPr/>
          <p:nvPr/>
        </p:nvGrpSpPr>
        <p:grpSpPr>
          <a:xfrm>
            <a:off x="5116494" y="924894"/>
            <a:ext cx="1421063" cy="1201419"/>
            <a:chOff x="2855131" y="497258"/>
            <a:chExt cx="3191109" cy="1268472"/>
          </a:xfrm>
        </p:grpSpPr>
        <p:pic>
          <p:nvPicPr>
            <p:cNvPr id="79" name="Picture 4" descr="أزرار لامعة ناقل حر-متفرقات المتجهات-ناقل حر تحميل مجاني">
              <a:extLst>
                <a:ext uri="{FF2B5EF4-FFF2-40B4-BE49-F238E27FC236}">
                  <a16:creationId xmlns:a16="http://schemas.microsoft.com/office/drawing/2014/main" id="{232F33C3-884A-4AA5-97A1-995F08EDA9E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19" t="10589" r="71190" b="74060"/>
            <a:stretch/>
          </p:blipFill>
          <p:spPr bwMode="auto">
            <a:xfrm>
              <a:off x="2855131" y="529001"/>
              <a:ext cx="3191109" cy="1236729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0" name="Picture 79">
              <a:extLst>
                <a:ext uri="{FF2B5EF4-FFF2-40B4-BE49-F238E27FC236}">
                  <a16:creationId xmlns:a16="http://schemas.microsoft.com/office/drawing/2014/main" id="{1D93AEEB-3B8A-4172-ABD6-B2663252F6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7"/>
            <a:srcRect l="8474" t="8166" r="5778" b="15649"/>
            <a:stretch/>
          </p:blipFill>
          <p:spPr>
            <a:xfrm>
              <a:off x="2950750" y="497258"/>
              <a:ext cx="2990972" cy="12367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295649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s.jpeg" descr="images.jpeg">
            <a:extLst>
              <a:ext uri="{FF2B5EF4-FFF2-40B4-BE49-F238E27FC236}">
                <a16:creationId xmlns:a16="http://schemas.microsoft.com/office/drawing/2014/main" id="{F0E75577-0EDB-466A-8BF2-BCCE274405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7788" y="673047"/>
            <a:ext cx="9573043" cy="54603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Picture 2" descr="يوم العلم الإماراتي - جامعة الفلاح">
            <a:extLst>
              <a:ext uri="{FF2B5EF4-FFF2-40B4-BE49-F238E27FC236}">
                <a16:creationId xmlns:a16="http://schemas.microsoft.com/office/drawing/2014/main" id="{585542FE-ED4B-4CD9-B2AF-C9CE9A2266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13" b="89114" l="1119" r="89933">
                        <a14:foregroundMark x1="16779" y1="5316" x2="16779" y2="5316"/>
                        <a14:foregroundMark x1="19239" y1="13165" x2="19239" y2="13165"/>
                        <a14:foregroundMark x1="6040" y1="39241" x2="6040" y2="39241"/>
                        <a14:foregroundMark x1="20805" y1="45063" x2="20805" y2="45063"/>
                        <a14:foregroundMark x1="78971" y1="3544" x2="78971" y2="3544"/>
                        <a14:foregroundMark x1="2685" y1="2278" x2="2685" y2="2278"/>
                        <a14:foregroundMark x1="4027" y1="25823" x2="4027" y2="25823"/>
                        <a14:foregroundMark x1="1342" y1="34177" x2="1342" y2="34177"/>
                        <a14:foregroundMark x1="9620" y1="28608" x2="9620" y2="28608"/>
                        <a14:foregroundMark x1="29530" y1="14430" x2="29530" y2="14430"/>
                        <a14:foregroundMark x1="29530" y1="14430" x2="29530" y2="14430"/>
                        <a14:foregroundMark x1="55257" y1="4304" x2="55257" y2="4304"/>
                        <a14:foregroundMark x1="55257" y1="4304" x2="55257" y2="4304"/>
                        <a14:foregroundMark x1="79642" y1="1013" x2="79642" y2="1013"/>
                        <a14:foregroundMark x1="3356" y1="15949" x2="3356" y2="15949"/>
                        <a14:foregroundMark x1="2013" y1="18481" x2="2013" y2="184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36" b="6588"/>
          <a:stretch/>
        </p:blipFill>
        <p:spPr bwMode="auto">
          <a:xfrm>
            <a:off x="7027" y="7298"/>
            <a:ext cx="3970889" cy="3514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 descr="2020年迪拜世博会，多个国家馆设计惊艳亮相！BIG、Foster等作品在列_世博园">
            <a:extLst>
              <a:ext uri="{FF2B5EF4-FFF2-40B4-BE49-F238E27FC236}">
                <a16:creationId xmlns:a16="http://schemas.microsoft.com/office/drawing/2014/main" id="{7FDFA67D-E576-4658-A5BF-DB27D0F38CA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7995" y="1241786"/>
            <a:ext cx="4670473" cy="4374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ABE9982-C9B9-4906-AFEC-2058B141780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t="9600" r="9481"/>
          <a:stretch/>
        </p:blipFill>
        <p:spPr>
          <a:xfrm>
            <a:off x="1687187" y="1241785"/>
            <a:ext cx="3905092" cy="4374427"/>
          </a:xfrm>
          <a:prstGeom prst="rect">
            <a:avLst/>
          </a:prstGeom>
        </p:spPr>
      </p:pic>
      <p:pic>
        <p:nvPicPr>
          <p:cNvPr id="29" name="Picture 28" descr="مكتب التعليم بالنقيع ( بنين ) on Twitter: &quot;انضباطي .. سر نجاحي ..  #معا_لتعزيز_الانضباط_المدرسي #الانضباط_المدرسى #تعليم_بيشة  #انضباط_مدارس_بيشة… &quot;">
            <a:extLst>
              <a:ext uri="{FF2B5EF4-FFF2-40B4-BE49-F238E27FC236}">
                <a16:creationId xmlns:a16="http://schemas.microsoft.com/office/drawing/2014/main" id="{022A7716-B69F-405A-9A86-31AC56DFBC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8" t="22029" r="3767" b="11572"/>
          <a:stretch/>
        </p:blipFill>
        <p:spPr bwMode="auto">
          <a:xfrm>
            <a:off x="5497522" y="1241786"/>
            <a:ext cx="4670472" cy="4374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F4419244-D94A-4399-AD3B-9B3B0BBF440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863" b="89216" l="2500" r="98500">
                        <a14:foregroundMark x1="1500" y1="66667" x2="78000" y2="58824"/>
                        <a14:foregroundMark x1="78000" y1="58824" x2="93000" y2="65686"/>
                        <a14:foregroundMark x1="93000" y1="65686" x2="96500" y2="90196"/>
                        <a14:foregroundMark x1="96500" y1="90196" x2="2500" y2="87255"/>
                        <a14:foregroundMark x1="2500" y1="87255" x2="4000" y2="68627"/>
                        <a14:foregroundMark x1="49500" y1="9804" x2="49500" y2="9804"/>
                        <a14:foregroundMark x1="62000" y1="6863" x2="62000" y2="6863"/>
                        <a14:foregroundMark x1="60000" y1="6863" x2="60000" y2="6863"/>
                        <a14:foregroundMark x1="54000" y1="29412" x2="54000" y2="29412"/>
                        <a14:foregroundMark x1="54000" y1="26471" x2="54000" y2="26471"/>
                        <a14:foregroundMark x1="57000" y1="22549" x2="57000" y2="22549"/>
                        <a14:foregroundMark x1="53000" y1="18627" x2="53000" y2="18627"/>
                        <a14:foregroundMark x1="46500" y1="33333" x2="46500" y2="33333"/>
                        <a14:foregroundMark x1="42500" y1="40196" x2="42500" y2="40196"/>
                        <a14:foregroundMark x1="37500" y1="80392" x2="37500" y2="80392"/>
                        <a14:foregroundMark x1="37500" y1="80392" x2="68500" y2="87255"/>
                        <a14:foregroundMark x1="68500" y1="87255" x2="83000" y2="80392"/>
                        <a14:foregroundMark x1="83000" y1="80392" x2="95500" y2="64706"/>
                        <a14:foregroundMark x1="95500" y1="64706" x2="88000" y2="88235"/>
                        <a14:foregroundMark x1="88000" y1="88235" x2="7500" y2="83333"/>
                        <a14:foregroundMark x1="7500" y1="83333" x2="20500" y2="69608"/>
                        <a14:foregroundMark x1="20500" y1="69608" x2="37000" y2="68627"/>
                        <a14:foregroundMark x1="37000" y1="68627" x2="53000" y2="71569"/>
                        <a14:foregroundMark x1="53000" y1="71569" x2="41500" y2="53922"/>
                        <a14:foregroundMark x1="41500" y1="53922" x2="37500" y2="28431"/>
                        <a14:foregroundMark x1="37500" y1="28431" x2="49500" y2="14706"/>
                        <a14:foregroundMark x1="49500" y1="14706" x2="61500" y2="29412"/>
                        <a14:foregroundMark x1="61500" y1="29412" x2="64000" y2="54902"/>
                        <a14:foregroundMark x1="64000" y1="54902" x2="78000" y2="68627"/>
                        <a14:foregroundMark x1="78000" y1="68627" x2="98500" y2="68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8004" y="24861"/>
            <a:ext cx="1136958" cy="703030"/>
          </a:xfrm>
          <a:prstGeom prst="rect">
            <a:avLst/>
          </a:prstGeom>
        </p:spPr>
      </p:pic>
      <p:pic>
        <p:nvPicPr>
          <p:cNvPr id="8" name="Picture 10" descr="Dubai Expo 2020, 2020, arab, dubai, emirates, expo, future, logo,  technology, HD mobile wallpaper | Peakpx">
            <a:extLst>
              <a:ext uri="{FF2B5EF4-FFF2-40B4-BE49-F238E27FC236}">
                <a16:creationId xmlns:a16="http://schemas.microsoft.com/office/drawing/2014/main" id="{0C39B49C-146B-4FEA-9E16-7E9FD7D8B2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20" t="19792" r="33889" b="19792"/>
          <a:stretch/>
        </p:blipFill>
        <p:spPr bwMode="auto">
          <a:xfrm>
            <a:off x="11069336" y="0"/>
            <a:ext cx="1107281" cy="19431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E6D35E86-EEFE-4A62-BDB0-24F07DC38DF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7434" y="248206"/>
            <a:ext cx="542183" cy="536837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305766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s.jpeg" descr="images.jpeg">
            <a:extLst>
              <a:ext uri="{FF2B5EF4-FFF2-40B4-BE49-F238E27FC236}">
                <a16:creationId xmlns:a16="http://schemas.microsoft.com/office/drawing/2014/main" id="{F0E75577-0EDB-466A-8BF2-BCCE274405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7788" y="673047"/>
            <a:ext cx="9573043" cy="54603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Picture 2" descr="يوم العلم الإماراتي - جامعة الفلاح">
            <a:extLst>
              <a:ext uri="{FF2B5EF4-FFF2-40B4-BE49-F238E27FC236}">
                <a16:creationId xmlns:a16="http://schemas.microsoft.com/office/drawing/2014/main" id="{585542FE-ED4B-4CD9-B2AF-C9CE9A2266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13" b="89114" l="1119" r="89933">
                        <a14:foregroundMark x1="16779" y1="5316" x2="16779" y2="5316"/>
                        <a14:foregroundMark x1="19239" y1="13165" x2="19239" y2="13165"/>
                        <a14:foregroundMark x1="6040" y1="39241" x2="6040" y2="39241"/>
                        <a14:foregroundMark x1="20805" y1="45063" x2="20805" y2="45063"/>
                        <a14:foregroundMark x1="78971" y1="3544" x2="78971" y2="3544"/>
                        <a14:foregroundMark x1="2685" y1="2278" x2="2685" y2="2278"/>
                        <a14:foregroundMark x1="4027" y1="25823" x2="4027" y2="25823"/>
                        <a14:foregroundMark x1="1342" y1="34177" x2="1342" y2="34177"/>
                        <a14:foregroundMark x1="9620" y1="28608" x2="9620" y2="28608"/>
                        <a14:foregroundMark x1="29530" y1="14430" x2="29530" y2="14430"/>
                        <a14:foregroundMark x1="29530" y1="14430" x2="29530" y2="14430"/>
                        <a14:foregroundMark x1="55257" y1="4304" x2="55257" y2="4304"/>
                        <a14:foregroundMark x1="55257" y1="4304" x2="55257" y2="4304"/>
                        <a14:foregroundMark x1="79642" y1="1013" x2="79642" y2="1013"/>
                        <a14:foregroundMark x1="3356" y1="15949" x2="3356" y2="15949"/>
                        <a14:foregroundMark x1="2013" y1="18481" x2="2013" y2="184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36" b="6588"/>
          <a:stretch/>
        </p:blipFill>
        <p:spPr bwMode="auto">
          <a:xfrm>
            <a:off x="7027" y="7298"/>
            <a:ext cx="3970889" cy="3514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9BBA5418-63FB-485F-A935-B102DE6C4955}"/>
              </a:ext>
            </a:extLst>
          </p:cNvPr>
          <p:cNvGrpSpPr/>
          <p:nvPr/>
        </p:nvGrpSpPr>
        <p:grpSpPr>
          <a:xfrm>
            <a:off x="2075078" y="888405"/>
            <a:ext cx="8337388" cy="4966368"/>
            <a:chOff x="2075078" y="820165"/>
            <a:chExt cx="8337388" cy="4966368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02AF7B06-02FB-4792-B771-07F4387625EA}"/>
                </a:ext>
              </a:extLst>
            </p:cNvPr>
            <p:cNvGrpSpPr/>
            <p:nvPr/>
          </p:nvGrpSpPr>
          <p:grpSpPr>
            <a:xfrm>
              <a:off x="3981238" y="820165"/>
              <a:ext cx="2213190" cy="2445245"/>
              <a:chOff x="2835650" y="1427356"/>
              <a:chExt cx="1939070" cy="2361945"/>
            </a:xfrm>
          </p:grpSpPr>
          <p:pic>
            <p:nvPicPr>
              <p:cNvPr id="65" name="Picture 64" descr="فوائد الدراسة عن بعد : مقال سيزيد من ثقتك بهذا النموذج العصري">
                <a:extLst>
                  <a:ext uri="{FF2B5EF4-FFF2-40B4-BE49-F238E27FC236}">
                    <a16:creationId xmlns:a16="http://schemas.microsoft.com/office/drawing/2014/main" id="{957E5947-8E79-4173-9A2C-0F6375B955EB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85540" y="1427356"/>
                <a:ext cx="1380951" cy="136853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" name="Picture 65">
                <a:extLst>
                  <a:ext uri="{FF2B5EF4-FFF2-40B4-BE49-F238E27FC236}">
                    <a16:creationId xmlns:a16="http://schemas.microsoft.com/office/drawing/2014/main" id="{0CEF039B-980A-449B-AE9F-D10742275E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835650" y="2788983"/>
                <a:ext cx="1885845" cy="1000318"/>
              </a:xfrm>
              <a:prstGeom prst="rect">
                <a:avLst/>
              </a:prstGeom>
            </p:spPr>
          </p:pic>
          <p:pic>
            <p:nvPicPr>
              <p:cNvPr id="67" name="Picture 66">
                <a:extLst>
                  <a:ext uri="{FF2B5EF4-FFF2-40B4-BE49-F238E27FC236}">
                    <a16:creationId xmlns:a16="http://schemas.microsoft.com/office/drawing/2014/main" id="{61D1616E-EFDE-474A-BD6B-030C7978990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9283" t="8264" r="10973" b="18592"/>
              <a:stretch/>
            </p:blipFill>
            <p:spPr>
              <a:xfrm>
                <a:off x="4050717" y="2342531"/>
                <a:ext cx="724003" cy="787420"/>
              </a:xfrm>
              <a:prstGeom prst="rect">
                <a:avLst/>
              </a:prstGeom>
            </p:spPr>
          </p:pic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21BC5349-6534-4F67-85A9-1DFE49548762}"/>
                </a:ext>
              </a:extLst>
            </p:cNvPr>
            <p:cNvGrpSpPr/>
            <p:nvPr/>
          </p:nvGrpSpPr>
          <p:grpSpPr>
            <a:xfrm>
              <a:off x="8462239" y="877315"/>
              <a:ext cx="1950227" cy="2349333"/>
              <a:chOff x="7035394" y="1467174"/>
              <a:chExt cx="1882438" cy="2328570"/>
            </a:xfrm>
          </p:grpSpPr>
          <p:pic>
            <p:nvPicPr>
              <p:cNvPr id="62" name="Picture 2" descr="Why Does Time Fly as We Get Older? | Deskarati">
                <a:extLst>
                  <a:ext uri="{FF2B5EF4-FFF2-40B4-BE49-F238E27FC236}">
                    <a16:creationId xmlns:a16="http://schemas.microsoft.com/office/drawing/2014/main" id="{662C9E25-E8A4-416B-A61D-78C3CE57776A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19766" y="1467174"/>
                <a:ext cx="1380951" cy="1380951"/>
              </a:xfrm>
              <a:prstGeom prst="rect">
                <a:avLst/>
              </a:prstGeom>
              <a:ln>
                <a:solidFill>
                  <a:srgbClr val="7030A0"/>
                </a:solidFill>
              </a:ln>
              <a:effectLst>
                <a:glow rad="101600">
                  <a:srgbClr val="7030A0">
                    <a:alpha val="60000"/>
                  </a:srgbClr>
                </a:glow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" name="Picture 62">
                <a:extLst>
                  <a:ext uri="{FF2B5EF4-FFF2-40B4-BE49-F238E27FC236}">
                    <a16:creationId xmlns:a16="http://schemas.microsoft.com/office/drawing/2014/main" id="{3C2A5316-9BEE-4491-9F2D-6215F653DA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035394" y="2795427"/>
                <a:ext cx="1860805" cy="1000317"/>
              </a:xfrm>
              <a:prstGeom prst="rect">
                <a:avLst/>
              </a:prstGeom>
            </p:spPr>
          </p:pic>
          <p:pic>
            <p:nvPicPr>
              <p:cNvPr id="64" name="Picture 63">
                <a:extLst>
                  <a:ext uri="{FF2B5EF4-FFF2-40B4-BE49-F238E27FC236}">
                    <a16:creationId xmlns:a16="http://schemas.microsoft.com/office/drawing/2014/main" id="{5CB14BAD-838D-4A91-8CDB-FD5EE89AA9B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l="9431" t="8922" r="8877" b="18371"/>
              <a:stretch/>
            </p:blipFill>
            <p:spPr>
              <a:xfrm>
                <a:off x="8229267" y="2342530"/>
                <a:ext cx="688565" cy="748007"/>
              </a:xfrm>
              <a:prstGeom prst="rect">
                <a:avLst/>
              </a:prstGeom>
            </p:spPr>
          </p:pic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C3186FF9-5E51-462E-B09C-DADD90D4A82A}"/>
                </a:ext>
              </a:extLst>
            </p:cNvPr>
            <p:cNvGrpSpPr/>
            <p:nvPr/>
          </p:nvGrpSpPr>
          <p:grpSpPr>
            <a:xfrm>
              <a:off x="8350726" y="3291112"/>
              <a:ext cx="2051948" cy="2384055"/>
              <a:chOff x="6939417" y="4085480"/>
              <a:chExt cx="1940056" cy="2583938"/>
            </a:xfrm>
          </p:grpSpPr>
          <p:pic>
            <p:nvPicPr>
              <p:cNvPr id="59" name="Picture 58">
                <a:extLst>
                  <a:ext uri="{FF2B5EF4-FFF2-40B4-BE49-F238E27FC236}">
                    <a16:creationId xmlns:a16="http://schemas.microsoft.com/office/drawing/2014/main" id="{007D43B9-750B-40D7-BE57-16F329E316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135141" y="4085480"/>
                <a:ext cx="1408815" cy="1593040"/>
              </a:xfrm>
              <a:prstGeom prst="rect">
                <a:avLst/>
              </a:prstGeom>
              <a:ln>
                <a:solidFill>
                  <a:schemeClr val="accent5">
                    <a:lumMod val="75000"/>
                  </a:schemeClr>
                </a:solidFill>
              </a:ln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</p:spPr>
          </p:pic>
          <p:pic>
            <p:nvPicPr>
              <p:cNvPr id="60" name="Picture 59">
                <a:extLst>
                  <a:ext uri="{FF2B5EF4-FFF2-40B4-BE49-F238E27FC236}">
                    <a16:creationId xmlns:a16="http://schemas.microsoft.com/office/drawing/2014/main" id="{F93F3A61-8734-4736-B615-98BF576077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939417" y="5620815"/>
                <a:ext cx="1827639" cy="1048603"/>
              </a:xfrm>
              <a:prstGeom prst="rect">
                <a:avLst/>
              </a:prstGeom>
            </p:spPr>
          </p:pic>
          <p:pic>
            <p:nvPicPr>
              <p:cNvPr id="61" name="Picture 60">
                <a:extLst>
                  <a:ext uri="{FF2B5EF4-FFF2-40B4-BE49-F238E27FC236}">
                    <a16:creationId xmlns:a16="http://schemas.microsoft.com/office/drawing/2014/main" id="{0D1B5CB3-EFCB-4FC1-8896-EE31366878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8286518" y="5150158"/>
                <a:ext cx="592955" cy="639545"/>
              </a:xfrm>
              <a:prstGeom prst="rect">
                <a:avLst/>
              </a:prstGeom>
            </p:spPr>
          </p:pic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CE558F38-C0CA-465F-AE5F-6EA41868B153}"/>
                </a:ext>
              </a:extLst>
            </p:cNvPr>
            <p:cNvGrpSpPr/>
            <p:nvPr/>
          </p:nvGrpSpPr>
          <p:grpSpPr>
            <a:xfrm>
              <a:off x="6223226" y="3289818"/>
              <a:ext cx="2091374" cy="2433765"/>
              <a:chOff x="4513979" y="3985799"/>
              <a:chExt cx="2129557" cy="2637428"/>
            </a:xfrm>
          </p:grpSpPr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BC709798-1825-4D79-B48E-D19490F21EA5}"/>
                  </a:ext>
                </a:extLst>
              </p:cNvPr>
              <p:cNvGrpSpPr/>
              <p:nvPr/>
            </p:nvGrpSpPr>
            <p:grpSpPr>
              <a:xfrm>
                <a:off x="4513979" y="3985799"/>
                <a:ext cx="1873188" cy="1638776"/>
                <a:chOff x="-2927890" y="2071598"/>
                <a:chExt cx="2233517" cy="1872799"/>
              </a:xfrm>
            </p:grpSpPr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B536B3D4-61E8-43DA-A476-B67F025BF71D}"/>
                    </a:ext>
                  </a:extLst>
                </p:cNvPr>
                <p:cNvSpPr/>
                <p:nvPr/>
              </p:nvSpPr>
              <p:spPr>
                <a:xfrm>
                  <a:off x="-2629520" y="2071598"/>
                  <a:ext cx="1935147" cy="1773306"/>
                </a:xfrm>
                <a:prstGeom prst="rect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55" name="Picture 2" descr="Thank you - Sony Global Education">
                  <a:extLst>
                    <a:ext uri="{FF2B5EF4-FFF2-40B4-BE49-F238E27FC236}">
                      <a16:creationId xmlns:a16="http://schemas.microsoft.com/office/drawing/2014/main" id="{8BA24AB3-837C-44D8-B8A5-36F6FAFA74CA}"/>
                    </a:ext>
                  </a:extLst>
                </p:cNvPr>
                <p:cNvPicPr>
                  <a:picLocks noChangeAspect="1" noChangeArrowheads="1" noCrop="1"/>
                </p:cNvPicPr>
                <p:nvPr/>
              </p:nvPicPr>
              <p:blipFill>
                <a:blip r:embed="rId14" cstate="print">
                  <a:extLst>
                    <a:ext uri="{BEBA8EAE-BF5A-486C-A8C5-ECC9F3942E4B}">
                      <a14:imgProps xmlns:a14="http://schemas.microsoft.com/office/drawing/2010/main">
                        <a14:imgLayer r:embed="rId15">
                          <a14:imgEffect>
                            <a14:sharpenSoften amount="5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2063910" y="2277892"/>
                  <a:ext cx="1362208" cy="104616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6" name="Picture 4" descr="Free Clock Gif Transparent, Download Free Clip Art, Free Clip Art ...">
                  <a:extLst>
                    <a:ext uri="{FF2B5EF4-FFF2-40B4-BE49-F238E27FC236}">
                      <a16:creationId xmlns:a16="http://schemas.microsoft.com/office/drawing/2014/main" id="{C3219F92-D9BA-4DDA-93D5-29F91831FCC7}"/>
                    </a:ext>
                  </a:extLst>
                </p:cNvPr>
                <p:cNvPicPr>
                  <a:picLocks noChangeAspect="1" noChangeArrowheads="1" noCrop="1"/>
                </p:cNvPicPr>
                <p:nvPr/>
              </p:nvPicPr>
              <p:blipFill>
                <a:blip r:embed="rId1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2541812" y="2139816"/>
                  <a:ext cx="587766" cy="52046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7" name="Picture 4" descr="GIF - Teach Teaching Teacher - Discover &amp; Share GIFs">
                  <a:extLst>
                    <a:ext uri="{FF2B5EF4-FFF2-40B4-BE49-F238E27FC236}">
                      <a16:creationId xmlns:a16="http://schemas.microsoft.com/office/drawing/2014/main" id="{2BB1B757-2F85-4C43-8374-0EF82D2498FC}"/>
                    </a:ext>
                  </a:extLst>
                </p:cNvPr>
                <p:cNvPicPr>
                  <a:picLocks noChangeAspect="1" noChangeArrowheads="1" noCrop="1"/>
                </p:cNvPicPr>
                <p:nvPr/>
              </p:nvPicPr>
              <p:blipFill>
                <a:blip r:embed="rId1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1898216" y="2390490"/>
                  <a:ext cx="828683" cy="52913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8" name="Picture 2" descr="Clipart walking cartoon, Clipart walking cartoon Transparent FREE ...">
                  <a:extLst>
                    <a:ext uri="{FF2B5EF4-FFF2-40B4-BE49-F238E27FC236}">
                      <a16:creationId xmlns:a16="http://schemas.microsoft.com/office/drawing/2014/main" id="{7EC5A46A-65D8-4D12-B3F6-6E62BEA03C96}"/>
                    </a:ext>
                  </a:extLst>
                </p:cNvPr>
                <p:cNvPicPr>
                  <a:picLocks noChangeAspect="1" noChangeArrowheads="1" noCrop="1"/>
                </p:cNvPicPr>
                <p:nvPr/>
              </p:nvPicPr>
              <p:blipFill>
                <a:blip r:embed="rId1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2927890" y="2480442"/>
                  <a:ext cx="1324512" cy="146395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52" name="Picture 51">
                <a:extLst>
                  <a:ext uri="{FF2B5EF4-FFF2-40B4-BE49-F238E27FC236}">
                    <a16:creationId xmlns:a16="http://schemas.microsoft.com/office/drawing/2014/main" id="{658BAB9D-E7AB-4166-9288-4CB436BEAA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4609542" y="5574624"/>
                <a:ext cx="1999661" cy="1048603"/>
              </a:xfrm>
              <a:prstGeom prst="rect">
                <a:avLst/>
              </a:prstGeom>
            </p:spPr>
          </p:pic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CE0B5976-11F0-4B33-881F-36030FE3BE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6066412" y="5199251"/>
                <a:ext cx="577124" cy="618055"/>
              </a:xfrm>
              <a:prstGeom prst="rect">
                <a:avLst/>
              </a:prstGeom>
            </p:spPr>
          </p:pic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65BF49DA-6167-49A4-B8EF-415F8A57F40D}"/>
                </a:ext>
              </a:extLst>
            </p:cNvPr>
            <p:cNvGrpSpPr/>
            <p:nvPr/>
          </p:nvGrpSpPr>
          <p:grpSpPr>
            <a:xfrm>
              <a:off x="2075078" y="3211417"/>
              <a:ext cx="2110359" cy="2531247"/>
              <a:chOff x="294882" y="3702551"/>
              <a:chExt cx="2188600" cy="2951217"/>
            </a:xfrm>
          </p:grpSpPr>
          <p:pic>
            <p:nvPicPr>
              <p:cNvPr id="48" name="Picture 47">
                <a:extLst>
                  <a:ext uri="{FF2B5EF4-FFF2-40B4-BE49-F238E27FC236}">
                    <a16:creationId xmlns:a16="http://schemas.microsoft.com/office/drawing/2014/main" id="{568B9E00-42DC-4ABB-8F34-F3EC554D7B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94882" y="3702551"/>
                <a:ext cx="2037647" cy="1975969"/>
              </a:xfrm>
              <a:prstGeom prst="rect">
                <a:avLst/>
              </a:prstGeom>
            </p:spPr>
          </p:pic>
          <p:pic>
            <p:nvPicPr>
              <p:cNvPr id="49" name="Picture 48">
                <a:extLst>
                  <a:ext uri="{FF2B5EF4-FFF2-40B4-BE49-F238E27FC236}">
                    <a16:creationId xmlns:a16="http://schemas.microsoft.com/office/drawing/2014/main" id="{D805FA1A-76FB-4D28-8977-881666F074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337165" y="5605165"/>
                <a:ext cx="2048434" cy="1048603"/>
              </a:xfrm>
              <a:prstGeom prst="rect">
                <a:avLst/>
              </a:prstGeom>
            </p:spPr>
          </p:pic>
          <p:pic>
            <p:nvPicPr>
              <p:cNvPr id="50" name="Picture 49">
                <a:extLst>
                  <a:ext uri="{FF2B5EF4-FFF2-40B4-BE49-F238E27FC236}">
                    <a16:creationId xmlns:a16="http://schemas.microsoft.com/office/drawing/2014/main" id="{C4086B95-CB25-44C9-AB24-EF0B21F7D2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1879760" y="5201956"/>
                <a:ext cx="603722" cy="664094"/>
              </a:xfrm>
              <a:prstGeom prst="rect">
                <a:avLst/>
              </a:prstGeom>
            </p:spPr>
          </p:pic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BD42E056-941E-4597-8742-C0649D51FD16}"/>
                </a:ext>
              </a:extLst>
            </p:cNvPr>
            <p:cNvGrpSpPr/>
            <p:nvPr/>
          </p:nvGrpSpPr>
          <p:grpSpPr>
            <a:xfrm>
              <a:off x="4104301" y="3201947"/>
              <a:ext cx="2220302" cy="2584586"/>
              <a:chOff x="2472926" y="3991834"/>
              <a:chExt cx="2138267" cy="2744579"/>
            </a:xfrm>
          </p:grpSpPr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7AD35F0E-BB57-48C6-A355-1C5F319339ED}"/>
                  </a:ext>
                </a:extLst>
              </p:cNvPr>
              <p:cNvGrpSpPr/>
              <p:nvPr/>
            </p:nvGrpSpPr>
            <p:grpSpPr>
              <a:xfrm>
                <a:off x="2639846" y="3991834"/>
                <a:ext cx="1747077" cy="1602146"/>
                <a:chOff x="3548531" y="1695867"/>
                <a:chExt cx="2650671" cy="2675525"/>
              </a:xfrm>
            </p:grpSpPr>
            <p:pic>
              <p:nvPicPr>
                <p:cNvPr id="44" name="Picture 8" descr="تحميل Gradient Wallpapers APK أحدث إصدار 1.0 لأجهزة Android">
                  <a:extLst>
                    <a:ext uri="{FF2B5EF4-FFF2-40B4-BE49-F238E27FC236}">
                      <a16:creationId xmlns:a16="http://schemas.microsoft.com/office/drawing/2014/main" id="{299C3B22-2FFF-4C5A-8C16-A16E7DB6AD7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1292"/>
                <a:stretch/>
              </p:blipFill>
              <p:spPr bwMode="auto">
                <a:xfrm>
                  <a:off x="3548531" y="1868680"/>
                  <a:ext cx="2485805" cy="250271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28389858-C1F7-4810-A439-0ACEDB8D077D}"/>
                    </a:ext>
                  </a:extLst>
                </p:cNvPr>
                <p:cNvSpPr/>
                <p:nvPr/>
              </p:nvSpPr>
              <p:spPr>
                <a:xfrm>
                  <a:off x="3566810" y="1846649"/>
                  <a:ext cx="2499292" cy="2494882"/>
                </a:xfrm>
                <a:prstGeom prst="rect">
                  <a:avLst/>
                </a:prstGeom>
                <a:noFill/>
                <a:ln>
                  <a:solidFill>
                    <a:srgbClr val="006600"/>
                  </a:solidFill>
                </a:ln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46" name="Picture 6" descr="Silent Sustained Reading - Earth Science - 8A">
                  <a:extLst>
                    <a:ext uri="{FF2B5EF4-FFF2-40B4-BE49-F238E27FC236}">
                      <a16:creationId xmlns:a16="http://schemas.microsoft.com/office/drawing/2014/main" id="{9DC562F6-DF9B-4706-9EFC-6537D50ECD98}"/>
                    </a:ext>
                  </a:extLst>
                </p:cNvPr>
                <p:cNvPicPr>
                  <a:picLocks noChangeAspect="1" noChangeArrowheads="1" noCrop="1"/>
                </p:cNvPicPr>
                <p:nvPr/>
              </p:nvPicPr>
              <p:blipFill>
                <a:blip r:embed="rId25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49865" y="2848089"/>
                  <a:ext cx="2349337" cy="148899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7" name="Picture 3" descr="نتيجة بحث الصور عن أدوات مدرسية">
                  <a:extLst>
                    <a:ext uri="{FF2B5EF4-FFF2-40B4-BE49-F238E27FC236}">
                      <a16:creationId xmlns:a16="http://schemas.microsoft.com/office/drawing/2014/main" id="{56B12FF5-D5FB-420B-A79C-F046F187F36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6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591316" y="1695867"/>
                  <a:ext cx="1727661" cy="173570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8757EE86-5317-4336-8B8B-1C4351223A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2472926" y="5523204"/>
                <a:ext cx="1993565" cy="1213209"/>
              </a:xfrm>
              <a:prstGeom prst="rect">
                <a:avLst/>
              </a:prstGeom>
            </p:spPr>
          </p:pic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id="{8B43FFA2-6EF5-45D6-BF1B-C9611F649A4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8"/>
              <a:srcRect l="13235" t="15019" r="12542" b="23591"/>
              <a:stretch/>
            </p:blipFill>
            <p:spPr>
              <a:xfrm>
                <a:off x="3934036" y="5209477"/>
                <a:ext cx="677157" cy="664094"/>
              </a:xfrm>
              <a:prstGeom prst="rect">
                <a:avLst/>
              </a:prstGeom>
            </p:spPr>
          </p:pic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BBA893B8-14A3-4386-BB69-9B5C123EC7C0}"/>
                </a:ext>
              </a:extLst>
            </p:cNvPr>
            <p:cNvGrpSpPr/>
            <p:nvPr/>
          </p:nvGrpSpPr>
          <p:grpSpPr>
            <a:xfrm>
              <a:off x="6320380" y="834455"/>
              <a:ext cx="2179406" cy="2349333"/>
              <a:chOff x="4854886" y="1384859"/>
              <a:chExt cx="1969338" cy="2358023"/>
            </a:xfrm>
          </p:grpSpPr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F8CAF441-F978-475A-BEAD-1B567699D2E5}"/>
                  </a:ext>
                </a:extLst>
              </p:cNvPr>
              <p:cNvGrpSpPr/>
              <p:nvPr/>
            </p:nvGrpSpPr>
            <p:grpSpPr>
              <a:xfrm>
                <a:off x="4989365" y="1384859"/>
                <a:ext cx="1453095" cy="1425345"/>
                <a:chOff x="4742814" y="1412202"/>
                <a:chExt cx="1853854" cy="1902631"/>
              </a:xfrm>
            </p:grpSpPr>
            <p:pic>
              <p:nvPicPr>
                <p:cNvPr id="39" name="Picture 6" descr="التعليم والمعرفة&quot; تحصي الطلبة الذين يواجهون مشكلات الإنترنت ...">
                  <a:extLst>
                    <a:ext uri="{FF2B5EF4-FFF2-40B4-BE49-F238E27FC236}">
                      <a16:creationId xmlns:a16="http://schemas.microsoft.com/office/drawing/2014/main" id="{CDCDA670-6719-43E8-B483-44667A6D8BA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9" cstate="print">
                  <a:extLst>
                    <a:ext uri="{BEBA8EAE-BF5A-486C-A8C5-ECC9F3942E4B}">
                      <a14:imgProps xmlns:a14="http://schemas.microsoft.com/office/drawing/2010/main">
                        <a14:imgLayer r:embed="rId30">
                          <a14:imgEffect>
                            <a14:sharpenSoften amount="25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666" r="23284"/>
                <a:stretch/>
              </p:blipFill>
              <p:spPr bwMode="auto">
                <a:xfrm>
                  <a:off x="4742814" y="1412202"/>
                  <a:ext cx="1853854" cy="1902631"/>
                </a:xfrm>
                <a:prstGeom prst="rect">
                  <a:avLst/>
                </a:prstGeom>
                <a:ln>
                  <a:solidFill>
                    <a:schemeClr val="accent6">
                      <a:lumMod val="75000"/>
                    </a:schemeClr>
                  </a:solidFill>
                </a:ln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0" name="Picture 2" descr="مايكروسوفت تيمز | فيديو 4 | شرح ميزة رفع اليد - YouTube">
                  <a:extLst>
                    <a:ext uri="{FF2B5EF4-FFF2-40B4-BE49-F238E27FC236}">
                      <a16:creationId xmlns:a16="http://schemas.microsoft.com/office/drawing/2014/main" id="{41DE16BA-D18B-4840-9179-B2E953124C9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9720" t="30386" r="55207" b="19758"/>
                <a:stretch/>
              </p:blipFill>
              <p:spPr bwMode="auto">
                <a:xfrm>
                  <a:off x="5637718" y="2022372"/>
                  <a:ext cx="949619" cy="101237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078E3F2A-8EDE-4727-911B-5818215CA8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4854886" y="2788983"/>
                <a:ext cx="1821597" cy="953899"/>
              </a:xfrm>
              <a:prstGeom prst="rect">
                <a:avLst/>
              </a:prstGeom>
            </p:spPr>
          </p:pic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38DDAF90-357B-4C9E-8D6F-4B2D1BA97C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6179746" y="2412670"/>
                <a:ext cx="644478" cy="685397"/>
              </a:xfrm>
              <a:prstGeom prst="rect">
                <a:avLst/>
              </a:prstGeom>
            </p:spPr>
          </p:pic>
        </p:grpSp>
        <p:pic>
          <p:nvPicPr>
            <p:cNvPr id="35" name="Picture 34" descr="Celebrate Mariah Carey Sticker by Expo 2020 Dubai for iOS &amp; Android | GIPHY">
              <a:extLst>
                <a:ext uri="{FF2B5EF4-FFF2-40B4-BE49-F238E27FC236}">
                  <a16:creationId xmlns:a16="http://schemas.microsoft.com/office/drawing/2014/main" id="{2E6B2D08-271B-4EFA-A1EB-328E3EBC3D7E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5156" y="1234345"/>
              <a:ext cx="1216747" cy="12167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C4AC2611-49B7-40D2-AC8A-9EEE7DA5260D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2321836" y="1255686"/>
            <a:ext cx="1327934" cy="1295422"/>
          </a:xfrm>
          <a:prstGeom prst="rect">
            <a:avLst/>
          </a:prstGeom>
        </p:spPr>
      </p:pic>
      <p:pic>
        <p:nvPicPr>
          <p:cNvPr id="69" name="Picture 68" descr="A picture containing text&#10;&#10;Description automatically generated">
            <a:extLst>
              <a:ext uri="{FF2B5EF4-FFF2-40B4-BE49-F238E27FC236}">
                <a16:creationId xmlns:a16="http://schemas.microsoft.com/office/drawing/2014/main" id="{3A353779-DC45-49B0-9D39-24FFAB396B1E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6863" b="89216" l="2500" r="98500">
                        <a14:foregroundMark x1="1500" y1="66667" x2="78000" y2="58824"/>
                        <a14:foregroundMark x1="78000" y1="58824" x2="93000" y2="65686"/>
                        <a14:foregroundMark x1="93000" y1="65686" x2="96500" y2="90196"/>
                        <a14:foregroundMark x1="96500" y1="90196" x2="2500" y2="87255"/>
                        <a14:foregroundMark x1="2500" y1="87255" x2="4000" y2="68627"/>
                        <a14:foregroundMark x1="49500" y1="9804" x2="49500" y2="9804"/>
                        <a14:foregroundMark x1="62000" y1="6863" x2="62000" y2="6863"/>
                        <a14:foregroundMark x1="60000" y1="6863" x2="60000" y2="6863"/>
                        <a14:foregroundMark x1="54000" y1="29412" x2="54000" y2="29412"/>
                        <a14:foregroundMark x1="54000" y1="26471" x2="54000" y2="26471"/>
                        <a14:foregroundMark x1="57000" y1="22549" x2="57000" y2="22549"/>
                        <a14:foregroundMark x1="53000" y1="18627" x2="53000" y2="18627"/>
                        <a14:foregroundMark x1="46500" y1="33333" x2="46500" y2="33333"/>
                        <a14:foregroundMark x1="42500" y1="40196" x2="42500" y2="40196"/>
                        <a14:foregroundMark x1="37500" y1="80392" x2="37500" y2="80392"/>
                        <a14:foregroundMark x1="37500" y1="80392" x2="68500" y2="87255"/>
                        <a14:foregroundMark x1="68500" y1="87255" x2="83000" y2="80392"/>
                        <a14:foregroundMark x1="83000" y1="80392" x2="95500" y2="64706"/>
                        <a14:foregroundMark x1="95500" y1="64706" x2="88000" y2="88235"/>
                        <a14:foregroundMark x1="88000" y1="88235" x2="7500" y2="83333"/>
                        <a14:foregroundMark x1="7500" y1="83333" x2="20500" y2="69608"/>
                        <a14:foregroundMark x1="20500" y1="69608" x2="37000" y2="68627"/>
                        <a14:foregroundMark x1="37000" y1="68627" x2="53000" y2="71569"/>
                        <a14:foregroundMark x1="53000" y1="71569" x2="41500" y2="53922"/>
                        <a14:foregroundMark x1="41500" y1="53922" x2="37500" y2="28431"/>
                        <a14:foregroundMark x1="37500" y1="28431" x2="49500" y2="14706"/>
                        <a14:foregroundMark x1="49500" y1="14706" x2="61500" y2="29412"/>
                        <a14:foregroundMark x1="61500" y1="29412" x2="64000" y2="54902"/>
                        <a14:foregroundMark x1="64000" y1="54902" x2="78000" y2="68627"/>
                        <a14:foregroundMark x1="78000" y1="68627" x2="98500" y2="68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8004" y="24861"/>
            <a:ext cx="1136958" cy="703030"/>
          </a:xfrm>
          <a:prstGeom prst="rect">
            <a:avLst/>
          </a:prstGeom>
        </p:spPr>
      </p:pic>
      <p:pic>
        <p:nvPicPr>
          <p:cNvPr id="70" name="Picture 10" descr="Dubai Expo 2020, 2020, arab, dubai, emirates, expo, future, logo,  technology, HD mobile wallpaper | Peakpx">
            <a:extLst>
              <a:ext uri="{FF2B5EF4-FFF2-40B4-BE49-F238E27FC236}">
                <a16:creationId xmlns:a16="http://schemas.microsoft.com/office/drawing/2014/main" id="{3390509E-DDA5-448D-8E00-8F8700C202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20" t="19792" r="33889" b="19792"/>
          <a:stretch/>
        </p:blipFill>
        <p:spPr bwMode="auto">
          <a:xfrm>
            <a:off x="11069336" y="0"/>
            <a:ext cx="1107281" cy="19431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70" descr="Logo&#10;&#10;Description automatically generated">
            <a:extLst>
              <a:ext uri="{FF2B5EF4-FFF2-40B4-BE49-F238E27FC236}">
                <a16:creationId xmlns:a16="http://schemas.microsoft.com/office/drawing/2014/main" id="{46F593C7-80AF-4CD4-AECC-7448C1393009}"/>
              </a:ext>
            </a:extLst>
          </p:cNvPr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7434" y="248206"/>
            <a:ext cx="542183" cy="536837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3773776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s.jpeg" descr="images.jpeg">
            <a:extLst>
              <a:ext uri="{FF2B5EF4-FFF2-40B4-BE49-F238E27FC236}">
                <a16:creationId xmlns:a16="http://schemas.microsoft.com/office/drawing/2014/main" id="{F0E75577-0EDB-466A-8BF2-BCCE274405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7788" y="673047"/>
            <a:ext cx="9573043" cy="54603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Picture 2" descr="يوم العلم الإماراتي - جامعة الفلاح">
            <a:extLst>
              <a:ext uri="{FF2B5EF4-FFF2-40B4-BE49-F238E27FC236}">
                <a16:creationId xmlns:a16="http://schemas.microsoft.com/office/drawing/2014/main" id="{585542FE-ED4B-4CD9-B2AF-C9CE9A2266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13" b="89114" l="1119" r="89933">
                        <a14:foregroundMark x1="16779" y1="5316" x2="16779" y2="5316"/>
                        <a14:foregroundMark x1="19239" y1="13165" x2="19239" y2="13165"/>
                        <a14:foregroundMark x1="6040" y1="39241" x2="6040" y2="39241"/>
                        <a14:foregroundMark x1="20805" y1="45063" x2="20805" y2="45063"/>
                        <a14:foregroundMark x1="78971" y1="3544" x2="78971" y2="3544"/>
                        <a14:foregroundMark x1="2685" y1="2278" x2="2685" y2="2278"/>
                        <a14:foregroundMark x1="4027" y1="25823" x2="4027" y2="25823"/>
                        <a14:foregroundMark x1="1342" y1="34177" x2="1342" y2="34177"/>
                        <a14:foregroundMark x1="9620" y1="28608" x2="9620" y2="28608"/>
                        <a14:foregroundMark x1="29530" y1="14430" x2="29530" y2="14430"/>
                        <a14:foregroundMark x1="29530" y1="14430" x2="29530" y2="14430"/>
                        <a14:foregroundMark x1="55257" y1="4304" x2="55257" y2="4304"/>
                        <a14:foregroundMark x1="55257" y1="4304" x2="55257" y2="4304"/>
                        <a14:foregroundMark x1="79642" y1="1013" x2="79642" y2="1013"/>
                        <a14:foregroundMark x1="3356" y1="15949" x2="3356" y2="15949"/>
                        <a14:foregroundMark x1="2013" y1="18481" x2="2013" y2="184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36" b="6588"/>
          <a:stretch/>
        </p:blipFill>
        <p:spPr bwMode="auto">
          <a:xfrm>
            <a:off x="7027" y="7298"/>
            <a:ext cx="3970889" cy="3514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5D222030-D7BA-4E4C-802A-66722A333F1E}"/>
              </a:ext>
            </a:extLst>
          </p:cNvPr>
          <p:cNvGrpSpPr/>
          <p:nvPr/>
        </p:nvGrpSpPr>
        <p:grpSpPr>
          <a:xfrm>
            <a:off x="1611539" y="943883"/>
            <a:ext cx="9019164" cy="4788177"/>
            <a:chOff x="1676213" y="379113"/>
            <a:chExt cx="8954490" cy="6025074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7492C17-7B85-43A2-9C20-F4BAE2F1F81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502241" y="405553"/>
              <a:ext cx="1896020" cy="2920237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4AC6642-94D3-4EB6-9340-01F2445BE17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127209" y="379113"/>
              <a:ext cx="1585097" cy="2920237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70D8AEC3-CFEB-4223-9E74-05B0B9FC56C1}"/>
                </a:ext>
              </a:extLst>
            </p:cNvPr>
            <p:cNvGrpSpPr/>
            <p:nvPr/>
          </p:nvGrpSpPr>
          <p:grpSpPr>
            <a:xfrm>
              <a:off x="3813360" y="453510"/>
              <a:ext cx="1896020" cy="2834886"/>
              <a:chOff x="2405142" y="459559"/>
              <a:chExt cx="1896020" cy="2834886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A6947C1F-9062-404B-A7F4-C8053DEB1B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405142" y="459559"/>
                <a:ext cx="1896020" cy="2834886"/>
              </a:xfrm>
              <a:prstGeom prst="rect">
                <a:avLst/>
              </a:prstGeom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6" name="Picture 18" descr="Focus On Your Personal Hygiene ! – SGPomades Discover Joy in Self Care">
                <a:extLst>
                  <a:ext uri="{FF2B5EF4-FFF2-40B4-BE49-F238E27FC236}">
                    <a16:creationId xmlns:a16="http://schemas.microsoft.com/office/drawing/2014/main" id="{DF3BF46D-5AD4-4BBD-AEBD-E3440C45CA35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72174" y="1651131"/>
                <a:ext cx="1460437" cy="8817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F74C070-8172-4B38-8F5B-5E032062081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496918" y="3550868"/>
              <a:ext cx="2133785" cy="2670279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7167839-4911-420B-95C6-0B84202326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162423" y="3601108"/>
              <a:ext cx="2286198" cy="2639797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188490EF-299F-4AFD-9504-90F9FA5D9E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684141" y="3410792"/>
              <a:ext cx="2274005" cy="2993395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655AA5BC-0710-4194-8452-236534CA06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676213" y="1125765"/>
              <a:ext cx="1643728" cy="1479811"/>
            </a:xfrm>
            <a:prstGeom prst="rect">
              <a:avLst/>
            </a:prstGeom>
          </p:spPr>
        </p:pic>
        <p:pic>
          <p:nvPicPr>
            <p:cNvPr id="24" name="Picture 23" descr="Celebrate Mariah Carey Sticker by Expo 2020 Dubai for iOS &amp; Android | GIPHY">
              <a:extLst>
                <a:ext uri="{FF2B5EF4-FFF2-40B4-BE49-F238E27FC236}">
                  <a16:creationId xmlns:a16="http://schemas.microsoft.com/office/drawing/2014/main" id="{0E1CFA2D-7FD8-4470-92F4-075F71BEA9E5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5889" y="1206090"/>
              <a:ext cx="1320754" cy="13207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9" name="Picture 18" descr="A picture containing text&#10;&#10;Description automatically generated">
            <a:extLst>
              <a:ext uri="{FF2B5EF4-FFF2-40B4-BE49-F238E27FC236}">
                <a16:creationId xmlns:a16="http://schemas.microsoft.com/office/drawing/2014/main" id="{D763C625-ECE6-466C-9DF6-C85DBB82CE5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6863" b="89216" l="2500" r="98500">
                        <a14:foregroundMark x1="1500" y1="66667" x2="78000" y2="58824"/>
                        <a14:foregroundMark x1="78000" y1="58824" x2="93000" y2="65686"/>
                        <a14:foregroundMark x1="93000" y1="65686" x2="96500" y2="90196"/>
                        <a14:foregroundMark x1="96500" y1="90196" x2="2500" y2="87255"/>
                        <a14:foregroundMark x1="2500" y1="87255" x2="4000" y2="68627"/>
                        <a14:foregroundMark x1="49500" y1="9804" x2="49500" y2="9804"/>
                        <a14:foregroundMark x1="62000" y1="6863" x2="62000" y2="6863"/>
                        <a14:foregroundMark x1="60000" y1="6863" x2="60000" y2="6863"/>
                        <a14:foregroundMark x1="54000" y1="29412" x2="54000" y2="29412"/>
                        <a14:foregroundMark x1="54000" y1="26471" x2="54000" y2="26471"/>
                        <a14:foregroundMark x1="57000" y1="22549" x2="57000" y2="22549"/>
                        <a14:foregroundMark x1="53000" y1="18627" x2="53000" y2="18627"/>
                        <a14:foregroundMark x1="46500" y1="33333" x2="46500" y2="33333"/>
                        <a14:foregroundMark x1="42500" y1="40196" x2="42500" y2="40196"/>
                        <a14:foregroundMark x1="37500" y1="80392" x2="37500" y2="80392"/>
                        <a14:foregroundMark x1="37500" y1="80392" x2="68500" y2="87255"/>
                        <a14:foregroundMark x1="68500" y1="87255" x2="83000" y2="80392"/>
                        <a14:foregroundMark x1="83000" y1="80392" x2="95500" y2="64706"/>
                        <a14:foregroundMark x1="95500" y1="64706" x2="88000" y2="88235"/>
                        <a14:foregroundMark x1="88000" y1="88235" x2="7500" y2="83333"/>
                        <a14:foregroundMark x1="7500" y1="83333" x2="20500" y2="69608"/>
                        <a14:foregroundMark x1="20500" y1="69608" x2="37000" y2="68627"/>
                        <a14:foregroundMark x1="37000" y1="68627" x2="53000" y2="71569"/>
                        <a14:foregroundMark x1="53000" y1="71569" x2="41500" y2="53922"/>
                        <a14:foregroundMark x1="41500" y1="53922" x2="37500" y2="28431"/>
                        <a14:foregroundMark x1="37500" y1="28431" x2="49500" y2="14706"/>
                        <a14:foregroundMark x1="49500" y1="14706" x2="61500" y2="29412"/>
                        <a14:foregroundMark x1="61500" y1="29412" x2="64000" y2="54902"/>
                        <a14:foregroundMark x1="64000" y1="54902" x2="78000" y2="68627"/>
                        <a14:foregroundMark x1="78000" y1="68627" x2="98500" y2="68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8004" y="24861"/>
            <a:ext cx="1136958" cy="703030"/>
          </a:xfrm>
          <a:prstGeom prst="rect">
            <a:avLst/>
          </a:prstGeom>
        </p:spPr>
      </p:pic>
      <p:pic>
        <p:nvPicPr>
          <p:cNvPr id="20" name="Picture 10" descr="Dubai Expo 2020, 2020, arab, dubai, emirates, expo, future, logo,  technology, HD mobile wallpaper | Peakpx">
            <a:extLst>
              <a:ext uri="{FF2B5EF4-FFF2-40B4-BE49-F238E27FC236}">
                <a16:creationId xmlns:a16="http://schemas.microsoft.com/office/drawing/2014/main" id="{2D95F848-35FF-4509-BF26-97994EF13A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20" t="19792" r="33889" b="19792"/>
          <a:stretch/>
        </p:blipFill>
        <p:spPr bwMode="auto">
          <a:xfrm>
            <a:off x="11069336" y="0"/>
            <a:ext cx="1107281" cy="19431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33773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s.jpeg" descr="images.jpeg">
            <a:extLst>
              <a:ext uri="{FF2B5EF4-FFF2-40B4-BE49-F238E27FC236}">
                <a16:creationId xmlns:a16="http://schemas.microsoft.com/office/drawing/2014/main" id="{F706CFF4-CC3A-4B09-8162-776EA2A743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9476" y="617837"/>
            <a:ext cx="9573043" cy="54603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B3D09D18-7B65-4676-90FF-0484A3CF35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9827" y="906642"/>
            <a:ext cx="8393432" cy="48084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2" descr="يوم العلم الإماراتي - جامعة الفلاح">
            <a:extLst>
              <a:ext uri="{FF2B5EF4-FFF2-40B4-BE49-F238E27FC236}">
                <a16:creationId xmlns:a16="http://schemas.microsoft.com/office/drawing/2014/main" id="{F803DC7B-B3B7-4AB3-8A0C-8A1CABF71F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13" b="89114" l="1119" r="89933">
                        <a14:foregroundMark x1="16779" y1="5316" x2="16779" y2="5316"/>
                        <a14:foregroundMark x1="19239" y1="13165" x2="19239" y2="13165"/>
                        <a14:foregroundMark x1="6040" y1="39241" x2="6040" y2="39241"/>
                        <a14:foregroundMark x1="20805" y1="45063" x2="20805" y2="45063"/>
                        <a14:foregroundMark x1="78971" y1="3544" x2="78971" y2="3544"/>
                        <a14:foregroundMark x1="2685" y1="2278" x2="2685" y2="2278"/>
                        <a14:foregroundMark x1="4027" y1="25823" x2="4027" y2="25823"/>
                        <a14:foregroundMark x1="1342" y1="34177" x2="1342" y2="34177"/>
                        <a14:foregroundMark x1="9620" y1="28608" x2="9620" y2="28608"/>
                        <a14:foregroundMark x1="29530" y1="14430" x2="29530" y2="14430"/>
                        <a14:foregroundMark x1="29530" y1="14430" x2="29530" y2="14430"/>
                        <a14:foregroundMark x1="55257" y1="4304" x2="55257" y2="4304"/>
                        <a14:foregroundMark x1="55257" y1="4304" x2="55257" y2="4304"/>
                        <a14:foregroundMark x1="79642" y1="1013" x2="79642" y2="1013"/>
                        <a14:foregroundMark x1="3356" y1="15949" x2="3356" y2="15949"/>
                        <a14:foregroundMark x1="2013" y1="18481" x2="2013" y2="184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36" b="6588"/>
          <a:stretch/>
        </p:blipFill>
        <p:spPr bwMode="auto">
          <a:xfrm>
            <a:off x="7027" y="7298"/>
            <a:ext cx="3970889" cy="3514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D5922E21-ABC6-4316-B112-A844F24E4C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863" b="89216" l="2500" r="98500">
                        <a14:foregroundMark x1="1500" y1="66667" x2="78000" y2="58824"/>
                        <a14:foregroundMark x1="78000" y1="58824" x2="93000" y2="65686"/>
                        <a14:foregroundMark x1="93000" y1="65686" x2="96500" y2="90196"/>
                        <a14:foregroundMark x1="96500" y1="90196" x2="2500" y2="87255"/>
                        <a14:foregroundMark x1="2500" y1="87255" x2="4000" y2="68627"/>
                        <a14:foregroundMark x1="49500" y1="9804" x2="49500" y2="9804"/>
                        <a14:foregroundMark x1="62000" y1="6863" x2="62000" y2="6863"/>
                        <a14:foregroundMark x1="60000" y1="6863" x2="60000" y2="6863"/>
                        <a14:foregroundMark x1="54000" y1="29412" x2="54000" y2="29412"/>
                        <a14:foregroundMark x1="54000" y1="26471" x2="54000" y2="26471"/>
                        <a14:foregroundMark x1="57000" y1="22549" x2="57000" y2="22549"/>
                        <a14:foregroundMark x1="53000" y1="18627" x2="53000" y2="18627"/>
                        <a14:foregroundMark x1="46500" y1="33333" x2="46500" y2="33333"/>
                        <a14:foregroundMark x1="42500" y1="40196" x2="42500" y2="40196"/>
                        <a14:foregroundMark x1="37500" y1="80392" x2="37500" y2="80392"/>
                        <a14:foregroundMark x1="37500" y1="80392" x2="68500" y2="87255"/>
                        <a14:foregroundMark x1="68500" y1="87255" x2="83000" y2="80392"/>
                        <a14:foregroundMark x1="83000" y1="80392" x2="95500" y2="64706"/>
                        <a14:foregroundMark x1="95500" y1="64706" x2="88000" y2="88235"/>
                        <a14:foregroundMark x1="88000" y1="88235" x2="7500" y2="83333"/>
                        <a14:foregroundMark x1="7500" y1="83333" x2="20500" y2="69608"/>
                        <a14:foregroundMark x1="20500" y1="69608" x2="37000" y2="68627"/>
                        <a14:foregroundMark x1="37000" y1="68627" x2="53000" y2="71569"/>
                        <a14:foregroundMark x1="53000" y1="71569" x2="41500" y2="53922"/>
                        <a14:foregroundMark x1="41500" y1="53922" x2="37500" y2="28431"/>
                        <a14:foregroundMark x1="37500" y1="28431" x2="49500" y2="14706"/>
                        <a14:foregroundMark x1="49500" y1="14706" x2="61500" y2="29412"/>
                        <a14:foregroundMark x1="61500" y1="29412" x2="64000" y2="54902"/>
                        <a14:foregroundMark x1="64000" y1="54902" x2="78000" y2="68627"/>
                        <a14:foregroundMark x1="78000" y1="68627" x2="98500" y2="68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8004" y="24861"/>
            <a:ext cx="1136958" cy="703030"/>
          </a:xfrm>
          <a:prstGeom prst="rect">
            <a:avLst/>
          </a:prstGeom>
        </p:spPr>
      </p:pic>
      <p:pic>
        <p:nvPicPr>
          <p:cNvPr id="6" name="Picture 10" descr="Dubai Expo 2020, 2020, arab, dubai, emirates, expo, future, logo,  technology, HD mobile wallpaper | Peakpx">
            <a:extLst>
              <a:ext uri="{FF2B5EF4-FFF2-40B4-BE49-F238E27FC236}">
                <a16:creationId xmlns:a16="http://schemas.microsoft.com/office/drawing/2014/main" id="{1408055B-B835-485C-934D-2635FD16EB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20" t="19792" r="33889" b="19792"/>
          <a:stretch/>
        </p:blipFill>
        <p:spPr bwMode="auto">
          <a:xfrm>
            <a:off x="11069336" y="0"/>
            <a:ext cx="1107281" cy="19431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1FF61BF9-CF98-4667-B7B5-300704039A8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7434" y="248206"/>
            <a:ext cx="542183" cy="536837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80317818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2|0.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415</TotalTime>
  <Words>977</Words>
  <Application>Microsoft Office PowerPoint</Application>
  <PresentationFormat>Widescreen</PresentationFormat>
  <Paragraphs>461</Paragraphs>
  <Slides>48</Slides>
  <Notes>3</Notes>
  <HiddenSlides>1</HiddenSlides>
  <MMClips>28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61" baseType="lpstr">
      <vt:lpstr>Algerian</vt:lpstr>
      <vt:lpstr>Anonymous Pro</vt:lpstr>
      <vt:lpstr>Arabic Typesetting</vt:lpstr>
      <vt:lpstr>Arial</vt:lpstr>
      <vt:lpstr>Calibri</vt:lpstr>
      <vt:lpstr>Calibri Light</vt:lpstr>
      <vt:lpstr>Concert One</vt:lpstr>
      <vt:lpstr>Gill Sans Ultra Bold</vt:lpstr>
      <vt:lpstr>Roboto Mono Regular</vt:lpstr>
      <vt:lpstr>SHAGARA v2</vt:lpstr>
      <vt:lpstr>Times New Roman</vt:lpstr>
      <vt:lpstr>Webdings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Leena Hassan Turki</dc:creator>
  <cp:lastModifiedBy>امل حمد القايدى</cp:lastModifiedBy>
  <cp:revision>32</cp:revision>
  <dcterms:created xsi:type="dcterms:W3CDTF">2021-02-21T10:10:24Z</dcterms:created>
  <dcterms:modified xsi:type="dcterms:W3CDTF">2022-01-09T15:10:27Z</dcterms:modified>
</cp:coreProperties>
</file>