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9" r:id="rId3"/>
  </p:sldMasterIdLst>
  <p:notesMasterIdLst>
    <p:notesMasterId r:id="rId44"/>
  </p:notesMasterIdLst>
  <p:sldIdLst>
    <p:sldId id="4167" r:id="rId4"/>
    <p:sldId id="428" r:id="rId5"/>
    <p:sldId id="4164" r:id="rId6"/>
    <p:sldId id="4165" r:id="rId7"/>
    <p:sldId id="454" r:id="rId8"/>
    <p:sldId id="4229" r:id="rId9"/>
    <p:sldId id="257" r:id="rId10"/>
    <p:sldId id="4181" r:id="rId11"/>
    <p:sldId id="4231" r:id="rId12"/>
    <p:sldId id="4202" r:id="rId13"/>
    <p:sldId id="4269" r:id="rId14"/>
    <p:sldId id="4270" r:id="rId15"/>
    <p:sldId id="4271" r:id="rId16"/>
    <p:sldId id="4272" r:id="rId17"/>
    <p:sldId id="4273" r:id="rId18"/>
    <p:sldId id="4274" r:id="rId19"/>
    <p:sldId id="4275" r:id="rId20"/>
    <p:sldId id="4276" r:id="rId21"/>
    <p:sldId id="4246" r:id="rId22"/>
    <p:sldId id="4277" r:id="rId23"/>
    <p:sldId id="4278" r:id="rId24"/>
    <p:sldId id="4279" r:id="rId25"/>
    <p:sldId id="4281" r:id="rId26"/>
    <p:sldId id="4280" r:id="rId27"/>
    <p:sldId id="4226" r:id="rId28"/>
    <p:sldId id="4212" r:id="rId29"/>
    <p:sldId id="4282" r:id="rId30"/>
    <p:sldId id="4283" r:id="rId31"/>
    <p:sldId id="4284" r:id="rId32"/>
    <p:sldId id="4285" r:id="rId33"/>
    <p:sldId id="4286" r:id="rId34"/>
    <p:sldId id="4287" r:id="rId35"/>
    <p:sldId id="4288" r:id="rId36"/>
    <p:sldId id="4289" r:id="rId37"/>
    <p:sldId id="4290" r:id="rId38"/>
    <p:sldId id="4268" r:id="rId39"/>
    <p:sldId id="4291" r:id="rId40"/>
    <p:sldId id="4292" r:id="rId41"/>
    <p:sldId id="4106" r:id="rId42"/>
    <p:sldId id="415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DF982B-ADAF-4BF2-B84C-69F3B6C6B732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3B7E52-ACD9-4122-9633-D866187ED9E6}">
      <dgm:prSet phldrT="[Text]" custT="1"/>
      <dgm:spPr/>
      <dgm:t>
        <a:bodyPr/>
        <a:lstStyle/>
        <a:p>
          <a:pPr rtl="1"/>
          <a:r>
            <a:rPr lang="ar-EG" sz="3600" b="1">
              <a:solidFill>
                <a:schemeClr val="bg1"/>
              </a:solidFill>
            </a:rPr>
            <a:t>توعية لفيروس  </a:t>
          </a:r>
          <a:r>
            <a:rPr lang="en-US" sz="3600" b="1">
              <a:solidFill>
                <a:schemeClr val="bg1"/>
              </a:solidFill>
            </a:rPr>
            <a:t>COVID 19</a:t>
          </a:r>
          <a:endParaRPr lang="en-US" sz="3600" b="1" dirty="0">
            <a:solidFill>
              <a:schemeClr val="bg1"/>
            </a:solidFill>
          </a:endParaRPr>
        </a:p>
      </dgm:t>
    </dgm:pt>
    <dgm:pt modelId="{4B4C58FD-4445-45F7-8481-A58040726924}" type="parTrans" cxnId="{A4E8B103-0D5E-4912-930D-5BDC720112FC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49F9D52F-C900-473F-A8BF-06FEB363D652}" type="sibTrans" cxnId="{A4E8B103-0D5E-4912-930D-5BDC720112FC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06A387FB-87FA-413C-B6FB-26805C1F4CB6}">
      <dgm:prSet phldrT="[Text]" custT="1"/>
      <dgm:spPr/>
      <dgm:t>
        <a:bodyPr/>
        <a:lstStyle/>
        <a:p>
          <a:pPr rtl="1"/>
          <a:r>
            <a:rPr lang="ar-EG" sz="4000" b="1">
              <a:solidFill>
                <a:schemeClr val="bg1"/>
              </a:solidFill>
            </a:rPr>
            <a:t>قواعد وقوانين التعلم </a:t>
          </a:r>
          <a:endParaRPr lang="en-US" sz="4000" b="1" dirty="0">
            <a:solidFill>
              <a:schemeClr val="bg1"/>
            </a:solidFill>
          </a:endParaRPr>
        </a:p>
      </dgm:t>
    </dgm:pt>
    <dgm:pt modelId="{0D016EF2-614C-4069-A495-1EF2AFA25051}" type="parTrans" cxnId="{BF9B233A-B757-4C9E-8E18-9F5F2CA84D71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F0D65AE8-4A4A-4654-9A2A-9AF263CA54EC}" type="sibTrans" cxnId="{BF9B233A-B757-4C9E-8E18-9F5F2CA84D71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FF75CB2B-0DE7-42A9-B2DD-0F86BB37C7B5}">
      <dgm:prSet phldrT="[Text]" custT="1"/>
      <dgm:spPr/>
      <dgm:t>
        <a:bodyPr/>
        <a:lstStyle/>
        <a:p>
          <a:pPr rtl="1"/>
          <a:r>
            <a:rPr lang="ar-AE" sz="2800" b="1" dirty="0">
              <a:solidFill>
                <a:schemeClr val="bg1"/>
              </a:solidFill>
            </a:rPr>
            <a:t>مراجعة الوحدة </a:t>
          </a:r>
          <a:endParaRPr lang="en-US" sz="2800" b="1" dirty="0">
            <a:solidFill>
              <a:schemeClr val="bg1"/>
            </a:solidFill>
          </a:endParaRPr>
        </a:p>
      </dgm:t>
    </dgm:pt>
    <dgm:pt modelId="{44E75035-EF88-457A-B45E-418833EC5CE5}" type="parTrans" cxnId="{77DCFC94-E101-4724-A684-54AF5A286987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D0012A97-E574-4175-B6D3-20CD1561B59D}" type="sibTrans" cxnId="{77DCFC94-E101-4724-A684-54AF5A286987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42C6FA57-398E-4124-89A0-83761EF5AD5D}">
      <dgm:prSet phldrT="[Text]" custT="1"/>
      <dgm:spPr/>
      <dgm:t>
        <a:bodyPr/>
        <a:lstStyle/>
        <a:p>
          <a:pPr rtl="1"/>
          <a:r>
            <a:rPr lang="ar-EG" sz="3600" b="1">
              <a:solidFill>
                <a:schemeClr val="bg1"/>
              </a:solidFill>
            </a:rPr>
            <a:t>الحضور والغياب </a:t>
          </a:r>
          <a:endParaRPr lang="en-US" sz="3600" b="1" dirty="0">
            <a:solidFill>
              <a:schemeClr val="bg1"/>
            </a:solidFill>
          </a:endParaRPr>
        </a:p>
      </dgm:t>
    </dgm:pt>
    <dgm:pt modelId="{47AD3475-8CD2-4A91-8A80-0E409DCFE2BB}" type="parTrans" cxnId="{E41B9293-BED1-48F4-8C0B-25F78FE5813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8FDDD1-090E-4144-8FE8-055A44BDB89B}" type="sibTrans" cxnId="{E41B9293-BED1-48F4-8C0B-25F78FE5813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89738BF-0206-437C-860C-E556B3B08F00}">
      <dgm:prSet phldrT="[Text]" custT="1"/>
      <dgm:spPr/>
      <dgm:t>
        <a:bodyPr/>
        <a:lstStyle/>
        <a:p>
          <a:pPr rtl="1"/>
          <a:r>
            <a:rPr lang="ar-EG" sz="2800" b="1">
              <a:solidFill>
                <a:schemeClr val="bg1"/>
              </a:solidFill>
            </a:rPr>
            <a:t>بطاقة خروج</a:t>
          </a:r>
          <a:endParaRPr lang="en-US" sz="2800" b="1" dirty="0">
            <a:solidFill>
              <a:schemeClr val="bg1"/>
            </a:solidFill>
          </a:endParaRPr>
        </a:p>
      </dgm:t>
    </dgm:pt>
    <dgm:pt modelId="{699C2D63-C410-4A78-8C97-A28353353122}" type="parTrans" cxnId="{5138AD48-3C95-4DAF-B7F2-D3BA734E67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4279498-2BAE-415D-97A1-878264DD13C7}" type="sibTrans" cxnId="{5138AD48-3C95-4DAF-B7F2-D3BA734E67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D8D6EED-FBE6-47DA-A4B6-E99758EFF5A8}">
      <dgm:prSet phldrT="[Text]"/>
      <dgm:spPr/>
      <dgm:t>
        <a:bodyPr/>
        <a:lstStyle/>
        <a:p>
          <a:pPr rtl="1"/>
          <a:r>
            <a:rPr lang="ar-AE" b="1" dirty="0"/>
            <a:t>تدريب الاختبار المعياري للوحدة</a:t>
          </a:r>
          <a:endParaRPr lang="en-US" b="1" dirty="0">
            <a:solidFill>
              <a:schemeClr val="bg1"/>
            </a:solidFill>
          </a:endParaRPr>
        </a:p>
      </dgm:t>
    </dgm:pt>
    <dgm:pt modelId="{D95F258C-538D-44D5-ADAC-AB3B402575F1}" type="parTrans" cxnId="{6C2E8D42-1CD1-429B-8E81-B8DC9C3B0B3C}">
      <dgm:prSet/>
      <dgm:spPr/>
      <dgm:t>
        <a:bodyPr/>
        <a:lstStyle/>
        <a:p>
          <a:endParaRPr lang="en-AE"/>
        </a:p>
      </dgm:t>
    </dgm:pt>
    <dgm:pt modelId="{4C4A9D14-A315-44D2-AB9D-A8B4E1CBA2F9}" type="sibTrans" cxnId="{6C2E8D42-1CD1-429B-8E81-B8DC9C3B0B3C}">
      <dgm:prSet/>
      <dgm:spPr/>
      <dgm:t>
        <a:bodyPr/>
        <a:lstStyle/>
        <a:p>
          <a:endParaRPr lang="en-AE"/>
        </a:p>
      </dgm:t>
    </dgm:pt>
    <dgm:pt modelId="{E05AC9DA-5A41-446E-BBD7-05C9F901E95A}" type="pres">
      <dgm:prSet presAssocID="{95DF982B-ADAF-4BF2-B84C-69F3B6C6B732}" presName="Name0" presStyleCnt="0">
        <dgm:presLayoutVars>
          <dgm:dir/>
          <dgm:animLvl val="lvl"/>
          <dgm:resizeHandles val="exact"/>
        </dgm:presLayoutVars>
      </dgm:prSet>
      <dgm:spPr/>
    </dgm:pt>
    <dgm:pt modelId="{218E38C1-AC77-4898-9D34-996533F80BD6}" type="pres">
      <dgm:prSet presAssocID="{789738BF-0206-437C-860C-E556B3B08F00}" presName="boxAndChildren" presStyleCnt="0"/>
      <dgm:spPr/>
    </dgm:pt>
    <dgm:pt modelId="{7DF0840C-FE59-4DE3-A530-D9611FDF1497}" type="pres">
      <dgm:prSet presAssocID="{789738BF-0206-437C-860C-E556B3B08F00}" presName="parentTextBox" presStyleLbl="node1" presStyleIdx="0" presStyleCnt="6"/>
      <dgm:spPr/>
    </dgm:pt>
    <dgm:pt modelId="{1203B6C0-0818-480C-849E-7C8FC2072FA0}" type="pres">
      <dgm:prSet presAssocID="{4C4A9D14-A315-44D2-AB9D-A8B4E1CBA2F9}" presName="sp" presStyleCnt="0"/>
      <dgm:spPr/>
    </dgm:pt>
    <dgm:pt modelId="{463CDD2C-01D3-458E-B35B-5D99F2A97033}" type="pres">
      <dgm:prSet presAssocID="{3D8D6EED-FBE6-47DA-A4B6-E99758EFF5A8}" presName="arrowAndChildren" presStyleCnt="0"/>
      <dgm:spPr/>
    </dgm:pt>
    <dgm:pt modelId="{D9A1A177-C809-4955-9B01-A8CF9DBCCF2B}" type="pres">
      <dgm:prSet presAssocID="{3D8D6EED-FBE6-47DA-A4B6-E99758EFF5A8}" presName="parentTextArrow" presStyleLbl="node1" presStyleIdx="1" presStyleCnt="6"/>
      <dgm:spPr/>
    </dgm:pt>
    <dgm:pt modelId="{B30392A0-AF87-4304-9A38-B36AF897BDE7}" type="pres">
      <dgm:prSet presAssocID="{D0012A97-E574-4175-B6D3-20CD1561B59D}" presName="sp" presStyleCnt="0"/>
      <dgm:spPr/>
    </dgm:pt>
    <dgm:pt modelId="{F8D39623-3362-4CCC-A2FC-855F47CE509F}" type="pres">
      <dgm:prSet presAssocID="{FF75CB2B-0DE7-42A9-B2DD-0F86BB37C7B5}" presName="arrowAndChildren" presStyleCnt="0"/>
      <dgm:spPr/>
    </dgm:pt>
    <dgm:pt modelId="{0130A647-A350-48CD-B1DF-0FEF405155FA}" type="pres">
      <dgm:prSet presAssocID="{FF75CB2B-0DE7-42A9-B2DD-0F86BB37C7B5}" presName="parentTextArrow" presStyleLbl="node1" presStyleIdx="2" presStyleCnt="6"/>
      <dgm:spPr/>
    </dgm:pt>
    <dgm:pt modelId="{5825C8D9-87C0-4BD5-8E1E-ABAA20745CC8}" type="pres">
      <dgm:prSet presAssocID="{148FDDD1-090E-4144-8FE8-055A44BDB89B}" presName="sp" presStyleCnt="0"/>
      <dgm:spPr/>
    </dgm:pt>
    <dgm:pt modelId="{42827D64-E4C3-4A9A-8BC9-4F874A07DC19}" type="pres">
      <dgm:prSet presAssocID="{42C6FA57-398E-4124-89A0-83761EF5AD5D}" presName="arrowAndChildren" presStyleCnt="0"/>
      <dgm:spPr/>
    </dgm:pt>
    <dgm:pt modelId="{EB31F38F-6BF2-45C8-A7C8-A0DF028C1B70}" type="pres">
      <dgm:prSet presAssocID="{42C6FA57-398E-4124-89A0-83761EF5AD5D}" presName="parentTextArrow" presStyleLbl="node1" presStyleIdx="3" presStyleCnt="6"/>
      <dgm:spPr/>
    </dgm:pt>
    <dgm:pt modelId="{E3683272-F893-42B6-AED1-3D9283539624}" type="pres">
      <dgm:prSet presAssocID="{F0D65AE8-4A4A-4654-9A2A-9AF263CA54EC}" presName="sp" presStyleCnt="0"/>
      <dgm:spPr/>
    </dgm:pt>
    <dgm:pt modelId="{384A9976-52EE-467B-8C59-0E0E11758278}" type="pres">
      <dgm:prSet presAssocID="{06A387FB-87FA-413C-B6FB-26805C1F4CB6}" presName="arrowAndChildren" presStyleCnt="0"/>
      <dgm:spPr/>
    </dgm:pt>
    <dgm:pt modelId="{C7CF991F-464D-4AE7-80BB-9A037EA8C3F1}" type="pres">
      <dgm:prSet presAssocID="{06A387FB-87FA-413C-B6FB-26805C1F4CB6}" presName="parentTextArrow" presStyleLbl="node1" presStyleIdx="4" presStyleCnt="6" custLinFactNeighborX="2560" custLinFactNeighborY="-3315"/>
      <dgm:spPr/>
    </dgm:pt>
    <dgm:pt modelId="{909A29FD-E133-4F49-AE27-FD9FAC225C98}" type="pres">
      <dgm:prSet presAssocID="{49F9D52F-C900-473F-A8BF-06FEB363D652}" presName="sp" presStyleCnt="0"/>
      <dgm:spPr/>
    </dgm:pt>
    <dgm:pt modelId="{C8A65258-92C1-454E-A39C-0AF40DC28922}" type="pres">
      <dgm:prSet presAssocID="{983B7E52-ACD9-4122-9633-D866187ED9E6}" presName="arrowAndChildren" presStyleCnt="0"/>
      <dgm:spPr/>
    </dgm:pt>
    <dgm:pt modelId="{1E3000B5-29C6-44F5-8E46-BDC3AD0DE1C3}" type="pres">
      <dgm:prSet presAssocID="{983B7E52-ACD9-4122-9633-D866187ED9E6}" presName="parentTextArrow" presStyleLbl="node1" presStyleIdx="5" presStyleCnt="6"/>
      <dgm:spPr/>
    </dgm:pt>
  </dgm:ptLst>
  <dgm:cxnLst>
    <dgm:cxn modelId="{A4E8B103-0D5E-4912-930D-5BDC720112FC}" srcId="{95DF982B-ADAF-4BF2-B84C-69F3B6C6B732}" destId="{983B7E52-ACD9-4122-9633-D866187ED9E6}" srcOrd="0" destOrd="0" parTransId="{4B4C58FD-4445-45F7-8481-A58040726924}" sibTransId="{49F9D52F-C900-473F-A8BF-06FEB363D652}"/>
    <dgm:cxn modelId="{BF9B233A-B757-4C9E-8E18-9F5F2CA84D71}" srcId="{95DF982B-ADAF-4BF2-B84C-69F3B6C6B732}" destId="{06A387FB-87FA-413C-B6FB-26805C1F4CB6}" srcOrd="1" destOrd="0" parTransId="{0D016EF2-614C-4069-A495-1EF2AFA25051}" sibTransId="{F0D65AE8-4A4A-4654-9A2A-9AF263CA54EC}"/>
    <dgm:cxn modelId="{02868D3D-59D7-4E15-AA07-5BEE751006E1}" type="presOf" srcId="{3D8D6EED-FBE6-47DA-A4B6-E99758EFF5A8}" destId="{D9A1A177-C809-4955-9B01-A8CF9DBCCF2B}" srcOrd="0" destOrd="0" presId="urn:microsoft.com/office/officeart/2005/8/layout/process4"/>
    <dgm:cxn modelId="{D5C89D60-C92F-4816-BAFC-8B85E70998E5}" type="presOf" srcId="{06A387FB-87FA-413C-B6FB-26805C1F4CB6}" destId="{C7CF991F-464D-4AE7-80BB-9A037EA8C3F1}" srcOrd="0" destOrd="0" presId="urn:microsoft.com/office/officeart/2005/8/layout/process4"/>
    <dgm:cxn modelId="{6C2E8D42-1CD1-429B-8E81-B8DC9C3B0B3C}" srcId="{95DF982B-ADAF-4BF2-B84C-69F3B6C6B732}" destId="{3D8D6EED-FBE6-47DA-A4B6-E99758EFF5A8}" srcOrd="4" destOrd="0" parTransId="{D95F258C-538D-44D5-ADAC-AB3B402575F1}" sibTransId="{4C4A9D14-A315-44D2-AB9D-A8B4E1CBA2F9}"/>
    <dgm:cxn modelId="{5138AD48-3C95-4DAF-B7F2-D3BA734E6785}" srcId="{95DF982B-ADAF-4BF2-B84C-69F3B6C6B732}" destId="{789738BF-0206-437C-860C-E556B3B08F00}" srcOrd="5" destOrd="0" parTransId="{699C2D63-C410-4A78-8C97-A28353353122}" sibTransId="{B4279498-2BAE-415D-97A1-878264DD13C7}"/>
    <dgm:cxn modelId="{E6164A51-BF9B-4BAE-9150-BE9F0FCF3E9C}" type="presOf" srcId="{42C6FA57-398E-4124-89A0-83761EF5AD5D}" destId="{EB31F38F-6BF2-45C8-A7C8-A0DF028C1B70}" srcOrd="0" destOrd="0" presId="urn:microsoft.com/office/officeart/2005/8/layout/process4"/>
    <dgm:cxn modelId="{DD994C81-1585-4567-BD54-EC602E2C1B39}" type="presOf" srcId="{983B7E52-ACD9-4122-9633-D866187ED9E6}" destId="{1E3000B5-29C6-44F5-8E46-BDC3AD0DE1C3}" srcOrd="0" destOrd="0" presId="urn:microsoft.com/office/officeart/2005/8/layout/process4"/>
    <dgm:cxn modelId="{1FD0CA88-26A1-4EEF-843C-67850FC508E7}" type="presOf" srcId="{789738BF-0206-437C-860C-E556B3B08F00}" destId="{7DF0840C-FE59-4DE3-A530-D9611FDF1497}" srcOrd="0" destOrd="0" presId="urn:microsoft.com/office/officeart/2005/8/layout/process4"/>
    <dgm:cxn modelId="{E41B9293-BED1-48F4-8C0B-25F78FE5813F}" srcId="{95DF982B-ADAF-4BF2-B84C-69F3B6C6B732}" destId="{42C6FA57-398E-4124-89A0-83761EF5AD5D}" srcOrd="2" destOrd="0" parTransId="{47AD3475-8CD2-4A91-8A80-0E409DCFE2BB}" sibTransId="{148FDDD1-090E-4144-8FE8-055A44BDB89B}"/>
    <dgm:cxn modelId="{77DCFC94-E101-4724-A684-54AF5A286987}" srcId="{95DF982B-ADAF-4BF2-B84C-69F3B6C6B732}" destId="{FF75CB2B-0DE7-42A9-B2DD-0F86BB37C7B5}" srcOrd="3" destOrd="0" parTransId="{44E75035-EF88-457A-B45E-418833EC5CE5}" sibTransId="{D0012A97-E574-4175-B6D3-20CD1561B59D}"/>
    <dgm:cxn modelId="{5135ED96-F1DD-4D27-873A-B30175BAF7C2}" type="presOf" srcId="{FF75CB2B-0DE7-42A9-B2DD-0F86BB37C7B5}" destId="{0130A647-A350-48CD-B1DF-0FEF405155FA}" srcOrd="0" destOrd="0" presId="urn:microsoft.com/office/officeart/2005/8/layout/process4"/>
    <dgm:cxn modelId="{20A6D7B4-307F-442B-9A24-B46648F9B367}" type="presOf" srcId="{95DF982B-ADAF-4BF2-B84C-69F3B6C6B732}" destId="{E05AC9DA-5A41-446E-BBD7-05C9F901E95A}" srcOrd="0" destOrd="0" presId="urn:microsoft.com/office/officeart/2005/8/layout/process4"/>
    <dgm:cxn modelId="{3B35F557-6040-4F43-A046-A29EB657FEA0}" type="presParOf" srcId="{E05AC9DA-5A41-446E-BBD7-05C9F901E95A}" destId="{218E38C1-AC77-4898-9D34-996533F80BD6}" srcOrd="0" destOrd="0" presId="urn:microsoft.com/office/officeart/2005/8/layout/process4"/>
    <dgm:cxn modelId="{ADB00BE2-E551-4505-BA41-38104B75677D}" type="presParOf" srcId="{218E38C1-AC77-4898-9D34-996533F80BD6}" destId="{7DF0840C-FE59-4DE3-A530-D9611FDF1497}" srcOrd="0" destOrd="0" presId="urn:microsoft.com/office/officeart/2005/8/layout/process4"/>
    <dgm:cxn modelId="{AAE3438D-0A3F-4CBD-B507-4479F1959E26}" type="presParOf" srcId="{E05AC9DA-5A41-446E-BBD7-05C9F901E95A}" destId="{1203B6C0-0818-480C-849E-7C8FC2072FA0}" srcOrd="1" destOrd="0" presId="urn:microsoft.com/office/officeart/2005/8/layout/process4"/>
    <dgm:cxn modelId="{BCFD502A-DC8D-4BC8-A932-D32599EEA039}" type="presParOf" srcId="{E05AC9DA-5A41-446E-BBD7-05C9F901E95A}" destId="{463CDD2C-01D3-458E-B35B-5D99F2A97033}" srcOrd="2" destOrd="0" presId="urn:microsoft.com/office/officeart/2005/8/layout/process4"/>
    <dgm:cxn modelId="{CFFA1411-9508-46A7-8ED5-E60E1D188660}" type="presParOf" srcId="{463CDD2C-01D3-458E-B35B-5D99F2A97033}" destId="{D9A1A177-C809-4955-9B01-A8CF9DBCCF2B}" srcOrd="0" destOrd="0" presId="urn:microsoft.com/office/officeart/2005/8/layout/process4"/>
    <dgm:cxn modelId="{F03E6A3C-83B4-4CF9-BD89-568F99E54729}" type="presParOf" srcId="{E05AC9DA-5A41-446E-BBD7-05C9F901E95A}" destId="{B30392A0-AF87-4304-9A38-B36AF897BDE7}" srcOrd="3" destOrd="0" presId="urn:microsoft.com/office/officeart/2005/8/layout/process4"/>
    <dgm:cxn modelId="{FAA96B72-3D43-4279-B681-90B6D07BA30E}" type="presParOf" srcId="{E05AC9DA-5A41-446E-BBD7-05C9F901E95A}" destId="{F8D39623-3362-4CCC-A2FC-855F47CE509F}" srcOrd="4" destOrd="0" presId="urn:microsoft.com/office/officeart/2005/8/layout/process4"/>
    <dgm:cxn modelId="{81D38E3A-92DC-4225-93E6-3D0B6ED6BB60}" type="presParOf" srcId="{F8D39623-3362-4CCC-A2FC-855F47CE509F}" destId="{0130A647-A350-48CD-B1DF-0FEF405155FA}" srcOrd="0" destOrd="0" presId="urn:microsoft.com/office/officeart/2005/8/layout/process4"/>
    <dgm:cxn modelId="{403200EA-75B5-4561-94E0-EF4048E8227C}" type="presParOf" srcId="{E05AC9DA-5A41-446E-BBD7-05C9F901E95A}" destId="{5825C8D9-87C0-4BD5-8E1E-ABAA20745CC8}" srcOrd="5" destOrd="0" presId="urn:microsoft.com/office/officeart/2005/8/layout/process4"/>
    <dgm:cxn modelId="{89283D1C-553A-4346-8F88-9AE53981EFDB}" type="presParOf" srcId="{E05AC9DA-5A41-446E-BBD7-05C9F901E95A}" destId="{42827D64-E4C3-4A9A-8BC9-4F874A07DC19}" srcOrd="6" destOrd="0" presId="urn:microsoft.com/office/officeart/2005/8/layout/process4"/>
    <dgm:cxn modelId="{91CC8BED-66CD-453D-AD1F-348C7A3D0FE8}" type="presParOf" srcId="{42827D64-E4C3-4A9A-8BC9-4F874A07DC19}" destId="{EB31F38F-6BF2-45C8-A7C8-A0DF028C1B70}" srcOrd="0" destOrd="0" presId="urn:microsoft.com/office/officeart/2005/8/layout/process4"/>
    <dgm:cxn modelId="{F8A44266-33B2-4BAC-A348-DF0B06F1CEBC}" type="presParOf" srcId="{E05AC9DA-5A41-446E-BBD7-05C9F901E95A}" destId="{E3683272-F893-42B6-AED1-3D9283539624}" srcOrd="7" destOrd="0" presId="urn:microsoft.com/office/officeart/2005/8/layout/process4"/>
    <dgm:cxn modelId="{8BE1F4A6-C32C-4B2A-9F1F-3D9BDF06D14F}" type="presParOf" srcId="{E05AC9DA-5A41-446E-BBD7-05C9F901E95A}" destId="{384A9976-52EE-467B-8C59-0E0E11758278}" srcOrd="8" destOrd="0" presId="urn:microsoft.com/office/officeart/2005/8/layout/process4"/>
    <dgm:cxn modelId="{5228FA80-40F2-4749-94EB-4FF2A046EBED}" type="presParOf" srcId="{384A9976-52EE-467B-8C59-0E0E11758278}" destId="{C7CF991F-464D-4AE7-80BB-9A037EA8C3F1}" srcOrd="0" destOrd="0" presId="urn:microsoft.com/office/officeart/2005/8/layout/process4"/>
    <dgm:cxn modelId="{AC2E49C6-112F-44D6-9607-C0CB7E4D649A}" type="presParOf" srcId="{E05AC9DA-5A41-446E-BBD7-05C9F901E95A}" destId="{909A29FD-E133-4F49-AE27-FD9FAC225C98}" srcOrd="9" destOrd="0" presId="urn:microsoft.com/office/officeart/2005/8/layout/process4"/>
    <dgm:cxn modelId="{6E2A39B5-4118-4D07-BE53-3F4D6E6D6DB3}" type="presParOf" srcId="{E05AC9DA-5A41-446E-BBD7-05C9F901E95A}" destId="{C8A65258-92C1-454E-A39C-0AF40DC28922}" srcOrd="10" destOrd="0" presId="urn:microsoft.com/office/officeart/2005/8/layout/process4"/>
    <dgm:cxn modelId="{AEEEF80A-1068-4918-8F24-517E450D8D00}" type="presParOf" srcId="{C8A65258-92C1-454E-A39C-0AF40DC28922}" destId="{1E3000B5-29C6-44F5-8E46-BDC3AD0DE1C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0840C-FE59-4DE3-A530-D9611FDF1497}">
      <dsp:nvSpPr>
        <dsp:cNvPr id="0" name=""/>
        <dsp:cNvSpPr/>
      </dsp:nvSpPr>
      <dsp:spPr>
        <a:xfrm>
          <a:off x="0" y="6059454"/>
          <a:ext cx="7765773" cy="795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800" b="1" kern="1200">
              <a:solidFill>
                <a:schemeClr val="bg1"/>
              </a:solidFill>
            </a:rPr>
            <a:t>بطاقة خروج</a:t>
          </a:r>
          <a:endParaRPr lang="en-US" sz="2800" b="1" kern="1200" dirty="0">
            <a:solidFill>
              <a:schemeClr val="bg1"/>
            </a:solidFill>
          </a:endParaRPr>
        </a:p>
      </dsp:txBody>
      <dsp:txXfrm>
        <a:off x="0" y="6059454"/>
        <a:ext cx="7765773" cy="795300"/>
      </dsp:txXfrm>
    </dsp:sp>
    <dsp:sp modelId="{D9A1A177-C809-4955-9B01-A8CF9DBCCF2B}">
      <dsp:nvSpPr>
        <dsp:cNvPr id="0" name=""/>
        <dsp:cNvSpPr/>
      </dsp:nvSpPr>
      <dsp:spPr>
        <a:xfrm rot="10800000">
          <a:off x="0" y="4848212"/>
          <a:ext cx="7765773" cy="122317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800" b="1" kern="1200" dirty="0"/>
            <a:t>تدريب الاختبار المعياري للوحدة</a:t>
          </a:r>
          <a:endParaRPr lang="en-US" sz="2800" b="1" kern="1200" dirty="0">
            <a:solidFill>
              <a:schemeClr val="bg1"/>
            </a:solidFill>
          </a:endParaRPr>
        </a:p>
      </dsp:txBody>
      <dsp:txXfrm rot="10800000">
        <a:off x="0" y="4848212"/>
        <a:ext cx="7765773" cy="794780"/>
      </dsp:txXfrm>
    </dsp:sp>
    <dsp:sp modelId="{0130A647-A350-48CD-B1DF-0FEF405155FA}">
      <dsp:nvSpPr>
        <dsp:cNvPr id="0" name=""/>
        <dsp:cNvSpPr/>
      </dsp:nvSpPr>
      <dsp:spPr>
        <a:xfrm rot="10800000">
          <a:off x="0" y="3636970"/>
          <a:ext cx="7765773" cy="122317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800" b="1" kern="1200" dirty="0">
              <a:solidFill>
                <a:schemeClr val="bg1"/>
              </a:solidFill>
            </a:rPr>
            <a:t>مراجعة الوحدة </a:t>
          </a:r>
          <a:endParaRPr lang="en-US" sz="2800" b="1" kern="1200" dirty="0">
            <a:solidFill>
              <a:schemeClr val="bg1"/>
            </a:solidFill>
          </a:endParaRPr>
        </a:p>
      </dsp:txBody>
      <dsp:txXfrm rot="10800000">
        <a:off x="0" y="3636970"/>
        <a:ext cx="7765773" cy="794780"/>
      </dsp:txXfrm>
    </dsp:sp>
    <dsp:sp modelId="{EB31F38F-6BF2-45C8-A7C8-A0DF028C1B70}">
      <dsp:nvSpPr>
        <dsp:cNvPr id="0" name=""/>
        <dsp:cNvSpPr/>
      </dsp:nvSpPr>
      <dsp:spPr>
        <a:xfrm rot="10800000">
          <a:off x="0" y="2425728"/>
          <a:ext cx="7765773" cy="1223171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600" b="1" kern="1200">
              <a:solidFill>
                <a:schemeClr val="bg1"/>
              </a:solidFill>
            </a:rPr>
            <a:t>الحضور والغياب </a:t>
          </a:r>
          <a:endParaRPr lang="en-US" sz="3600" b="1" kern="1200" dirty="0">
            <a:solidFill>
              <a:schemeClr val="bg1"/>
            </a:solidFill>
          </a:endParaRPr>
        </a:p>
      </dsp:txBody>
      <dsp:txXfrm rot="10800000">
        <a:off x="0" y="2425728"/>
        <a:ext cx="7765773" cy="794780"/>
      </dsp:txXfrm>
    </dsp:sp>
    <dsp:sp modelId="{C7CF991F-464D-4AE7-80BB-9A037EA8C3F1}">
      <dsp:nvSpPr>
        <dsp:cNvPr id="0" name=""/>
        <dsp:cNvSpPr/>
      </dsp:nvSpPr>
      <dsp:spPr>
        <a:xfrm rot="10800000">
          <a:off x="0" y="1173938"/>
          <a:ext cx="7765773" cy="1223171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000" b="1" kern="1200">
              <a:solidFill>
                <a:schemeClr val="bg1"/>
              </a:solidFill>
            </a:rPr>
            <a:t>قواعد وقوانين التعلم </a:t>
          </a:r>
          <a:endParaRPr lang="en-US" sz="4000" b="1" kern="1200" dirty="0">
            <a:solidFill>
              <a:schemeClr val="bg1"/>
            </a:solidFill>
          </a:endParaRPr>
        </a:p>
      </dsp:txBody>
      <dsp:txXfrm rot="10800000">
        <a:off x="0" y="1173938"/>
        <a:ext cx="7765773" cy="794780"/>
      </dsp:txXfrm>
    </dsp:sp>
    <dsp:sp modelId="{1E3000B5-29C6-44F5-8E46-BDC3AD0DE1C3}">
      <dsp:nvSpPr>
        <dsp:cNvPr id="0" name=""/>
        <dsp:cNvSpPr/>
      </dsp:nvSpPr>
      <dsp:spPr>
        <a:xfrm rot="10800000">
          <a:off x="0" y="3243"/>
          <a:ext cx="7765773" cy="1223171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600" b="1" kern="1200">
              <a:solidFill>
                <a:schemeClr val="bg1"/>
              </a:solidFill>
            </a:rPr>
            <a:t>توعية لفيروس  </a:t>
          </a:r>
          <a:r>
            <a:rPr lang="en-US" sz="3600" b="1" kern="1200">
              <a:solidFill>
                <a:schemeClr val="bg1"/>
              </a:solidFill>
            </a:rPr>
            <a:t>COVID 19</a:t>
          </a:r>
          <a:endParaRPr lang="en-US" sz="3600" b="1" kern="1200" dirty="0">
            <a:solidFill>
              <a:schemeClr val="bg1"/>
            </a:solidFill>
          </a:endParaRPr>
        </a:p>
      </dsp:txBody>
      <dsp:txXfrm rot="10800000">
        <a:off x="0" y="3243"/>
        <a:ext cx="7765773" cy="794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17702-FB50-497E-BBB4-1A4905CC73DC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EE40B-EBA7-48D2-97BC-84FC40D47B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00384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4B27-7EC0-45B7-B714-15E1110AC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8B0F9-389B-4516-A940-A569BBEC4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07DE-258D-4A6E-9A15-FAF263BC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ABD46-BFDE-467F-879E-5E9F459F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0515B-7515-4BEE-B33A-4CAF08C4B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8910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9DCD-B031-4D9D-82BC-2258EDE9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EF848-0235-4CE7-AA2F-45F301E99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AE425-6704-4FEB-8B69-2A729DA6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89DD8-1F28-42D6-BD6A-477D90EB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5FA61-D454-4A4B-BE5D-24878C62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2187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37662-E798-4FED-B71B-56F867B8B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2CF9D-EBB6-4CA9-96B3-B07A65DBC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05177-AD83-4AA8-81DE-2551BF9E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884C-BA9C-4496-8B69-D1531205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BF3BD-240B-436F-BD17-3BCE7F4E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8473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53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7906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09278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29608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35323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86487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33056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3339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CEDE-6B9D-4283-AF34-6296D94E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47A5-D0B2-4BE5-917E-2A4F0855F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3FC0E-8DC9-4C95-BA92-AB382F59D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A8340-A67D-4D17-981B-AE093987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93E29-294C-4766-A138-DA44D6D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0259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57554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01099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40721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37918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5189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79024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76518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92823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60950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161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D23A-2419-4618-B052-97EBEB00F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442C8-B03F-4B71-967E-C6B72DB43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6BD89-854A-4FB3-851F-B8A5A261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CD3B3-42D0-480D-872E-8708698B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BCFB1-E082-4050-B367-4815C9F0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88267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18659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23477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7534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88898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55461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67294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67613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20014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84743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9453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03277-71EE-4273-A43B-A6D4F89C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43B02-26E9-4DBF-B6AE-E4A1492F4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6445D-5DC6-4136-99C9-6B3C790C5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02BEA-17C8-4F9D-803F-9628E310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B7763-6A2D-4123-9EDF-113BD657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660A7-4B46-4854-B12F-5CF930E3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9384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94547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6911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157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2376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06573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7180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2009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0142-6CAB-4EDF-9A98-875F4B9F7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C5AB0-4D45-4F8E-8CB3-D1F91C8A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9D77B-3EC8-4C67-933D-42275987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75DB6-E881-4FF9-A6D4-39854B483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833EC-23CB-487B-B29B-C8D4E8BBA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A7EFCB-FEED-4E9E-A90B-7A848B51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E2167E-9BB2-4E8B-95CF-5964FA354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79925-830C-4678-A066-157D6E14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1645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1645-4BE4-4AE8-BE0B-37F1C95E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50F138-08F3-4868-831C-036CA253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168DE-E28B-49BF-936D-0DC859F7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0E815-6DCE-43C6-A119-0580250E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652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186A7-4E32-408A-A436-E69E1394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81422-2873-4D84-9BD5-77EFE069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AFB53-4459-4B7D-A61A-D18242B5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3318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0DE5-B098-47E9-9E33-43D72A81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9A705-B20D-4C6E-924D-69626BE8A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3B389-BB44-4A90-BABC-1B56FBD95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6D4BE-9759-4F62-935E-8B775AF7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9A7EF-2EB1-4909-950F-818B76C78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B0468-694E-4CD8-9ACE-65291F2B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1721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5DFE-D51B-4596-A7E7-24354992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260F7-7E22-4D20-AC38-24BE5A7BD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E1D29-7E5A-4B48-9A20-74EE64F4B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6F9CB-989E-4DC8-8303-6B380D7C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05C86-09C9-4FAB-A9BB-640A237B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D739-532F-4CF7-8CA4-90199B5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1496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C6C67-BB50-4CF4-A003-694240CE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25D37-15CD-452B-A574-154BDAE8A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6880-DEB9-46FC-AC86-A0898F90C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0EC4-F83C-4C79-932F-AC234C1EA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46929-CD23-4D1A-8841-A94B63ED0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5477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69892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1408F9-29A2-44FF-8B29-15B240EDA743}" type="datetimeFigureOut">
              <a:rPr lang="en-AE" smtClean="0"/>
              <a:t>26/12/2021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67528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56231D-EE5B-4046-95E6-E05E2A0C0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D3209-2518-4AEC-A6E5-A676934A7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4" y="121633"/>
            <a:ext cx="7285220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1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ABB5E5-6B6E-4379-A0D1-9CEDC2AFE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880"/>
            <a:ext cx="11227633" cy="6586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21D548-2D10-4331-904B-DA3F4408E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891" y="158880"/>
            <a:ext cx="4214109" cy="6596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0B896A-B793-41FF-936A-CD77F103FA5B}"/>
              </a:ext>
            </a:extLst>
          </p:cNvPr>
          <p:cNvSpPr txBox="1"/>
          <p:nvPr/>
        </p:nvSpPr>
        <p:spPr>
          <a:xfrm>
            <a:off x="9024079" y="3136612"/>
            <a:ext cx="1504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الخلايا</a:t>
            </a:r>
            <a:endParaRPr lang="en-AE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8635A6-A864-4FEF-B13E-EF9B9BACCB33}"/>
              </a:ext>
            </a:extLst>
          </p:cNvPr>
          <p:cNvSpPr txBox="1"/>
          <p:nvPr/>
        </p:nvSpPr>
        <p:spPr>
          <a:xfrm>
            <a:off x="9246641" y="6039474"/>
            <a:ext cx="150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</a:rPr>
              <a:t>احادي الخلية</a:t>
            </a:r>
            <a:endParaRPr lang="en-AE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B4135-9794-4AAB-A3D1-8CECC5F90739}"/>
              </a:ext>
            </a:extLst>
          </p:cNvPr>
          <p:cNvSpPr txBox="1"/>
          <p:nvPr/>
        </p:nvSpPr>
        <p:spPr>
          <a:xfrm>
            <a:off x="7225467" y="6039474"/>
            <a:ext cx="150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</a:rPr>
              <a:t>متعدد الخلايا </a:t>
            </a:r>
            <a:endParaRPr lang="en-AE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D6DCA-860E-4EB9-A053-77A283D95D21}"/>
              </a:ext>
            </a:extLst>
          </p:cNvPr>
          <p:cNvSpPr txBox="1"/>
          <p:nvPr/>
        </p:nvSpPr>
        <p:spPr>
          <a:xfrm>
            <a:off x="4188080" y="3198166"/>
            <a:ext cx="150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</a:rPr>
              <a:t>المخطط التشعيبي </a:t>
            </a:r>
            <a:endParaRPr lang="en-AE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A2D64A-76D7-45BE-99C0-188EF7012520}"/>
              </a:ext>
            </a:extLst>
          </p:cNvPr>
          <p:cNvSpPr txBox="1"/>
          <p:nvPr/>
        </p:nvSpPr>
        <p:spPr>
          <a:xfrm>
            <a:off x="6214880" y="3103441"/>
            <a:ext cx="150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</a:rPr>
              <a:t>المفتاح ثنائي التفرع </a:t>
            </a:r>
            <a:endParaRPr lang="en-AE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E42270-6BD8-4E73-A5EC-B15791199A2A}"/>
              </a:ext>
            </a:extLst>
          </p:cNvPr>
          <p:cNvSpPr txBox="1"/>
          <p:nvPr/>
        </p:nvSpPr>
        <p:spPr>
          <a:xfrm>
            <a:off x="1975885" y="3198166"/>
            <a:ext cx="150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</a:rPr>
              <a:t>المجاهر الضوئية</a:t>
            </a:r>
            <a:endParaRPr lang="en-AE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3A503C-ADD5-43B7-8BEF-7F106F28EDA3}"/>
              </a:ext>
            </a:extLst>
          </p:cNvPr>
          <p:cNvSpPr txBox="1"/>
          <p:nvPr/>
        </p:nvSpPr>
        <p:spPr>
          <a:xfrm>
            <a:off x="158225" y="3452226"/>
            <a:ext cx="150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</a:rPr>
              <a:t>المجاهر الالكترونية</a:t>
            </a:r>
            <a:endParaRPr lang="en-AE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5CE9ED-0D9D-4B6F-BB13-6B8C7B532DEE}"/>
              </a:ext>
            </a:extLst>
          </p:cNvPr>
          <p:cNvSpPr txBox="1"/>
          <p:nvPr/>
        </p:nvSpPr>
        <p:spPr>
          <a:xfrm>
            <a:off x="4332157" y="6039473"/>
            <a:ext cx="188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</a:rPr>
              <a:t>ثنائي التسمية</a:t>
            </a:r>
            <a:endParaRPr lang="en-A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1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3BE4C-04E4-4B8B-9383-C8B1A7835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966" y="1436935"/>
            <a:ext cx="7394053" cy="35657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6220918" y="2936831"/>
            <a:ext cx="5006346" cy="675799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69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29FBD-2FBD-4829-B339-01F67031D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344" y="1251679"/>
            <a:ext cx="8059393" cy="3389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4886792" y="2118626"/>
            <a:ext cx="6535343" cy="534633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06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511230-B928-4CAF-9192-518D0BF3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19" y="2540152"/>
            <a:ext cx="2863668" cy="28636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7731918" y="3429000"/>
            <a:ext cx="3024573" cy="588364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AACF73B-97D5-4CF2-A562-32E06238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628" y="723649"/>
            <a:ext cx="10564918" cy="1334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09AF9-6BB6-4903-9D4A-E61C1A16B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25" y="2166999"/>
            <a:ext cx="427672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5C7D9-12D9-4971-B72D-46F3FDC4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78" y="1251679"/>
            <a:ext cx="8809551" cy="4579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2702699" y="2936831"/>
            <a:ext cx="7892888" cy="984337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848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A31558-8094-443A-B0CE-35983901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329" y="2277543"/>
            <a:ext cx="5032541" cy="268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6745573" y="2316792"/>
            <a:ext cx="4077325" cy="583715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B42D41-AFD1-45D6-AAB1-3D3E57610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460" y="773229"/>
            <a:ext cx="6612280" cy="745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049F5-BFA0-4000-BB05-58852BA54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57" y="1843087"/>
            <a:ext cx="38195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1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D1F0-1A53-48B9-BC69-C81848FF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795" y="1469253"/>
            <a:ext cx="8693744" cy="3447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7405140" y="3422807"/>
            <a:ext cx="3927055" cy="789430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1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65ACA-7E1E-4667-AC4C-37256E7E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68" y="1579923"/>
            <a:ext cx="9161567" cy="3789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5441429" y="3987384"/>
            <a:ext cx="5635933" cy="704537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774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75F76-457D-4342-9563-FECE94BA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827" y="994442"/>
            <a:ext cx="9369652" cy="48691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96AB4-8645-41AF-B973-B9D119BC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37" y="252412"/>
            <a:ext cx="2400300" cy="36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780E3-E55D-4303-8C41-B120EBAB9A15}"/>
              </a:ext>
            </a:extLst>
          </p:cNvPr>
          <p:cNvGrpSpPr/>
          <p:nvPr/>
        </p:nvGrpSpPr>
        <p:grpSpPr>
          <a:xfrm>
            <a:off x="2702699" y="2778193"/>
            <a:ext cx="7892888" cy="984337"/>
            <a:chOff x="5092504" y="4302369"/>
            <a:chExt cx="6147582" cy="8604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12D871-584C-4085-91C3-D0539E6AEDC4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C89966-F2C3-4598-8F1E-39667E1F02DD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DB1DB5-D6B5-4796-AEF9-65C4FE360869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20BFB6-0264-4268-B981-09DC7A974D93}"/>
                </a:ext>
              </a:extLst>
            </p:cNvPr>
            <p:cNvCxnSpPr/>
            <p:nvPr/>
          </p:nvCxnSpPr>
          <p:spPr>
            <a:xfrm flipH="1">
              <a:off x="5092506" y="5162843"/>
              <a:ext cx="61475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476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D6E6B-6D42-4420-9523-A0083339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265" y="161778"/>
            <a:ext cx="3100171" cy="865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A856F-316D-4D79-81FD-BA5437EA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106" y="897183"/>
            <a:ext cx="9681330" cy="1421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89C15-57DC-44A8-B91C-058350D4F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785" y="3408505"/>
            <a:ext cx="9185475" cy="1671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41D23-C968-4681-932D-72D5E0D42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847" y="4859154"/>
            <a:ext cx="8860503" cy="1671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7B1723-D2E5-46FF-8020-FA108753A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495" y="1608123"/>
            <a:ext cx="7141173" cy="18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7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58539" y="1433554"/>
            <a:ext cx="4240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b="1" dirty="0">
                <a:solidFill>
                  <a:srgbClr val="FFFF00"/>
                </a:solidFill>
              </a:rPr>
              <a:t>علماء العلوم 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EG" sz="3200" b="1" dirty="0">
                <a:solidFill>
                  <a:srgbClr val="FFFF00"/>
                </a:solidFill>
              </a:rPr>
              <a:t>هبا بنا نبدأ </a:t>
            </a:r>
          </a:p>
          <a:p>
            <a:pPr algn="ctr" rtl="1"/>
            <a:r>
              <a:rPr lang="ar-EG" sz="3200" b="1" dirty="0">
                <a:solidFill>
                  <a:srgbClr val="FFFF00"/>
                </a:solidFill>
              </a:rPr>
              <a:t>بمخطط درسنا لليوم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19140-D23E-42D1-BC6A-215B75C9FE11}"/>
              </a:ext>
            </a:extLst>
          </p:cNvPr>
          <p:cNvSpPr txBox="1"/>
          <p:nvPr/>
        </p:nvSpPr>
        <p:spPr>
          <a:xfrm>
            <a:off x="8057323" y="3429000"/>
            <a:ext cx="3922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6000" b="1" dirty="0"/>
              <a:t>الصف </a:t>
            </a:r>
            <a:r>
              <a:rPr lang="ar-AE" sz="6000" b="1" dirty="0"/>
              <a:t>السادس </a:t>
            </a:r>
            <a:r>
              <a:rPr lang="ar-EG" sz="6000" b="1" dirty="0"/>
              <a:t>   </a:t>
            </a:r>
            <a:endParaRPr lang="en-US" sz="6000" b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448404D-D04D-46BA-BE4E-B28C6D3AF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570280"/>
              </p:ext>
            </p:extLst>
          </p:nvPr>
        </p:nvGraphicFramePr>
        <p:xfrm>
          <a:off x="92766" y="0"/>
          <a:ext cx="7765773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48757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D6E6B-6D42-4420-9523-A0083339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265" y="161778"/>
            <a:ext cx="3100171" cy="865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60CC34-37CE-417A-AA55-1B2829771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722" y="1026942"/>
            <a:ext cx="9354380" cy="1391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8CB42-ABBE-450C-92A4-CAB40EDF8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61" y="2418841"/>
            <a:ext cx="4391025" cy="282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715FA-701E-4FBF-8A7D-5C042E200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905" y="3522179"/>
            <a:ext cx="7243341" cy="8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08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D6E6B-6D42-4420-9523-A0083339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265" y="161778"/>
            <a:ext cx="3100171" cy="865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7AF0B-4139-419D-95CD-0737101DA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565" y="1100343"/>
            <a:ext cx="7855871" cy="1255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960301-B085-4D3C-8CA2-F851BD05D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132" y="3693073"/>
            <a:ext cx="7249462" cy="27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22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45B2E-09A8-498C-BB10-DD446D0F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046" y="255613"/>
            <a:ext cx="3076575" cy="59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6A45DE-5AC8-493E-85DA-AB4A02ABF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697" y="846163"/>
            <a:ext cx="9186940" cy="1049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7348BE-7AD7-46DD-A756-1522F74AB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875" y="1725099"/>
            <a:ext cx="6411886" cy="48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9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45B2E-09A8-498C-BB10-DD446D0F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046" y="255613"/>
            <a:ext cx="3076575" cy="590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9A9E3-8998-431D-BA5F-EBFB81A4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29" y="1032056"/>
            <a:ext cx="9572039" cy="1979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85655-C286-4794-A272-0AFB89B7C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83" y="3011774"/>
            <a:ext cx="3228975" cy="2533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0D45E-8B66-4C07-BCA6-F28D8EEEE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555" y="3846227"/>
            <a:ext cx="7190416" cy="9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8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48C1F5-6B7A-4F9F-B51C-EC3BB2E8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39" y="1172902"/>
            <a:ext cx="11123473" cy="2064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2A818-8C2D-469C-AE0D-24F4B748F136}"/>
              </a:ext>
            </a:extLst>
          </p:cNvPr>
          <p:cNvSpPr txBox="1"/>
          <p:nvPr/>
        </p:nvSpPr>
        <p:spPr>
          <a:xfrm>
            <a:off x="4017364" y="3429000"/>
            <a:ext cx="6535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500 ÷  10  =  50 x </a:t>
            </a:r>
            <a:endParaRPr lang="en-AE" sz="4400" b="1" dirty="0"/>
          </a:p>
        </p:txBody>
      </p:sp>
    </p:spTree>
    <p:extLst>
      <p:ext uri="{BB962C8B-B14F-4D97-AF65-F5344CB8AC3E}">
        <p14:creationId xmlns:p14="http://schemas.microsoft.com/office/powerpoint/2010/main" val="3229168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شبه منحرف 29"/>
          <p:cNvSpPr/>
          <p:nvPr/>
        </p:nvSpPr>
        <p:spPr>
          <a:xfrm rot="5400000">
            <a:off x="2370749" y="-1535780"/>
            <a:ext cx="3095467" cy="7836967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5524341" y="1893578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5883733" y="1844249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شبه منحرف 35"/>
          <p:cNvSpPr/>
          <p:nvPr/>
        </p:nvSpPr>
        <p:spPr>
          <a:xfrm rot="14400000" flipH="1">
            <a:off x="6279200" y="958382"/>
            <a:ext cx="2566696" cy="591086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  <p:grpSp>
        <p:nvGrpSpPr>
          <p:cNvPr id="41" name="مجموعة 36"/>
          <p:cNvGrpSpPr/>
          <p:nvPr/>
        </p:nvGrpSpPr>
        <p:grpSpPr>
          <a:xfrm>
            <a:off x="5003776" y="2309903"/>
            <a:ext cx="5117548" cy="2661304"/>
            <a:chOff x="7402314" y="2702416"/>
            <a:chExt cx="4139131" cy="3321290"/>
          </a:xfrm>
        </p:grpSpPr>
        <p:sp>
          <p:nvSpPr>
            <p:cNvPr id="42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مربع نص 12"/>
            <p:cNvSpPr txBox="1"/>
            <p:nvPr/>
          </p:nvSpPr>
          <p:spPr>
            <a:xfrm>
              <a:off x="7757379" y="3959344"/>
              <a:ext cx="3429000" cy="807434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AE" sz="3200" b="1" dirty="0"/>
                <a:t>تدريب الاختبار المعياري</a:t>
              </a:r>
              <a:endParaRPr lang="ar-JO" sz="3200" b="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33933BA-F262-4385-A0D9-E0AE5F45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8B49EE-7DDE-468B-BEEB-D1231B6FA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7" y="5303968"/>
            <a:ext cx="4087685" cy="960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C7454-8DE0-46F2-888B-04B87AFC5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77" y="1172328"/>
            <a:ext cx="440468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099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652FB7-6D12-4C46-87C8-CD192629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183" y="1676968"/>
            <a:ext cx="8885903" cy="3960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6745573" y="2880381"/>
            <a:ext cx="4391649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7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BD8DA1-F54A-4721-9B48-A131C43B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401" y="2160348"/>
            <a:ext cx="7291586" cy="3252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7045376" y="4217106"/>
            <a:ext cx="4001905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6C8FF92-675E-49CA-B882-9F6A66CBB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2" y="2747661"/>
            <a:ext cx="3350666" cy="32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A51BB-33B4-49A3-8982-BF47E8339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580" y="1898530"/>
            <a:ext cx="8539752" cy="4055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7330190" y="4816712"/>
            <a:ext cx="4166798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70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D85E04-977E-41B3-B881-CDCCC44EB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74" y="1651770"/>
            <a:ext cx="10621407" cy="4549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2173574" y="4112175"/>
            <a:ext cx="8948660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85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07DE4-8D88-4D53-AF6A-DCDB5761A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93" y="0"/>
            <a:ext cx="49612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44D22-D6A6-424E-B819-5AC06D49A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93"/>
            <a:ext cx="1688710" cy="68665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A64DF8-0AF0-4A39-9CB5-2BD60DDA50B7}"/>
              </a:ext>
            </a:extLst>
          </p:cNvPr>
          <p:cNvSpPr/>
          <p:nvPr/>
        </p:nvSpPr>
        <p:spPr>
          <a:xfrm>
            <a:off x="1688707" y="281356"/>
            <a:ext cx="5542088" cy="1012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احرص على تلقي لقاح كوفيد – 19 </a:t>
            </a:r>
            <a:endParaRPr lang="en-AE" sz="32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5EC9D8-79DE-4189-B3A3-4D42F64199FB}"/>
              </a:ext>
            </a:extLst>
          </p:cNvPr>
          <p:cNvSpPr/>
          <p:nvPr/>
        </p:nvSpPr>
        <p:spPr>
          <a:xfrm>
            <a:off x="1688710" y="2150014"/>
            <a:ext cx="5542086" cy="1012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احرص على غسل يديك بطريقة صحيحة</a:t>
            </a:r>
            <a:endParaRPr lang="en-AE" sz="32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5F0232-7E5E-4DF4-A1DA-EDA7EEBA8AA0}"/>
              </a:ext>
            </a:extLst>
          </p:cNvPr>
          <p:cNvSpPr/>
          <p:nvPr/>
        </p:nvSpPr>
        <p:spPr>
          <a:xfrm>
            <a:off x="1688706" y="3805312"/>
            <a:ext cx="5542087" cy="1012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احرص على ارتداء الكمامة وعدم لمس الوجه وممارسة التباعد الاجتماعي </a:t>
            </a:r>
            <a:endParaRPr lang="en-AE" sz="32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37776A-FFCB-4D2B-9705-C55C9D6D9B09}"/>
              </a:ext>
            </a:extLst>
          </p:cNvPr>
          <p:cNvSpPr/>
          <p:nvPr/>
        </p:nvSpPr>
        <p:spPr>
          <a:xfrm>
            <a:off x="1688708" y="5427785"/>
            <a:ext cx="5542086" cy="1012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احرص على ان يكون معك كمامات اضافية ومعقم اليدين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3113490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F5C29-1E87-45EB-951B-D830AF37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10" y="1868377"/>
            <a:ext cx="9874479" cy="3543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4739652" y="3365603"/>
            <a:ext cx="5992838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013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BAE72E-483A-4654-9E2C-0FC247F5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839" y="2511086"/>
            <a:ext cx="7821531" cy="3170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4904543" y="3429000"/>
            <a:ext cx="5992838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3F8C1FA-4CEF-454B-9713-8A4F2B881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46" y="1881343"/>
            <a:ext cx="2233906" cy="442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4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7BABE8-BB37-4B59-9494-DCAECFF2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32" y="1604990"/>
            <a:ext cx="7943528" cy="410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3747541" y="2924204"/>
            <a:ext cx="7014928" cy="943258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8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F4D129-F11A-40AE-9914-B41B4661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970" y="2343715"/>
            <a:ext cx="6506405" cy="2408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8590172" y="3273512"/>
            <a:ext cx="2877306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B0C633-328F-48BC-8D3E-C7D9B70E4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25" y="2208755"/>
            <a:ext cx="43910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8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8A7601-3F37-4F12-8303-8B18428C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886" y="1894538"/>
            <a:ext cx="9094840" cy="3711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4904543" y="4891664"/>
            <a:ext cx="5992838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03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40893D-62D8-4945-B4F7-46AF340E6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249" y="1666473"/>
            <a:ext cx="8366599" cy="4104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30830-ECCA-4F65-AED1-1D4E8E4D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20067"/>
            <a:ext cx="3502856" cy="960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C0F293-26BE-45C9-A19D-902C985BDA52}"/>
              </a:ext>
            </a:extLst>
          </p:cNvPr>
          <p:cNvGrpSpPr/>
          <p:nvPr/>
        </p:nvGrpSpPr>
        <p:grpSpPr>
          <a:xfrm>
            <a:off x="4724661" y="2804282"/>
            <a:ext cx="5992838" cy="548619"/>
            <a:chOff x="5092504" y="4302369"/>
            <a:chExt cx="6147582" cy="8604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AD90F-CEE5-4D23-B926-D3575518A4BE}"/>
                </a:ext>
              </a:extLst>
            </p:cNvPr>
            <p:cNvCxnSpPr/>
            <p:nvPr/>
          </p:nvCxnSpPr>
          <p:spPr>
            <a:xfrm>
              <a:off x="11240086" y="4318782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66F15-44AD-47EE-A4E5-B9E8C8E5DA87}"/>
                </a:ext>
              </a:extLst>
            </p:cNvPr>
            <p:cNvCxnSpPr/>
            <p:nvPr/>
          </p:nvCxnSpPr>
          <p:spPr>
            <a:xfrm flipH="1">
              <a:off x="5092505" y="5162843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D410B-CD92-4CB7-BA64-98D45FCBACC6}"/>
                </a:ext>
              </a:extLst>
            </p:cNvPr>
            <p:cNvCxnSpPr/>
            <p:nvPr/>
          </p:nvCxnSpPr>
          <p:spPr>
            <a:xfrm>
              <a:off x="5092505" y="4318781"/>
              <a:ext cx="0" cy="8440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1AE1B1-C7A3-4FB4-BEBD-E68A029EA8F3}"/>
                </a:ext>
              </a:extLst>
            </p:cNvPr>
            <p:cNvCxnSpPr/>
            <p:nvPr/>
          </p:nvCxnSpPr>
          <p:spPr>
            <a:xfrm flipH="1">
              <a:off x="5092504" y="4302369"/>
              <a:ext cx="61475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36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B93D19-D114-4722-AA30-10BA2541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2" y="400050"/>
            <a:ext cx="382905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4F4AC-024F-4FC0-A5C8-4F6DCA5BA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64" y="984666"/>
            <a:ext cx="6101588" cy="536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66791-17FF-40A6-9C9B-DF09C0BED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607" y="1521501"/>
            <a:ext cx="6098573" cy="51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8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B93D19-D114-4722-AA30-10BA2541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2" y="400050"/>
            <a:ext cx="382905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3F3E4-7841-4BB0-966F-033E013E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828" y="1780862"/>
            <a:ext cx="7826509" cy="1840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526E6-C265-44D4-A9D4-42431F1B3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607" y="3858484"/>
            <a:ext cx="7524467" cy="22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4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D0FFE-ED93-4D7C-B451-6C918632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0"/>
            <a:ext cx="7839075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B93D19-D114-4722-AA30-10BA2541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2" y="400050"/>
            <a:ext cx="382905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20830-CCBF-4B8A-B22A-B1F3466D8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8" y="2066612"/>
            <a:ext cx="4730959" cy="3794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09D04-70A5-4B58-8706-C39903E53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282" y="1085850"/>
            <a:ext cx="6316636" cy="1004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7AF60-F637-42F2-A611-2B23C00D1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282" y="2624137"/>
            <a:ext cx="6192153" cy="29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62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D4AF88-0AB7-4515-BCDE-5795572C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7361557" cy="2558330"/>
          </a:xfrm>
          <a:prstGeom prst="rect">
            <a:avLst/>
          </a:prstGeom>
        </p:spPr>
      </p:pic>
      <p:grpSp>
        <p:nvGrpSpPr>
          <p:cNvPr id="30" name="Group">
            <a:extLst>
              <a:ext uri="{FF2B5EF4-FFF2-40B4-BE49-F238E27FC236}">
                <a16:creationId xmlns:a16="http://schemas.microsoft.com/office/drawing/2014/main" id="{B494931F-23A0-487F-B10E-2958EC5DAF11}"/>
              </a:ext>
            </a:extLst>
          </p:cNvPr>
          <p:cNvGrpSpPr/>
          <p:nvPr/>
        </p:nvGrpSpPr>
        <p:grpSpPr>
          <a:xfrm rot="10800000">
            <a:off x="9104861" y="23094"/>
            <a:ext cx="3101009" cy="1649895"/>
            <a:chOff x="0" y="0"/>
            <a:chExt cx="3515962" cy="1710510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55E5ECA7-2B3E-4EAC-8D5E-D618F6670F30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/>
            </a:p>
          </p:txBody>
        </p:sp>
        <p:grpSp>
          <p:nvGrpSpPr>
            <p:cNvPr id="33" name="Group">
              <a:extLst>
                <a:ext uri="{FF2B5EF4-FFF2-40B4-BE49-F238E27FC236}">
                  <a16:creationId xmlns:a16="http://schemas.microsoft.com/office/drawing/2014/main" id="{803BEB2A-33D5-440A-9581-94091355458A}"/>
                </a:ext>
              </a:extLst>
            </p:cNvPr>
            <p:cNvGrpSpPr/>
            <p:nvPr/>
          </p:nvGrpSpPr>
          <p:grpSpPr>
            <a:xfrm>
              <a:off x="1570074" y="0"/>
              <a:ext cx="1945888" cy="1710510"/>
              <a:chOff x="27205" y="0"/>
              <a:chExt cx="1945886" cy="1710509"/>
            </a:xfrm>
          </p:grpSpPr>
          <p:grpSp>
            <p:nvGrpSpPr>
              <p:cNvPr id="34" name="Group">
                <a:extLst>
                  <a:ext uri="{FF2B5EF4-FFF2-40B4-BE49-F238E27FC236}">
                    <a16:creationId xmlns:a16="http://schemas.microsoft.com/office/drawing/2014/main" id="{22BC8628-778A-425B-90F9-FCCAFD3852EC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6" name="Shape">
                  <a:extLst>
                    <a:ext uri="{FF2B5EF4-FFF2-40B4-BE49-F238E27FC236}">
                      <a16:creationId xmlns:a16="http://schemas.microsoft.com/office/drawing/2014/main" id="{167A6966-177F-462C-A844-BB3B05E6E5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7" name="Shape">
                  <a:extLst>
                    <a:ext uri="{FF2B5EF4-FFF2-40B4-BE49-F238E27FC236}">
                      <a16:creationId xmlns:a16="http://schemas.microsoft.com/office/drawing/2014/main" id="{E9C97F19-2486-43F1-8EAA-88F383B3C223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5" name="المحور الأول">
                <a:extLst>
                  <a:ext uri="{FF2B5EF4-FFF2-40B4-BE49-F238E27FC236}">
                    <a16:creationId xmlns:a16="http://schemas.microsoft.com/office/drawing/2014/main" id="{7313C462-BB0E-431C-B116-85C270CAD0C1}"/>
                  </a:ext>
                </a:extLst>
              </p:cNvPr>
              <p:cNvSpPr txBox="1"/>
              <p:nvPr/>
            </p:nvSpPr>
            <p:spPr>
              <a:xfrm rot="10800000">
                <a:off x="210779" y="489411"/>
                <a:ext cx="1762312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2400" b="1" dirty="0"/>
                  <a:t>بطاقة خروج</a:t>
                </a:r>
                <a:endParaRPr lang="ar-AE" sz="2400" b="1" dirty="0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0A168CA-17D9-4400-9F9E-25F71621F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68" y="2163279"/>
            <a:ext cx="4407198" cy="46716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27E994-B5B3-4BFC-8062-EE8F52C0DF3E}"/>
              </a:ext>
            </a:extLst>
          </p:cNvPr>
          <p:cNvSpPr txBox="1"/>
          <p:nvPr/>
        </p:nvSpPr>
        <p:spPr>
          <a:xfrm>
            <a:off x="8823395" y="3157432"/>
            <a:ext cx="2483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/>
              <a:t>نجوم الحصة الأكثر تفاعلا</a:t>
            </a:r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AFFE6E-6FB6-4819-912B-49030BB05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3092"/>
            <a:ext cx="7150543" cy="40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CCA3B2-D1BE-42F4-8D34-64117FD93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" y="59138"/>
            <a:ext cx="2813439" cy="6798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F68BD-6314-42CD-A328-F420168B2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38731" y="1072266"/>
            <a:ext cx="8157156" cy="235060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CE3FC3-B677-4B9C-8776-BD0A5F7EB1AC}"/>
              </a:ext>
            </a:extLst>
          </p:cNvPr>
          <p:cNvSpPr/>
          <p:nvPr/>
        </p:nvSpPr>
        <p:spPr>
          <a:xfrm>
            <a:off x="9428920" y="3722324"/>
            <a:ext cx="2601404" cy="290427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chemeClr val="tx1"/>
                </a:solidFill>
              </a:rPr>
              <a:t>الالتزام بالوقت المحدد للحصة وعدم الخروج الا بإذن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DB02C-DC0C-4039-9698-4540E9C2EE48}"/>
              </a:ext>
            </a:extLst>
          </p:cNvPr>
          <p:cNvSpPr/>
          <p:nvPr/>
        </p:nvSpPr>
        <p:spPr>
          <a:xfrm>
            <a:off x="2862470" y="3722325"/>
            <a:ext cx="2813439" cy="295726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tx1"/>
                </a:solidFill>
              </a:rPr>
              <a:t>المشاركة والتفاعل الايجابي خلال الحصة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DD7104-F99A-47D6-9645-908FD413E454}"/>
              </a:ext>
            </a:extLst>
          </p:cNvPr>
          <p:cNvSpPr/>
          <p:nvPr/>
        </p:nvSpPr>
        <p:spPr>
          <a:xfrm>
            <a:off x="6322625" y="3722325"/>
            <a:ext cx="2601404" cy="290427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tx1"/>
                </a:solidFill>
              </a:rPr>
              <a:t>الاحترام المتبادل والتعاون فيما بينكم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9D3E1F-DA97-481F-B199-63DF045F624D}"/>
              </a:ext>
            </a:extLst>
          </p:cNvPr>
          <p:cNvSpPr/>
          <p:nvPr/>
        </p:nvSpPr>
        <p:spPr>
          <a:xfrm>
            <a:off x="4407724" y="118108"/>
            <a:ext cx="7622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لنتفق معا  بقواعد وقوانين الحصة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518338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559BB-42DE-420C-889A-4A24969C2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CE6D0-026D-4F4C-8C13-7C2BA3DE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0"/>
            <a:ext cx="4333461" cy="625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9C410-D4D6-4C85-A8B8-6FB06D18BF3C}"/>
              </a:ext>
            </a:extLst>
          </p:cNvPr>
          <p:cNvSpPr/>
          <p:nvPr/>
        </p:nvSpPr>
        <p:spPr>
          <a:xfrm>
            <a:off x="6440557" y="1192696"/>
            <a:ext cx="4797286" cy="47177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4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صورة 5">
            <a:extLst>
              <a:ext uri="{FF2B5EF4-FFF2-40B4-BE49-F238E27FC236}">
                <a16:creationId xmlns:a16="http://schemas.microsoft.com/office/drawing/2014/main" id="{87963BA7-44C9-411B-9433-DC838DBF79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AF5F2"/>
              </a:clrFrom>
              <a:clrTo>
                <a:srgbClr val="FAF5F2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48" y="-3450"/>
            <a:ext cx="1365736" cy="1513232"/>
          </a:xfrm>
          <a:prstGeom prst="rect">
            <a:avLst/>
          </a:prstGeom>
        </p:spPr>
      </p:pic>
      <p:sp>
        <p:nvSpPr>
          <p:cNvPr id="49" name="مربع نص 4">
            <a:extLst>
              <a:ext uri="{FF2B5EF4-FFF2-40B4-BE49-F238E27FC236}">
                <a16:creationId xmlns:a16="http://schemas.microsoft.com/office/drawing/2014/main" id="{4E7F7100-64F7-449B-A852-EEFF13F2EA7D}"/>
              </a:ext>
            </a:extLst>
          </p:cNvPr>
          <p:cNvSpPr txBox="1"/>
          <p:nvPr/>
        </p:nvSpPr>
        <p:spPr>
          <a:xfrm>
            <a:off x="10904158" y="161572"/>
            <a:ext cx="11316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/>
              <a:t>التهيئة الحافزة</a:t>
            </a:r>
            <a:endParaRPr lang="ar-AE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A10C0-73E1-492C-A88C-A66E682A9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508" y="2379986"/>
            <a:ext cx="2120079" cy="2881562"/>
          </a:xfrm>
          <a:prstGeom prst="rect">
            <a:avLst/>
          </a:prstGeom>
        </p:spPr>
      </p:pic>
      <p:pic>
        <p:nvPicPr>
          <p:cNvPr id="2" name="10 ألغاز غامضة العباقرة وحدهم من يستطيعوا حلها ...!!!">
            <a:hlinkClick r:id="" action="ppaction://media"/>
            <a:extLst>
              <a:ext uri="{FF2B5EF4-FFF2-40B4-BE49-F238E27FC236}">
                <a16:creationId xmlns:a16="http://schemas.microsoft.com/office/drawing/2014/main" id="{8ED712BA-5324-4461-9D1B-D5F4993707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2041"/>
            <a:ext cx="9488774" cy="66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reativity by natsorozco on emaze">
            <a:hlinkClick r:id="" action="ppaction://noaction"/>
            <a:extLst>
              <a:ext uri="{FF2B5EF4-FFF2-40B4-BE49-F238E27FC236}">
                <a16:creationId xmlns:a16="http://schemas.microsoft.com/office/drawing/2014/main" id="{61107F5D-9145-4FC8-8C74-EF14EB7B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302" y="2813990"/>
            <a:ext cx="538367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C4435F-6423-41AC-A057-B500408611D1}"/>
              </a:ext>
            </a:extLst>
          </p:cNvPr>
          <p:cNvSpPr/>
          <p:nvPr/>
        </p:nvSpPr>
        <p:spPr>
          <a:xfrm>
            <a:off x="824460" y="3731667"/>
            <a:ext cx="93743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AE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تحديد استعياب وفهم الوحدة من خلال حل مراجعة أسئلة الوحدة</a:t>
            </a:r>
            <a:endParaRPr kumimoji="0" lang="en-US" altLang="en-US" sz="40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6" name="Google Shape;1361;p40">
            <a:extLst>
              <a:ext uri="{FF2B5EF4-FFF2-40B4-BE49-F238E27FC236}">
                <a16:creationId xmlns:a16="http://schemas.microsoft.com/office/drawing/2014/main" id="{ACAD3104-8EFF-4019-8B2A-8F83742AD794}"/>
              </a:ext>
            </a:extLst>
          </p:cNvPr>
          <p:cNvGrpSpPr/>
          <p:nvPr/>
        </p:nvGrpSpPr>
        <p:grpSpPr>
          <a:xfrm>
            <a:off x="4586069" y="2612477"/>
            <a:ext cx="5074386" cy="901903"/>
            <a:chOff x="4049800" y="640400"/>
            <a:chExt cx="858900" cy="858900"/>
          </a:xfrm>
        </p:grpSpPr>
        <p:sp>
          <p:nvSpPr>
            <p:cNvPr id="18" name="Google Shape;1362;p40">
              <a:extLst>
                <a:ext uri="{FF2B5EF4-FFF2-40B4-BE49-F238E27FC236}">
                  <a16:creationId xmlns:a16="http://schemas.microsoft.com/office/drawing/2014/main" id="{14F7DBC4-1C5B-40D6-B5D7-E52BFD71E17C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9973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9" name="Google Shape;1363;p40">
              <a:extLst>
                <a:ext uri="{FF2B5EF4-FFF2-40B4-BE49-F238E27FC236}">
                  <a16:creationId xmlns:a16="http://schemas.microsoft.com/office/drawing/2014/main" id="{45613FCC-3D19-4485-9D51-164D10A5AF9F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11478446"/>
                <a:gd name="adj2" fmla="val 2161899"/>
                <a:gd name="adj3" fmla="val 9751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1F6F9D2-3C10-4A77-8EDA-D547D7DA75D5}"/>
              </a:ext>
            </a:extLst>
          </p:cNvPr>
          <p:cNvSpPr/>
          <p:nvPr/>
        </p:nvSpPr>
        <p:spPr>
          <a:xfrm>
            <a:off x="5146009" y="2665359"/>
            <a:ext cx="3648330" cy="796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Y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نواتج التعلم (هدفي)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7B60E-39A8-491A-B0DE-91F6CD78F3F0}"/>
              </a:ext>
            </a:extLst>
          </p:cNvPr>
          <p:cNvSpPr/>
          <p:nvPr/>
        </p:nvSpPr>
        <p:spPr>
          <a:xfrm>
            <a:off x="1209822" y="5272393"/>
            <a:ext cx="89889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AE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تحديد استعياب وفهم الوحدة من خلال التدريب على الاختبار المعياري ( أسئلة تحاكي اختبارات 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TIMSS</a:t>
            </a:r>
            <a:endParaRPr kumimoji="0" lang="en-US" altLang="en-US" sz="40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B2B38-B691-4630-8CE4-92DAA190A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82063"/>
            <a:ext cx="78676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42356-9921-4716-A20B-113156B5A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592" y="110269"/>
            <a:ext cx="4685864" cy="902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B70657-8839-4B25-948D-D40E2A141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21" y="1166656"/>
            <a:ext cx="9759065" cy="1426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C75AF-A549-4A97-A82D-7FD0D7F8A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786" y="3119201"/>
            <a:ext cx="7981000" cy="1121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9D9E67-6F39-4D5E-8EE9-1B3311074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159" y="5007729"/>
            <a:ext cx="8862627" cy="12581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6150AE-6FE8-4DDC-AF6F-D01A70BAC79F}"/>
              </a:ext>
            </a:extLst>
          </p:cNvPr>
          <p:cNvSpPr txBox="1"/>
          <p:nvPr/>
        </p:nvSpPr>
        <p:spPr>
          <a:xfrm>
            <a:off x="4113558" y="1034824"/>
            <a:ext cx="373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أحادي الخلية </a:t>
            </a:r>
            <a:endParaRPr lang="en-AE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C56C4-2EE1-48FB-AE1B-439F4E7A81E3}"/>
              </a:ext>
            </a:extLst>
          </p:cNvPr>
          <p:cNvSpPr txBox="1"/>
          <p:nvPr/>
        </p:nvSpPr>
        <p:spPr>
          <a:xfrm>
            <a:off x="3843735" y="3948265"/>
            <a:ext cx="373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الكائن الحي </a:t>
            </a:r>
            <a:endParaRPr lang="en-AE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AF3C9-FEB1-4D88-9A48-269E6519FF6A}"/>
              </a:ext>
            </a:extLst>
          </p:cNvPr>
          <p:cNvSpPr txBox="1"/>
          <p:nvPr/>
        </p:nvSpPr>
        <p:spPr>
          <a:xfrm>
            <a:off x="4229724" y="5001169"/>
            <a:ext cx="373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المخطط التشعيبي </a:t>
            </a:r>
            <a:endParaRPr lang="en-A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42356-9921-4716-A20B-113156B5A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592" y="110269"/>
            <a:ext cx="4685864" cy="902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D64FC3-8B4E-48B9-BAC2-029A6C62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257" y="1361372"/>
            <a:ext cx="7720153" cy="902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72A65-4BA7-4C33-836F-1477B3237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531" y="2757916"/>
            <a:ext cx="8934425" cy="1342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FF81A8-AC03-4BAA-B378-2B5054719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849" y="4677718"/>
            <a:ext cx="7853071" cy="1663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8F82EB-3F21-467C-909E-18C0FAC296CC}"/>
              </a:ext>
            </a:extLst>
          </p:cNvPr>
          <p:cNvSpPr txBox="1"/>
          <p:nvPr/>
        </p:nvSpPr>
        <p:spPr>
          <a:xfrm>
            <a:off x="1276661" y="1593008"/>
            <a:ext cx="373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الجنس </a:t>
            </a:r>
            <a:endParaRPr lang="en-AE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A1D46-91E2-497A-897D-4B7CAAF6D12B}"/>
              </a:ext>
            </a:extLst>
          </p:cNvPr>
          <p:cNvSpPr txBox="1"/>
          <p:nvPr/>
        </p:nvSpPr>
        <p:spPr>
          <a:xfrm>
            <a:off x="3496041" y="2707340"/>
            <a:ext cx="373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المجهر الالكتروني</a:t>
            </a:r>
            <a:endParaRPr lang="en-AE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A165CF-3317-491E-BA6E-DAE28A9FB7AB}"/>
              </a:ext>
            </a:extLst>
          </p:cNvPr>
          <p:cNvSpPr txBox="1"/>
          <p:nvPr/>
        </p:nvSpPr>
        <p:spPr>
          <a:xfrm>
            <a:off x="4862644" y="4594022"/>
            <a:ext cx="373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المجهر المركب </a:t>
            </a:r>
            <a:endParaRPr lang="en-A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1387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156</Words>
  <Application>Microsoft Office PowerPoint</Application>
  <PresentationFormat>Widescreen</PresentationFormat>
  <Paragraphs>46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Arabic Typesetting</vt:lpstr>
      <vt:lpstr>Arial</vt:lpstr>
      <vt:lpstr>Calibri</vt:lpstr>
      <vt:lpstr>Calibri Light</vt:lpstr>
      <vt:lpstr>Century Gothic</vt:lpstr>
      <vt:lpstr>Farah Regular</vt:lpstr>
      <vt:lpstr>Twinkl SemiBold</vt:lpstr>
      <vt:lpstr>Wingdings 3</vt:lpstr>
      <vt:lpstr>Office Theme</vt:lpstr>
      <vt:lpstr>Ion</vt:lpstr>
      <vt:lpstr>1_Ion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mahmoud N</dc:creator>
  <cp:lastModifiedBy>mahmoud N</cp:lastModifiedBy>
  <cp:revision>66</cp:revision>
  <dcterms:created xsi:type="dcterms:W3CDTF">2021-07-10T19:26:42Z</dcterms:created>
  <dcterms:modified xsi:type="dcterms:W3CDTF">2021-12-26T18:12:20Z</dcterms:modified>
</cp:coreProperties>
</file>