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1709" r:id="rId2"/>
    <p:sldId id="563" r:id="rId3"/>
    <p:sldId id="428" r:id="rId4"/>
    <p:sldId id="564" r:id="rId5"/>
    <p:sldId id="1816" r:id="rId6"/>
    <p:sldId id="1820" r:id="rId7"/>
    <p:sldId id="1838" r:id="rId8"/>
    <p:sldId id="256" r:id="rId9"/>
    <p:sldId id="1817" r:id="rId10"/>
    <p:sldId id="257" r:id="rId11"/>
    <p:sldId id="262" r:id="rId12"/>
    <p:sldId id="1840" r:id="rId13"/>
    <p:sldId id="258" r:id="rId14"/>
    <p:sldId id="1841" r:id="rId15"/>
    <p:sldId id="1849" r:id="rId16"/>
    <p:sldId id="1845" r:id="rId17"/>
    <p:sldId id="1844" r:id="rId18"/>
    <p:sldId id="1843" r:id="rId19"/>
    <p:sldId id="1842" r:id="rId20"/>
    <p:sldId id="1846" r:id="rId21"/>
    <p:sldId id="1848" r:id="rId22"/>
    <p:sldId id="1847" r:id="rId23"/>
    <p:sldId id="1850" r:id="rId24"/>
    <p:sldId id="1852" r:id="rId25"/>
    <p:sldId id="1851" r:id="rId26"/>
    <p:sldId id="1853" r:id="rId27"/>
    <p:sldId id="1854" r:id="rId28"/>
    <p:sldId id="1859" r:id="rId29"/>
    <p:sldId id="278" r:id="rId30"/>
    <p:sldId id="1858" r:id="rId31"/>
  </p:sldIdLst>
  <p:sldSz cx="9144000" cy="514191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541"/>
    <a:srgbClr val="9B2B0D"/>
    <a:srgbClr val="260F00"/>
    <a:srgbClr val="002C42"/>
    <a:srgbClr val="008DD0"/>
    <a:srgbClr val="BB2B1D"/>
    <a:srgbClr val="FFCC00"/>
    <a:srgbClr val="C9B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9" autoAdjust="0"/>
    <p:restoredTop sz="94660"/>
  </p:normalViewPr>
  <p:slideViewPr>
    <p:cSldViewPr showGuides="1">
      <p:cViewPr varScale="1">
        <p:scale>
          <a:sx n="90" d="100"/>
          <a:sy n="90" d="100"/>
        </p:scale>
        <p:origin x="816" y="72"/>
      </p:cViewPr>
      <p:guideLst>
        <p:guide orient="horz" pos="75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6C637-C887-41E9-943C-6C56A753EF00}" type="datetimeFigureOut">
              <a:rPr lang="zh-CN" altLang="en-US" smtClean="0"/>
              <a:pPr/>
              <a:t>2021/2/13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D577C-09A4-4D93-AAE3-428FE892DE9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87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378B-FECB-48EB-A3FF-F573422492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0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4378B-FECB-48EB-A3FF-F573422492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69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0338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92498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8425"/>
            <a:ext cx="7886700" cy="32623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28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050"/>
            <a:ext cx="1971675" cy="43576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050"/>
            <a:ext cx="5762625" cy="4357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7704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4501962" y="4763471"/>
            <a:ext cx="142936" cy="1584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32159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8858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3262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824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83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05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8425"/>
            <a:ext cx="3867150" cy="3262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68425"/>
            <a:ext cx="3867150" cy="3262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1877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7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8013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7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013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2379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050"/>
            <a:ext cx="7886700" cy="9953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37993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42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39775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450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39775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8526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gif"/><Relationship Id="rId7" Type="http://schemas.openxmlformats.org/officeDocument/2006/relationships/image" Target="../media/image6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7.gif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7.gif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gif"/><Relationship Id="rId7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3.wdp"/><Relationship Id="rId15" Type="http://schemas.openxmlformats.org/officeDocument/2006/relationships/image" Target="../media/image16.jp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microsoft.com/office/2007/relationships/hdphoto" Target="../media/hdphoto5.wdp"/><Relationship Id="rId1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6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7.gif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6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7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7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7.gif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gif"/><Relationship Id="rId7" Type="http://schemas.openxmlformats.org/officeDocument/2006/relationships/image" Target="../media/image4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74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4.gif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8DC385-338E-40E0-894F-FC3714FB6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95" y="425732"/>
            <a:ext cx="989202" cy="63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food, egg, drawing&#10;&#10;Description automatically generated">
            <a:extLst>
              <a:ext uri="{FF2B5EF4-FFF2-40B4-BE49-F238E27FC236}">
                <a16:creationId xmlns:a16="http://schemas.microsoft.com/office/drawing/2014/main" id="{81787EA5-ED32-462C-B83C-950AE78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22" y="168190"/>
            <a:ext cx="1355456" cy="1226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close up of a door&#10;&#10;Description automatically generated">
            <a:extLst>
              <a:ext uri="{FF2B5EF4-FFF2-40B4-BE49-F238E27FC236}">
                <a16:creationId xmlns:a16="http://schemas.microsoft.com/office/drawing/2014/main" id="{DE5D6E16-6233-4870-86B1-E3054F6E7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27" y="168190"/>
            <a:ext cx="1806565" cy="17955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711AA5-D763-4A74-B52C-2DCBE3B51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565" y="3521647"/>
            <a:ext cx="5151830" cy="19235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A0B438-D757-40CB-9310-1A816989B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75656" y="3519441"/>
            <a:ext cx="6696743" cy="19129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F2D6DD-0D04-498E-8129-98833B3CC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9299"/>
          <a:stretch/>
        </p:blipFill>
        <p:spPr>
          <a:xfrm>
            <a:off x="62094" y="3527973"/>
            <a:ext cx="5301994" cy="19129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AB5BA8F-4E7E-462F-B11E-5E51917793C4}"/>
              </a:ext>
            </a:extLst>
          </p:cNvPr>
          <p:cNvSpPr/>
          <p:nvPr/>
        </p:nvSpPr>
        <p:spPr>
          <a:xfrm>
            <a:off x="2258939" y="2916197"/>
            <a:ext cx="1360890" cy="43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7302">
              <a:lnSpc>
                <a:spcPct val="150000"/>
              </a:lnSpc>
            </a:pPr>
            <a:r>
              <a:rPr lang="en-US" sz="1607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endParaRPr lang="ar-BH" sz="1607" dirty="0">
              <a:cs typeface="(AH) Manal Black" pitchFamily="2" charset="-78"/>
            </a:endParaRPr>
          </a:p>
        </p:txBody>
      </p:sp>
      <p:pic>
        <p:nvPicPr>
          <p:cNvPr id="6" name="Picture 5" descr="A picture containing sitting, food, dark, green&#10;&#10;Description automatically generated">
            <a:extLst>
              <a:ext uri="{FF2B5EF4-FFF2-40B4-BE49-F238E27FC236}">
                <a16:creationId xmlns:a16="http://schemas.microsoft.com/office/drawing/2014/main" id="{FE59CDEF-5393-4883-A67A-41FDFDAB4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70" y="1771423"/>
            <a:ext cx="2819391" cy="17565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0BB53A-9F10-4D22-9BD5-9757DCF6C2B3}"/>
              </a:ext>
            </a:extLst>
          </p:cNvPr>
          <p:cNvSpPr/>
          <p:nvPr/>
        </p:nvSpPr>
        <p:spPr>
          <a:xfrm>
            <a:off x="1412" y="37662"/>
            <a:ext cx="9073465" cy="510425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4" dirty="0"/>
          </a:p>
        </p:txBody>
      </p:sp>
      <p:sp>
        <p:nvSpPr>
          <p:cNvPr id="19" name="مستطيل: زوايا مستديرة 13">
            <a:extLst>
              <a:ext uri="{FF2B5EF4-FFF2-40B4-BE49-F238E27FC236}">
                <a16:creationId xmlns:a16="http://schemas.microsoft.com/office/drawing/2014/main" id="{4CE43B52-E39A-4522-B75D-70A2B446B0E6}"/>
              </a:ext>
            </a:extLst>
          </p:cNvPr>
          <p:cNvSpPr/>
          <p:nvPr/>
        </p:nvSpPr>
        <p:spPr>
          <a:xfrm>
            <a:off x="417604" y="2230529"/>
            <a:ext cx="4747114" cy="153033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37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مرحبًا بكم</a:t>
            </a:r>
            <a:r>
              <a:rPr lang="ar-EG" sz="3037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sz="3037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قادة رابع المتميزون</a:t>
            </a:r>
          </a:p>
          <a:p>
            <a:pPr algn="ctr"/>
            <a:r>
              <a:rPr lang="ar-AE" sz="3037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معنا في حصة اليوم</a:t>
            </a:r>
            <a:endParaRPr lang="en-US" sz="3037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مستطيل: زوايا مستديرة 13">
            <a:extLst>
              <a:ext uri="{FF2B5EF4-FFF2-40B4-BE49-F238E27FC236}">
                <a16:creationId xmlns:a16="http://schemas.microsoft.com/office/drawing/2014/main" id="{85493F9F-5B81-469D-8A48-780D05961678}"/>
              </a:ext>
            </a:extLst>
          </p:cNvPr>
          <p:cNvSpPr/>
          <p:nvPr/>
        </p:nvSpPr>
        <p:spPr>
          <a:xfrm>
            <a:off x="899513" y="1462766"/>
            <a:ext cx="3332983" cy="6315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24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السلام عليكم ورحمة الله وبركاته</a:t>
            </a:r>
            <a:endParaRPr lang="en-US" sz="2024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738006-22C5-4B99-981D-C59459ECFA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92" y="175805"/>
            <a:ext cx="1069381" cy="893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16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 7"/>
          <p:cNvSpPr>
            <a:spLocks/>
          </p:cNvSpPr>
          <p:nvPr/>
        </p:nvSpPr>
        <p:spPr bwMode="auto">
          <a:xfrm>
            <a:off x="2830513" y="568325"/>
            <a:ext cx="517525" cy="198438"/>
          </a:xfrm>
          <a:custGeom>
            <a:avLst/>
            <a:gdLst>
              <a:gd name="T0" fmla="*/ 159 w 162"/>
              <a:gd name="T1" fmla="*/ 62 h 62"/>
              <a:gd name="T2" fmla="*/ 161 w 162"/>
              <a:gd name="T3" fmla="*/ 54 h 62"/>
              <a:gd name="T4" fmla="*/ 137 w 162"/>
              <a:gd name="T5" fmla="*/ 26 h 62"/>
              <a:gd name="T6" fmla="*/ 121 w 162"/>
              <a:gd name="T7" fmla="*/ 30 h 62"/>
              <a:gd name="T8" fmla="*/ 121 w 162"/>
              <a:gd name="T9" fmla="*/ 28 h 62"/>
              <a:gd name="T10" fmla="*/ 121 w 162"/>
              <a:gd name="T11" fmla="*/ 27 h 62"/>
              <a:gd name="T12" fmla="*/ 121 w 162"/>
              <a:gd name="T13" fmla="*/ 22 h 62"/>
              <a:gd name="T14" fmla="*/ 119 w 162"/>
              <a:gd name="T15" fmla="*/ 16 h 62"/>
              <a:gd name="T16" fmla="*/ 118 w 162"/>
              <a:gd name="T17" fmla="*/ 15 h 62"/>
              <a:gd name="T18" fmla="*/ 118 w 162"/>
              <a:gd name="T19" fmla="*/ 15 h 62"/>
              <a:gd name="T20" fmla="*/ 118 w 162"/>
              <a:gd name="T21" fmla="*/ 15 h 62"/>
              <a:gd name="T22" fmla="*/ 115 w 162"/>
              <a:gd name="T23" fmla="*/ 9 h 62"/>
              <a:gd name="T24" fmla="*/ 109 w 162"/>
              <a:gd name="T25" fmla="*/ 5 h 62"/>
              <a:gd name="T26" fmla="*/ 97 w 162"/>
              <a:gd name="T27" fmla="*/ 0 h 62"/>
              <a:gd name="T28" fmla="*/ 83 w 162"/>
              <a:gd name="T29" fmla="*/ 3 h 62"/>
              <a:gd name="T30" fmla="*/ 73 w 162"/>
              <a:gd name="T31" fmla="*/ 12 h 62"/>
              <a:gd name="T32" fmla="*/ 70 w 162"/>
              <a:gd name="T33" fmla="*/ 18 h 62"/>
              <a:gd name="T34" fmla="*/ 69 w 162"/>
              <a:gd name="T35" fmla="*/ 24 h 62"/>
              <a:gd name="T36" fmla="*/ 58 w 162"/>
              <a:gd name="T37" fmla="*/ 21 h 62"/>
              <a:gd name="T38" fmla="*/ 52 w 162"/>
              <a:gd name="T39" fmla="*/ 21 h 62"/>
              <a:gd name="T40" fmla="*/ 41 w 162"/>
              <a:gd name="T41" fmla="*/ 26 h 62"/>
              <a:gd name="T42" fmla="*/ 33 w 162"/>
              <a:gd name="T43" fmla="*/ 43 h 62"/>
              <a:gd name="T44" fmla="*/ 32 w 162"/>
              <a:gd name="T45" fmla="*/ 43 h 62"/>
              <a:gd name="T46" fmla="*/ 32 w 162"/>
              <a:gd name="T47" fmla="*/ 43 h 62"/>
              <a:gd name="T48" fmla="*/ 32 w 162"/>
              <a:gd name="T49" fmla="*/ 43 h 62"/>
              <a:gd name="T50" fmla="*/ 1 w 162"/>
              <a:gd name="T51" fmla="*/ 59 h 62"/>
              <a:gd name="T52" fmla="*/ 0 w 162"/>
              <a:gd name="T53" fmla="*/ 62 h 62"/>
              <a:gd name="T54" fmla="*/ 159 w 162"/>
              <a:gd name="T55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62" h="62">
                <a:moveTo>
                  <a:pt x="159" y="62"/>
                </a:moveTo>
                <a:cubicBezTo>
                  <a:pt x="160" y="59"/>
                  <a:pt x="161" y="57"/>
                  <a:pt x="161" y="54"/>
                </a:cubicBezTo>
                <a:cubicBezTo>
                  <a:pt x="162" y="40"/>
                  <a:pt x="151" y="26"/>
                  <a:pt x="137" y="26"/>
                </a:cubicBezTo>
                <a:cubicBezTo>
                  <a:pt x="131" y="26"/>
                  <a:pt x="125" y="27"/>
                  <a:pt x="121" y="30"/>
                </a:cubicBezTo>
                <a:cubicBezTo>
                  <a:pt x="121" y="30"/>
                  <a:pt x="121" y="29"/>
                  <a:pt x="121" y="28"/>
                </a:cubicBezTo>
                <a:cubicBezTo>
                  <a:pt x="121" y="28"/>
                  <a:pt x="121" y="27"/>
                  <a:pt x="121" y="27"/>
                </a:cubicBezTo>
                <a:cubicBezTo>
                  <a:pt x="121" y="25"/>
                  <a:pt x="121" y="24"/>
                  <a:pt x="121" y="22"/>
                </a:cubicBezTo>
                <a:cubicBezTo>
                  <a:pt x="120" y="20"/>
                  <a:pt x="120" y="18"/>
                  <a:pt x="119" y="16"/>
                </a:cubicBezTo>
                <a:cubicBezTo>
                  <a:pt x="119" y="16"/>
                  <a:pt x="119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3"/>
                  <a:pt x="117" y="12"/>
                  <a:pt x="115" y="9"/>
                </a:cubicBezTo>
                <a:cubicBezTo>
                  <a:pt x="113" y="7"/>
                  <a:pt x="111" y="6"/>
                  <a:pt x="109" y="5"/>
                </a:cubicBezTo>
                <a:cubicBezTo>
                  <a:pt x="106" y="2"/>
                  <a:pt x="101" y="1"/>
                  <a:pt x="97" y="0"/>
                </a:cubicBezTo>
                <a:cubicBezTo>
                  <a:pt x="92" y="0"/>
                  <a:pt x="88" y="1"/>
                  <a:pt x="83" y="3"/>
                </a:cubicBezTo>
                <a:cubicBezTo>
                  <a:pt x="79" y="5"/>
                  <a:pt x="76" y="8"/>
                  <a:pt x="73" y="12"/>
                </a:cubicBezTo>
                <a:cubicBezTo>
                  <a:pt x="72" y="14"/>
                  <a:pt x="71" y="16"/>
                  <a:pt x="70" y="18"/>
                </a:cubicBezTo>
                <a:cubicBezTo>
                  <a:pt x="69" y="20"/>
                  <a:pt x="69" y="22"/>
                  <a:pt x="69" y="24"/>
                </a:cubicBezTo>
                <a:cubicBezTo>
                  <a:pt x="66" y="22"/>
                  <a:pt x="62" y="21"/>
                  <a:pt x="58" y="21"/>
                </a:cubicBezTo>
                <a:cubicBezTo>
                  <a:pt x="56" y="21"/>
                  <a:pt x="54" y="21"/>
                  <a:pt x="52" y="21"/>
                </a:cubicBezTo>
                <a:cubicBezTo>
                  <a:pt x="48" y="22"/>
                  <a:pt x="44" y="24"/>
                  <a:pt x="41" y="26"/>
                </a:cubicBezTo>
                <a:cubicBezTo>
                  <a:pt x="36" y="31"/>
                  <a:pt x="33" y="36"/>
                  <a:pt x="33" y="43"/>
                </a:cubicBezTo>
                <a:cubicBezTo>
                  <a:pt x="33" y="43"/>
                  <a:pt x="32" y="43"/>
                  <a:pt x="32" y="43"/>
                </a:cubicBezTo>
                <a:cubicBezTo>
                  <a:pt x="30" y="43"/>
                  <a:pt x="28" y="43"/>
                  <a:pt x="32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20" y="41"/>
                  <a:pt x="6" y="45"/>
                  <a:pt x="1" y="59"/>
                </a:cubicBezTo>
                <a:cubicBezTo>
                  <a:pt x="1" y="60"/>
                  <a:pt x="1" y="61"/>
                  <a:pt x="0" y="62"/>
                </a:cubicBezTo>
                <a:lnTo>
                  <a:pt x="159" y="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-468313" y="1260475"/>
            <a:ext cx="1581151" cy="601663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81" name="Freeform 9"/>
          <p:cNvSpPr>
            <a:spLocks/>
          </p:cNvSpPr>
          <p:nvPr/>
        </p:nvSpPr>
        <p:spPr bwMode="auto">
          <a:xfrm>
            <a:off x="2071688" y="3962400"/>
            <a:ext cx="865187" cy="328613"/>
          </a:xfrm>
          <a:custGeom>
            <a:avLst/>
            <a:gdLst>
              <a:gd name="T0" fmla="*/ 266 w 271"/>
              <a:gd name="T1" fmla="*/ 103 h 103"/>
              <a:gd name="T2" fmla="*/ 269 w 271"/>
              <a:gd name="T3" fmla="*/ 90 h 103"/>
              <a:gd name="T4" fmla="*/ 229 w 271"/>
              <a:gd name="T5" fmla="*/ 43 h 103"/>
              <a:gd name="T6" fmla="*/ 202 w 271"/>
              <a:gd name="T7" fmla="*/ 51 h 103"/>
              <a:gd name="T8" fmla="*/ 202 w 271"/>
              <a:gd name="T9" fmla="*/ 48 h 103"/>
              <a:gd name="T10" fmla="*/ 202 w 271"/>
              <a:gd name="T11" fmla="*/ 45 h 103"/>
              <a:gd name="T12" fmla="*/ 202 w 271"/>
              <a:gd name="T13" fmla="*/ 37 h 103"/>
              <a:gd name="T14" fmla="*/ 199 w 271"/>
              <a:gd name="T15" fmla="*/ 27 h 103"/>
              <a:gd name="T16" fmla="*/ 198 w 271"/>
              <a:gd name="T17" fmla="*/ 25 h 103"/>
              <a:gd name="T18" fmla="*/ 198 w 271"/>
              <a:gd name="T19" fmla="*/ 25 h 103"/>
              <a:gd name="T20" fmla="*/ 198 w 271"/>
              <a:gd name="T21" fmla="*/ 25 h 103"/>
              <a:gd name="T22" fmla="*/ 191 w 271"/>
              <a:gd name="T23" fmla="*/ 15 h 103"/>
              <a:gd name="T24" fmla="*/ 183 w 271"/>
              <a:gd name="T25" fmla="*/ 8 h 103"/>
              <a:gd name="T26" fmla="*/ 162 w 271"/>
              <a:gd name="T27" fmla="*/ 1 h 103"/>
              <a:gd name="T28" fmla="*/ 139 w 271"/>
              <a:gd name="T29" fmla="*/ 5 h 103"/>
              <a:gd name="T30" fmla="*/ 122 w 271"/>
              <a:gd name="T31" fmla="*/ 20 h 103"/>
              <a:gd name="T32" fmla="*/ 117 w 271"/>
              <a:gd name="T33" fmla="*/ 30 h 103"/>
              <a:gd name="T34" fmla="*/ 115 w 271"/>
              <a:gd name="T35" fmla="*/ 40 h 103"/>
              <a:gd name="T36" fmla="*/ 97 w 271"/>
              <a:gd name="T37" fmla="*/ 35 h 103"/>
              <a:gd name="T38" fmla="*/ 87 w 271"/>
              <a:gd name="T39" fmla="*/ 35 h 103"/>
              <a:gd name="T40" fmla="*/ 68 w 271"/>
              <a:gd name="T41" fmla="*/ 45 h 103"/>
              <a:gd name="T42" fmla="*/ 54 w 271"/>
              <a:gd name="T43" fmla="*/ 72 h 103"/>
              <a:gd name="T44" fmla="*/ 54 w 271"/>
              <a:gd name="T45" fmla="*/ 72 h 103"/>
              <a:gd name="T46" fmla="*/ 53 w 271"/>
              <a:gd name="T47" fmla="*/ 73 h 103"/>
              <a:gd name="T48" fmla="*/ 53 w 271"/>
              <a:gd name="T49" fmla="*/ 73 h 103"/>
              <a:gd name="T50" fmla="*/ 1 w 271"/>
              <a:gd name="T51" fmla="*/ 98 h 103"/>
              <a:gd name="T52" fmla="*/ 0 w 271"/>
              <a:gd name="T53" fmla="*/ 103 h 103"/>
              <a:gd name="T54" fmla="*/ 266 w 271"/>
              <a:gd name="T55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71" h="103">
                <a:moveTo>
                  <a:pt x="266" y="103"/>
                </a:moveTo>
                <a:cubicBezTo>
                  <a:pt x="268" y="99"/>
                  <a:pt x="269" y="95"/>
                  <a:pt x="269" y="90"/>
                </a:cubicBezTo>
                <a:cubicBezTo>
                  <a:pt x="271" y="68"/>
                  <a:pt x="253" y="43"/>
                  <a:pt x="229" y="43"/>
                </a:cubicBezTo>
                <a:cubicBezTo>
                  <a:pt x="219" y="43"/>
                  <a:pt x="210" y="46"/>
                  <a:pt x="202" y="51"/>
                </a:cubicBezTo>
                <a:cubicBezTo>
                  <a:pt x="202" y="50"/>
                  <a:pt x="202" y="49"/>
                  <a:pt x="202" y="48"/>
                </a:cubicBezTo>
                <a:cubicBezTo>
                  <a:pt x="202" y="47"/>
                  <a:pt x="202" y="46"/>
                  <a:pt x="202" y="45"/>
                </a:cubicBezTo>
                <a:cubicBezTo>
                  <a:pt x="203" y="43"/>
                  <a:pt x="202" y="40"/>
                  <a:pt x="202" y="37"/>
                </a:cubicBezTo>
                <a:cubicBezTo>
                  <a:pt x="201" y="33"/>
                  <a:pt x="200" y="30"/>
                  <a:pt x="199" y="27"/>
                </a:cubicBezTo>
                <a:cubicBezTo>
                  <a:pt x="198" y="26"/>
                  <a:pt x="198" y="26"/>
                  <a:pt x="198" y="25"/>
                </a:cubicBezTo>
                <a:cubicBezTo>
                  <a:pt x="198" y="25"/>
                  <a:pt x="198" y="25"/>
                  <a:pt x="198" y="25"/>
                </a:cubicBezTo>
                <a:cubicBezTo>
                  <a:pt x="198" y="25"/>
                  <a:pt x="198" y="25"/>
                  <a:pt x="198" y="25"/>
                </a:cubicBezTo>
                <a:cubicBezTo>
                  <a:pt x="197" y="23"/>
                  <a:pt x="195" y="20"/>
                  <a:pt x="191" y="15"/>
                </a:cubicBezTo>
                <a:cubicBezTo>
                  <a:pt x="189" y="12"/>
                  <a:pt x="186" y="10"/>
                  <a:pt x="183" y="8"/>
                </a:cubicBezTo>
                <a:cubicBezTo>
                  <a:pt x="176" y="4"/>
                  <a:pt x="169" y="1"/>
                  <a:pt x="162" y="1"/>
                </a:cubicBezTo>
                <a:cubicBezTo>
                  <a:pt x="154" y="0"/>
                  <a:pt x="146" y="2"/>
                  <a:pt x="139" y="5"/>
                </a:cubicBezTo>
                <a:cubicBezTo>
                  <a:pt x="132" y="9"/>
                  <a:pt x="126" y="14"/>
                  <a:pt x="122" y="20"/>
                </a:cubicBezTo>
                <a:cubicBezTo>
                  <a:pt x="120" y="23"/>
                  <a:pt x="119" y="27"/>
                  <a:pt x="117" y="30"/>
                </a:cubicBezTo>
                <a:cubicBezTo>
                  <a:pt x="116" y="33"/>
                  <a:pt x="115" y="37"/>
                  <a:pt x="115" y="40"/>
                </a:cubicBezTo>
                <a:cubicBezTo>
                  <a:pt x="109" y="37"/>
                  <a:pt x="104" y="35"/>
                  <a:pt x="97" y="35"/>
                </a:cubicBezTo>
                <a:cubicBezTo>
                  <a:pt x="94" y="35"/>
                  <a:pt x="90" y="35"/>
                  <a:pt x="87" y="35"/>
                </a:cubicBezTo>
                <a:cubicBezTo>
                  <a:pt x="80" y="37"/>
                  <a:pt x="73" y="40"/>
                  <a:pt x="68" y="45"/>
                </a:cubicBezTo>
                <a:cubicBezTo>
                  <a:pt x="60" y="51"/>
                  <a:pt x="55" y="61"/>
                  <a:pt x="54" y="72"/>
                </a:cubicBezTo>
                <a:cubicBezTo>
                  <a:pt x="54" y="72"/>
                  <a:pt x="54" y="72"/>
                  <a:pt x="54" y="72"/>
                </a:cubicBezTo>
                <a:cubicBezTo>
                  <a:pt x="50" y="72"/>
                  <a:pt x="47" y="71"/>
                  <a:pt x="53" y="73"/>
                </a:cubicBezTo>
                <a:cubicBezTo>
                  <a:pt x="53" y="73"/>
                  <a:pt x="53" y="73"/>
                  <a:pt x="53" y="73"/>
                </a:cubicBezTo>
                <a:cubicBezTo>
                  <a:pt x="33" y="68"/>
                  <a:pt x="9" y="75"/>
                  <a:pt x="1" y="98"/>
                </a:cubicBezTo>
                <a:cubicBezTo>
                  <a:pt x="1" y="100"/>
                  <a:pt x="0" y="102"/>
                  <a:pt x="0" y="103"/>
                </a:cubicBezTo>
                <a:lnTo>
                  <a:pt x="266" y="1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084" name="Group 12"/>
          <p:cNvGrpSpPr>
            <a:grpSpLocks/>
          </p:cNvGrpSpPr>
          <p:nvPr/>
        </p:nvGrpSpPr>
        <p:grpSpPr bwMode="auto">
          <a:xfrm>
            <a:off x="493713" y="536575"/>
            <a:ext cx="287337" cy="284163"/>
            <a:chOff x="223" y="203"/>
            <a:chExt cx="213" cy="211"/>
          </a:xfrm>
        </p:grpSpPr>
        <p:sp>
          <p:nvSpPr>
            <p:cNvPr id="3082" name="Freeform 10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3" name="Oval 11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86" name="Group 14"/>
          <p:cNvGrpSpPr>
            <a:grpSpLocks/>
          </p:cNvGrpSpPr>
          <p:nvPr/>
        </p:nvGrpSpPr>
        <p:grpSpPr bwMode="auto">
          <a:xfrm rot="631247">
            <a:off x="1706563" y="1073150"/>
            <a:ext cx="203200" cy="196850"/>
            <a:chOff x="223" y="203"/>
            <a:chExt cx="213" cy="211"/>
          </a:xfrm>
        </p:grpSpPr>
        <p:sp>
          <p:nvSpPr>
            <p:cNvPr id="3087" name="Freeform 15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8" name="Oval 16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89" name="Group 17"/>
          <p:cNvGrpSpPr>
            <a:grpSpLocks/>
          </p:cNvGrpSpPr>
          <p:nvPr/>
        </p:nvGrpSpPr>
        <p:grpSpPr bwMode="auto">
          <a:xfrm rot="631247">
            <a:off x="3167063" y="2679700"/>
            <a:ext cx="276225" cy="266700"/>
            <a:chOff x="223" y="203"/>
            <a:chExt cx="213" cy="211"/>
          </a:xfrm>
        </p:grpSpPr>
        <p:sp>
          <p:nvSpPr>
            <p:cNvPr id="3090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92" name="Group 20"/>
          <p:cNvGrpSpPr>
            <a:grpSpLocks/>
          </p:cNvGrpSpPr>
          <p:nvPr/>
        </p:nvGrpSpPr>
        <p:grpSpPr bwMode="auto">
          <a:xfrm rot="631247">
            <a:off x="539750" y="3435350"/>
            <a:ext cx="203200" cy="196850"/>
            <a:chOff x="223" y="203"/>
            <a:chExt cx="213" cy="211"/>
          </a:xfrm>
        </p:grpSpPr>
        <p:sp>
          <p:nvSpPr>
            <p:cNvPr id="3093" name="Freeform 21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4" name="Oval 22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095" name="Picture 23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381" y="2095862"/>
            <a:ext cx="1825268" cy="20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03D99C29-6CFE-4FA5-9B2D-DFDC2782C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86" y="116330"/>
            <a:ext cx="1154435" cy="115443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2654C2AF-CBD9-41CF-BA4F-31BA8235AA64}"/>
              </a:ext>
            </a:extLst>
          </p:cNvPr>
          <p:cNvSpPr txBox="1">
            <a:spLocks/>
          </p:cNvSpPr>
          <p:nvPr/>
        </p:nvSpPr>
        <p:spPr>
          <a:xfrm>
            <a:off x="1440100" y="1280929"/>
            <a:ext cx="7151214" cy="2428556"/>
          </a:xfrm>
          <a:prstGeom prst="rect">
            <a:avLst/>
          </a:prstGeom>
        </p:spPr>
        <p:txBody>
          <a:bodyPr vert="horz" lIns="51419" tIns="25710" rIns="51419" bIns="2571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514200" rtl="1" fontAlgn="auto">
              <a:spcAft>
                <a:spcPts val="0"/>
              </a:spcAft>
              <a:defRPr/>
            </a:pPr>
            <a:r>
              <a:rPr lang="ar-AE" sz="4000" dirty="0">
                <a:solidFill>
                  <a:srgbClr val="C00000"/>
                </a:solidFill>
                <a:latin typeface="Calibri"/>
                <a:cs typeface="(AH) Manal Black" pitchFamily="2" charset="-78"/>
              </a:rPr>
              <a:t>اليــوم</a:t>
            </a:r>
            <a:r>
              <a:rPr lang="ar-AE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</a:t>
            </a:r>
            <a:r>
              <a:rPr lang="ar-AE" sz="4000" dirty="0">
                <a:solidFill>
                  <a:srgbClr val="C00000"/>
                </a:solidFill>
                <a:latin typeface="Calibri"/>
                <a:cs typeface="(AH) Manal Black" pitchFamily="2" charset="-78"/>
              </a:rPr>
              <a:t>:</a:t>
            </a:r>
            <a:r>
              <a:rPr lang="ar-AE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الثلاثاء</a:t>
            </a:r>
          </a:p>
          <a:p>
            <a:pPr algn="r" defTabSz="514200" rtl="1" fontAlgn="auto">
              <a:spcAft>
                <a:spcPts val="0"/>
              </a:spcAft>
              <a:defRPr/>
            </a:pPr>
            <a:r>
              <a:rPr lang="ar-AE" sz="4000" dirty="0">
                <a:solidFill>
                  <a:srgbClr val="C00000"/>
                </a:solidFill>
                <a:latin typeface="Calibri"/>
                <a:cs typeface="(AH) Manal Black" pitchFamily="2" charset="-78"/>
              </a:rPr>
              <a:t>التاريخ :</a:t>
            </a:r>
            <a:r>
              <a:rPr lang="ar-AE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</a:t>
            </a:r>
            <a:r>
              <a:rPr lang="ar-AE" sz="36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9</a:t>
            </a:r>
            <a:r>
              <a:rPr lang="en-US" sz="36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/ </a:t>
            </a:r>
            <a:r>
              <a:rPr lang="ar-BH" sz="36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</a:t>
            </a:r>
            <a:r>
              <a:rPr lang="ar-AE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فبراير - 2021 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  </a:t>
            </a:r>
            <a:endParaRPr lang="ar-AE" sz="4000" dirty="0">
              <a:solidFill>
                <a:schemeClr val="bg1"/>
              </a:solidFill>
              <a:latin typeface="Calibri"/>
              <a:cs typeface="(AH) Manal Black" pitchFamily="2" charset="-78"/>
            </a:endParaRPr>
          </a:p>
          <a:p>
            <a:pPr algn="r" defTabSz="514200" rtl="1">
              <a:defRPr/>
            </a:pPr>
            <a:r>
              <a:rPr lang="en-US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</a:t>
            </a:r>
            <a:r>
              <a:rPr lang="ar-AE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27</a:t>
            </a:r>
            <a:r>
              <a:rPr lang="ar-BH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</a:t>
            </a:r>
            <a:r>
              <a:rPr lang="ar-AE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جمادى الثانية </a:t>
            </a:r>
            <a:r>
              <a:rPr lang="ar-BH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</a:t>
            </a:r>
            <a:r>
              <a:rPr lang="ar-SA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</a:t>
            </a:r>
            <a:r>
              <a:rPr lang="ar-AE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144</a:t>
            </a:r>
            <a:r>
              <a:rPr lang="ar-BH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2</a:t>
            </a:r>
            <a:r>
              <a:rPr lang="ar-AE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هـ</a:t>
            </a:r>
            <a:endParaRPr lang="en-US" sz="4000" dirty="0">
              <a:solidFill>
                <a:schemeClr val="bg1"/>
              </a:solidFill>
              <a:latin typeface="Calibri"/>
              <a:cs typeface="(AH) Manal Black" pitchFamily="2" charset="-78"/>
            </a:endParaRPr>
          </a:p>
          <a:p>
            <a:pPr algn="r" defTabSz="514200" rtl="1" fontAlgn="auto">
              <a:spcAft>
                <a:spcPts val="0"/>
              </a:spcAft>
              <a:defRPr/>
            </a:pPr>
            <a:r>
              <a:rPr lang="ar-AE" sz="4000" dirty="0">
                <a:solidFill>
                  <a:srgbClr val="C00000"/>
                </a:solidFill>
                <a:latin typeface="Calibri"/>
                <a:cs typeface="(AH) Manal Black" pitchFamily="2" charset="-78"/>
              </a:rPr>
              <a:t>المادة </a:t>
            </a:r>
            <a:r>
              <a:rPr lang="ar-SA" sz="4000" dirty="0">
                <a:solidFill>
                  <a:srgbClr val="C00000"/>
                </a:solidFill>
                <a:latin typeface="Calibri"/>
                <a:cs typeface="(AH) Manal Black" pitchFamily="2" charset="-78"/>
              </a:rPr>
              <a:t>:</a:t>
            </a:r>
            <a:r>
              <a:rPr lang="ar-SA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اللغة العربية</a:t>
            </a:r>
            <a:endParaRPr lang="ar-AE" sz="4000" dirty="0">
              <a:solidFill>
                <a:schemeClr val="bg1"/>
              </a:solidFill>
              <a:latin typeface="Calibri"/>
              <a:cs typeface="(AH) Manal Black" pitchFamily="2" charset="-78"/>
            </a:endParaRPr>
          </a:p>
          <a:p>
            <a:pPr algn="r" defTabSz="514200" rtl="1" fontAlgn="auto">
              <a:spcAft>
                <a:spcPts val="0"/>
              </a:spcAft>
              <a:defRPr/>
            </a:pPr>
            <a:r>
              <a:rPr lang="ar-AE" sz="4000" dirty="0">
                <a:solidFill>
                  <a:srgbClr val="C00000"/>
                </a:solidFill>
                <a:latin typeface="Calibri"/>
                <a:cs typeface="(AH) Manal Black" pitchFamily="2" charset="-78"/>
              </a:rPr>
              <a:t>معلمة المادة : </a:t>
            </a:r>
            <a:r>
              <a:rPr lang="ar-AE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نورة الكعبي</a:t>
            </a:r>
            <a:r>
              <a:rPr lang="ar-SA" sz="4000" dirty="0">
                <a:solidFill>
                  <a:schemeClr val="bg1"/>
                </a:solidFill>
                <a:latin typeface="Calibri"/>
                <a:cs typeface="(AH) Manal Black" pitchFamily="2" charset="-78"/>
              </a:rPr>
              <a:t> </a:t>
            </a:r>
            <a:endParaRPr lang="ar-BH" sz="3299" dirty="0">
              <a:solidFill>
                <a:schemeClr val="bg1"/>
              </a:solidFill>
              <a:latin typeface="Calibri"/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3EE46-D679-460A-832E-5E946AAC8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04" y="78341"/>
            <a:ext cx="1493649" cy="12497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未标题-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4975" y="263525"/>
            <a:ext cx="327025" cy="3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31775" y="627063"/>
            <a:ext cx="4025900" cy="0"/>
          </a:xfrm>
          <a:prstGeom prst="line">
            <a:avLst/>
          </a:prstGeom>
          <a:noFill/>
          <a:ln w="6350">
            <a:solidFill>
              <a:srgbClr val="EF65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829702" y="179115"/>
            <a:ext cx="19421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ar-AE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الأزياء حول العالم 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2" name="Freeform 10"/>
          <p:cNvSpPr>
            <a:spLocks/>
          </p:cNvSpPr>
          <p:nvPr/>
        </p:nvSpPr>
        <p:spPr bwMode="auto">
          <a:xfrm>
            <a:off x="801688" y="2570163"/>
            <a:ext cx="1550987" cy="1557337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3" name="Freeform 11"/>
          <p:cNvSpPr>
            <a:spLocks/>
          </p:cNvSpPr>
          <p:nvPr/>
        </p:nvSpPr>
        <p:spPr bwMode="auto">
          <a:xfrm>
            <a:off x="382588" y="2570163"/>
            <a:ext cx="371475" cy="373062"/>
          </a:xfrm>
          <a:custGeom>
            <a:avLst/>
            <a:gdLst>
              <a:gd name="T0" fmla="*/ 117 w 117"/>
              <a:gd name="T1" fmla="*/ 106 h 117"/>
              <a:gd name="T2" fmla="*/ 106 w 117"/>
              <a:gd name="T3" fmla="*/ 117 h 117"/>
              <a:gd name="T4" fmla="*/ 11 w 117"/>
              <a:gd name="T5" fmla="*/ 117 h 117"/>
              <a:gd name="T6" fmla="*/ 0 w 117"/>
              <a:gd name="T7" fmla="*/ 106 h 117"/>
              <a:gd name="T8" fmla="*/ 0 w 117"/>
              <a:gd name="T9" fmla="*/ 11 h 117"/>
              <a:gd name="T10" fmla="*/ 11 w 117"/>
              <a:gd name="T11" fmla="*/ 0 h 117"/>
              <a:gd name="T12" fmla="*/ 106 w 117"/>
              <a:gd name="T13" fmla="*/ 0 h 117"/>
              <a:gd name="T14" fmla="*/ 117 w 117"/>
              <a:gd name="T15" fmla="*/ 11 h 117"/>
              <a:gd name="T16" fmla="*/ 117 w 117"/>
              <a:gd name="T17" fmla="*/ 10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117">
                <a:moveTo>
                  <a:pt x="117" y="106"/>
                </a:moveTo>
                <a:cubicBezTo>
                  <a:pt x="117" y="112"/>
                  <a:pt x="112" y="117"/>
                  <a:pt x="106" y="117"/>
                </a:cubicBezTo>
                <a:cubicBezTo>
                  <a:pt x="11" y="117"/>
                  <a:pt x="11" y="117"/>
                  <a:pt x="11" y="117"/>
                </a:cubicBezTo>
                <a:cubicBezTo>
                  <a:pt x="5" y="117"/>
                  <a:pt x="0" y="112"/>
                  <a:pt x="0" y="10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2" y="0"/>
                  <a:pt x="117" y="5"/>
                  <a:pt x="117" y="11"/>
                </a:cubicBezTo>
                <a:lnTo>
                  <a:pt x="117" y="106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4" name="Freeform 12"/>
          <p:cNvSpPr>
            <a:spLocks/>
          </p:cNvSpPr>
          <p:nvPr/>
        </p:nvSpPr>
        <p:spPr bwMode="auto">
          <a:xfrm>
            <a:off x="2403475" y="3013075"/>
            <a:ext cx="1550988" cy="1557338"/>
          </a:xfrm>
          <a:custGeom>
            <a:avLst/>
            <a:gdLst>
              <a:gd name="T0" fmla="*/ 488 w 488"/>
              <a:gd name="T1" fmla="*/ 476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6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6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5" name="Freeform 13"/>
          <p:cNvSpPr>
            <a:spLocks/>
          </p:cNvSpPr>
          <p:nvPr/>
        </p:nvSpPr>
        <p:spPr bwMode="auto">
          <a:xfrm>
            <a:off x="1984375" y="4194175"/>
            <a:ext cx="371475" cy="376238"/>
          </a:xfrm>
          <a:custGeom>
            <a:avLst/>
            <a:gdLst>
              <a:gd name="T0" fmla="*/ 117 w 117"/>
              <a:gd name="T1" fmla="*/ 106 h 118"/>
              <a:gd name="T2" fmla="*/ 106 w 117"/>
              <a:gd name="T3" fmla="*/ 118 h 118"/>
              <a:gd name="T4" fmla="*/ 11 w 117"/>
              <a:gd name="T5" fmla="*/ 118 h 118"/>
              <a:gd name="T6" fmla="*/ 0 w 117"/>
              <a:gd name="T7" fmla="*/ 106 h 118"/>
              <a:gd name="T8" fmla="*/ 0 w 117"/>
              <a:gd name="T9" fmla="*/ 12 h 118"/>
              <a:gd name="T10" fmla="*/ 11 w 117"/>
              <a:gd name="T11" fmla="*/ 0 h 118"/>
              <a:gd name="T12" fmla="*/ 106 w 117"/>
              <a:gd name="T13" fmla="*/ 0 h 118"/>
              <a:gd name="T14" fmla="*/ 117 w 117"/>
              <a:gd name="T15" fmla="*/ 12 h 118"/>
              <a:gd name="T16" fmla="*/ 117 w 117"/>
              <a:gd name="T17" fmla="*/ 10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118">
                <a:moveTo>
                  <a:pt x="117" y="106"/>
                </a:moveTo>
                <a:cubicBezTo>
                  <a:pt x="117" y="113"/>
                  <a:pt x="112" y="118"/>
                  <a:pt x="106" y="118"/>
                </a:cubicBezTo>
                <a:cubicBezTo>
                  <a:pt x="11" y="118"/>
                  <a:pt x="11" y="118"/>
                  <a:pt x="11" y="118"/>
                </a:cubicBezTo>
                <a:cubicBezTo>
                  <a:pt x="5" y="118"/>
                  <a:pt x="0" y="113"/>
                  <a:pt x="0" y="106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2" y="0"/>
                  <a:pt x="117" y="5"/>
                  <a:pt x="117" y="12"/>
                </a:cubicBezTo>
                <a:lnTo>
                  <a:pt x="117" y="1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6" name="Freeform 14"/>
          <p:cNvSpPr>
            <a:spLocks/>
          </p:cNvSpPr>
          <p:nvPr/>
        </p:nvSpPr>
        <p:spPr bwMode="auto">
          <a:xfrm>
            <a:off x="4006850" y="2570163"/>
            <a:ext cx="1550988" cy="1557337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7" name="Freeform 15"/>
          <p:cNvSpPr>
            <a:spLocks/>
          </p:cNvSpPr>
          <p:nvPr/>
        </p:nvSpPr>
        <p:spPr bwMode="auto">
          <a:xfrm>
            <a:off x="3586163" y="2570163"/>
            <a:ext cx="371475" cy="373062"/>
          </a:xfrm>
          <a:custGeom>
            <a:avLst/>
            <a:gdLst>
              <a:gd name="T0" fmla="*/ 117 w 117"/>
              <a:gd name="T1" fmla="*/ 106 h 117"/>
              <a:gd name="T2" fmla="*/ 106 w 117"/>
              <a:gd name="T3" fmla="*/ 117 h 117"/>
              <a:gd name="T4" fmla="*/ 11 w 117"/>
              <a:gd name="T5" fmla="*/ 117 h 117"/>
              <a:gd name="T6" fmla="*/ 0 w 117"/>
              <a:gd name="T7" fmla="*/ 106 h 117"/>
              <a:gd name="T8" fmla="*/ 0 w 117"/>
              <a:gd name="T9" fmla="*/ 11 h 117"/>
              <a:gd name="T10" fmla="*/ 11 w 117"/>
              <a:gd name="T11" fmla="*/ 0 h 117"/>
              <a:gd name="T12" fmla="*/ 106 w 117"/>
              <a:gd name="T13" fmla="*/ 0 h 117"/>
              <a:gd name="T14" fmla="*/ 117 w 117"/>
              <a:gd name="T15" fmla="*/ 11 h 117"/>
              <a:gd name="T16" fmla="*/ 117 w 117"/>
              <a:gd name="T17" fmla="*/ 10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117">
                <a:moveTo>
                  <a:pt x="117" y="106"/>
                </a:moveTo>
                <a:cubicBezTo>
                  <a:pt x="117" y="112"/>
                  <a:pt x="112" y="117"/>
                  <a:pt x="106" y="117"/>
                </a:cubicBezTo>
                <a:cubicBezTo>
                  <a:pt x="11" y="117"/>
                  <a:pt x="11" y="117"/>
                  <a:pt x="11" y="117"/>
                </a:cubicBezTo>
                <a:cubicBezTo>
                  <a:pt x="5" y="117"/>
                  <a:pt x="0" y="112"/>
                  <a:pt x="0" y="10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2" y="0"/>
                  <a:pt x="117" y="5"/>
                  <a:pt x="117" y="11"/>
                </a:cubicBezTo>
                <a:lnTo>
                  <a:pt x="117" y="106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8" name="Freeform 16"/>
          <p:cNvSpPr>
            <a:spLocks/>
          </p:cNvSpPr>
          <p:nvPr/>
        </p:nvSpPr>
        <p:spPr bwMode="auto">
          <a:xfrm>
            <a:off x="5608638" y="3013075"/>
            <a:ext cx="1550987" cy="1557338"/>
          </a:xfrm>
          <a:custGeom>
            <a:avLst/>
            <a:gdLst>
              <a:gd name="T0" fmla="*/ 488 w 488"/>
              <a:gd name="T1" fmla="*/ 476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6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6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9" name="Freeform 17"/>
          <p:cNvSpPr>
            <a:spLocks/>
          </p:cNvSpPr>
          <p:nvPr/>
        </p:nvSpPr>
        <p:spPr bwMode="auto">
          <a:xfrm>
            <a:off x="5187950" y="4194175"/>
            <a:ext cx="373063" cy="376238"/>
          </a:xfrm>
          <a:custGeom>
            <a:avLst/>
            <a:gdLst>
              <a:gd name="T0" fmla="*/ 117 w 117"/>
              <a:gd name="T1" fmla="*/ 106 h 118"/>
              <a:gd name="T2" fmla="*/ 106 w 117"/>
              <a:gd name="T3" fmla="*/ 118 h 118"/>
              <a:gd name="T4" fmla="*/ 11 w 117"/>
              <a:gd name="T5" fmla="*/ 118 h 118"/>
              <a:gd name="T6" fmla="*/ 0 w 117"/>
              <a:gd name="T7" fmla="*/ 106 h 118"/>
              <a:gd name="T8" fmla="*/ 0 w 117"/>
              <a:gd name="T9" fmla="*/ 12 h 118"/>
              <a:gd name="T10" fmla="*/ 11 w 117"/>
              <a:gd name="T11" fmla="*/ 0 h 118"/>
              <a:gd name="T12" fmla="*/ 106 w 117"/>
              <a:gd name="T13" fmla="*/ 0 h 118"/>
              <a:gd name="T14" fmla="*/ 117 w 117"/>
              <a:gd name="T15" fmla="*/ 12 h 118"/>
              <a:gd name="T16" fmla="*/ 117 w 117"/>
              <a:gd name="T17" fmla="*/ 10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118">
                <a:moveTo>
                  <a:pt x="117" y="106"/>
                </a:moveTo>
                <a:cubicBezTo>
                  <a:pt x="117" y="113"/>
                  <a:pt x="112" y="118"/>
                  <a:pt x="106" y="118"/>
                </a:cubicBezTo>
                <a:cubicBezTo>
                  <a:pt x="11" y="118"/>
                  <a:pt x="11" y="118"/>
                  <a:pt x="11" y="118"/>
                </a:cubicBezTo>
                <a:cubicBezTo>
                  <a:pt x="5" y="118"/>
                  <a:pt x="0" y="113"/>
                  <a:pt x="0" y="106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2" y="0"/>
                  <a:pt x="117" y="5"/>
                  <a:pt x="117" y="12"/>
                </a:cubicBezTo>
                <a:lnTo>
                  <a:pt x="117" y="1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0" name="Freeform 18"/>
          <p:cNvSpPr>
            <a:spLocks/>
          </p:cNvSpPr>
          <p:nvPr/>
        </p:nvSpPr>
        <p:spPr bwMode="auto">
          <a:xfrm>
            <a:off x="7210425" y="2570163"/>
            <a:ext cx="1550988" cy="1557337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8211" name="Freeform 19"/>
          <p:cNvSpPr>
            <a:spLocks/>
          </p:cNvSpPr>
          <p:nvPr/>
        </p:nvSpPr>
        <p:spPr bwMode="auto">
          <a:xfrm>
            <a:off x="6791325" y="2570163"/>
            <a:ext cx="371475" cy="373062"/>
          </a:xfrm>
          <a:custGeom>
            <a:avLst/>
            <a:gdLst>
              <a:gd name="T0" fmla="*/ 117 w 117"/>
              <a:gd name="T1" fmla="*/ 106 h 117"/>
              <a:gd name="T2" fmla="*/ 106 w 117"/>
              <a:gd name="T3" fmla="*/ 117 h 117"/>
              <a:gd name="T4" fmla="*/ 11 w 117"/>
              <a:gd name="T5" fmla="*/ 117 h 117"/>
              <a:gd name="T6" fmla="*/ 0 w 117"/>
              <a:gd name="T7" fmla="*/ 106 h 117"/>
              <a:gd name="T8" fmla="*/ 0 w 117"/>
              <a:gd name="T9" fmla="*/ 11 h 117"/>
              <a:gd name="T10" fmla="*/ 11 w 117"/>
              <a:gd name="T11" fmla="*/ 0 h 117"/>
              <a:gd name="T12" fmla="*/ 106 w 117"/>
              <a:gd name="T13" fmla="*/ 0 h 117"/>
              <a:gd name="T14" fmla="*/ 117 w 117"/>
              <a:gd name="T15" fmla="*/ 11 h 117"/>
              <a:gd name="T16" fmla="*/ 117 w 117"/>
              <a:gd name="T17" fmla="*/ 10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117">
                <a:moveTo>
                  <a:pt x="117" y="106"/>
                </a:moveTo>
                <a:cubicBezTo>
                  <a:pt x="117" y="112"/>
                  <a:pt x="112" y="117"/>
                  <a:pt x="106" y="117"/>
                </a:cubicBezTo>
                <a:cubicBezTo>
                  <a:pt x="11" y="117"/>
                  <a:pt x="11" y="117"/>
                  <a:pt x="11" y="117"/>
                </a:cubicBezTo>
                <a:cubicBezTo>
                  <a:pt x="5" y="117"/>
                  <a:pt x="0" y="112"/>
                  <a:pt x="0" y="10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12" y="0"/>
                  <a:pt x="117" y="5"/>
                  <a:pt x="117" y="11"/>
                </a:cubicBezTo>
                <a:lnTo>
                  <a:pt x="117" y="106"/>
                </a:lnTo>
                <a:close/>
              </a:path>
            </a:pathLst>
          </a:custGeom>
          <a:solidFill>
            <a:srgbClr val="EF65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344488" y="257175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3544888" y="257175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6751638" y="257175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1941513" y="42005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2"/>
                </a:solidFill>
              </a:rPr>
              <a:t>02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5148263" y="42005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bg2"/>
                </a:solidFill>
              </a:rPr>
              <a:t>04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072689-A84B-48FC-BF12-1A696135BFC3}"/>
              </a:ext>
            </a:extLst>
          </p:cNvPr>
          <p:cNvSpPr/>
          <p:nvPr/>
        </p:nvSpPr>
        <p:spPr>
          <a:xfrm>
            <a:off x="382588" y="931065"/>
            <a:ext cx="8352928" cy="1423855"/>
          </a:xfrm>
          <a:custGeom>
            <a:avLst/>
            <a:gdLst>
              <a:gd name="connsiteX0" fmla="*/ 0 w 8352928"/>
              <a:gd name="connsiteY0" fmla="*/ 0 h 1423855"/>
              <a:gd name="connsiteX1" fmla="*/ 779607 w 8352928"/>
              <a:gd name="connsiteY1" fmla="*/ 0 h 1423855"/>
              <a:gd name="connsiteX2" fmla="*/ 1475684 w 8352928"/>
              <a:gd name="connsiteY2" fmla="*/ 0 h 1423855"/>
              <a:gd name="connsiteX3" fmla="*/ 2171761 w 8352928"/>
              <a:gd name="connsiteY3" fmla="*/ 0 h 1423855"/>
              <a:gd name="connsiteX4" fmla="*/ 2700780 w 8352928"/>
              <a:gd name="connsiteY4" fmla="*/ 0 h 1423855"/>
              <a:gd name="connsiteX5" fmla="*/ 3396857 w 8352928"/>
              <a:gd name="connsiteY5" fmla="*/ 0 h 1423855"/>
              <a:gd name="connsiteX6" fmla="*/ 3842347 w 8352928"/>
              <a:gd name="connsiteY6" fmla="*/ 0 h 1423855"/>
              <a:gd name="connsiteX7" fmla="*/ 4371366 w 8352928"/>
              <a:gd name="connsiteY7" fmla="*/ 0 h 1423855"/>
              <a:gd name="connsiteX8" fmla="*/ 4900384 w 8352928"/>
              <a:gd name="connsiteY8" fmla="*/ 0 h 1423855"/>
              <a:gd name="connsiteX9" fmla="*/ 5679991 w 8352928"/>
              <a:gd name="connsiteY9" fmla="*/ 0 h 1423855"/>
              <a:gd name="connsiteX10" fmla="*/ 6209010 w 8352928"/>
              <a:gd name="connsiteY10" fmla="*/ 0 h 1423855"/>
              <a:gd name="connsiteX11" fmla="*/ 6988616 w 8352928"/>
              <a:gd name="connsiteY11" fmla="*/ 0 h 1423855"/>
              <a:gd name="connsiteX12" fmla="*/ 7434106 w 8352928"/>
              <a:gd name="connsiteY12" fmla="*/ 0 h 1423855"/>
              <a:gd name="connsiteX13" fmla="*/ 8352928 w 8352928"/>
              <a:gd name="connsiteY13" fmla="*/ 0 h 1423855"/>
              <a:gd name="connsiteX14" fmla="*/ 8352928 w 8352928"/>
              <a:gd name="connsiteY14" fmla="*/ 446141 h 1423855"/>
              <a:gd name="connsiteX15" fmla="*/ 8352928 w 8352928"/>
              <a:gd name="connsiteY15" fmla="*/ 878044 h 1423855"/>
              <a:gd name="connsiteX16" fmla="*/ 8352928 w 8352928"/>
              <a:gd name="connsiteY16" fmla="*/ 1423855 h 1423855"/>
              <a:gd name="connsiteX17" fmla="*/ 7740380 w 8352928"/>
              <a:gd name="connsiteY17" fmla="*/ 1423855 h 1423855"/>
              <a:gd name="connsiteX18" fmla="*/ 7127832 w 8352928"/>
              <a:gd name="connsiteY18" fmla="*/ 1423855 h 1423855"/>
              <a:gd name="connsiteX19" fmla="*/ 6515284 w 8352928"/>
              <a:gd name="connsiteY19" fmla="*/ 1423855 h 1423855"/>
              <a:gd name="connsiteX20" fmla="*/ 5819207 w 8352928"/>
              <a:gd name="connsiteY20" fmla="*/ 1423855 h 1423855"/>
              <a:gd name="connsiteX21" fmla="*/ 5206658 w 8352928"/>
              <a:gd name="connsiteY21" fmla="*/ 1423855 h 1423855"/>
              <a:gd name="connsiteX22" fmla="*/ 4761169 w 8352928"/>
              <a:gd name="connsiteY22" fmla="*/ 1423855 h 1423855"/>
              <a:gd name="connsiteX23" fmla="*/ 3898033 w 8352928"/>
              <a:gd name="connsiteY23" fmla="*/ 1423855 h 1423855"/>
              <a:gd name="connsiteX24" fmla="*/ 3118426 w 8352928"/>
              <a:gd name="connsiteY24" fmla="*/ 1423855 h 1423855"/>
              <a:gd name="connsiteX25" fmla="*/ 2505878 w 8352928"/>
              <a:gd name="connsiteY25" fmla="*/ 1423855 h 1423855"/>
              <a:gd name="connsiteX26" fmla="*/ 1893330 w 8352928"/>
              <a:gd name="connsiteY26" fmla="*/ 1423855 h 1423855"/>
              <a:gd name="connsiteX27" fmla="*/ 1364312 w 8352928"/>
              <a:gd name="connsiteY27" fmla="*/ 1423855 h 1423855"/>
              <a:gd name="connsiteX28" fmla="*/ 0 w 8352928"/>
              <a:gd name="connsiteY28" fmla="*/ 1423855 h 1423855"/>
              <a:gd name="connsiteX29" fmla="*/ 0 w 8352928"/>
              <a:gd name="connsiteY29" fmla="*/ 991952 h 1423855"/>
              <a:gd name="connsiteX30" fmla="*/ 0 w 8352928"/>
              <a:gd name="connsiteY30" fmla="*/ 503095 h 1423855"/>
              <a:gd name="connsiteX31" fmla="*/ 0 w 8352928"/>
              <a:gd name="connsiteY31" fmla="*/ 0 h 142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52928" h="1423855" fill="none" extrusionOk="0">
                <a:moveTo>
                  <a:pt x="0" y="0"/>
                </a:moveTo>
                <a:cubicBezTo>
                  <a:pt x="206021" y="-2452"/>
                  <a:pt x="410302" y="3370"/>
                  <a:pt x="779607" y="0"/>
                </a:cubicBezTo>
                <a:cubicBezTo>
                  <a:pt x="1148912" y="-3370"/>
                  <a:pt x="1167802" y="-17623"/>
                  <a:pt x="1475684" y="0"/>
                </a:cubicBezTo>
                <a:cubicBezTo>
                  <a:pt x="1783566" y="17623"/>
                  <a:pt x="1967250" y="-32997"/>
                  <a:pt x="2171761" y="0"/>
                </a:cubicBezTo>
                <a:cubicBezTo>
                  <a:pt x="2376272" y="32997"/>
                  <a:pt x="2496605" y="2564"/>
                  <a:pt x="2700780" y="0"/>
                </a:cubicBezTo>
                <a:cubicBezTo>
                  <a:pt x="2904955" y="-2564"/>
                  <a:pt x="3057417" y="11237"/>
                  <a:pt x="3396857" y="0"/>
                </a:cubicBezTo>
                <a:cubicBezTo>
                  <a:pt x="3736297" y="-11237"/>
                  <a:pt x="3653284" y="-4889"/>
                  <a:pt x="3842347" y="0"/>
                </a:cubicBezTo>
                <a:cubicBezTo>
                  <a:pt x="4031410" y="4889"/>
                  <a:pt x="4151226" y="18264"/>
                  <a:pt x="4371366" y="0"/>
                </a:cubicBezTo>
                <a:cubicBezTo>
                  <a:pt x="4591506" y="-18264"/>
                  <a:pt x="4709806" y="7017"/>
                  <a:pt x="4900384" y="0"/>
                </a:cubicBezTo>
                <a:cubicBezTo>
                  <a:pt x="5090962" y="-7017"/>
                  <a:pt x="5523608" y="38849"/>
                  <a:pt x="5679991" y="0"/>
                </a:cubicBezTo>
                <a:cubicBezTo>
                  <a:pt x="5836374" y="-38849"/>
                  <a:pt x="6030657" y="-6333"/>
                  <a:pt x="6209010" y="0"/>
                </a:cubicBezTo>
                <a:cubicBezTo>
                  <a:pt x="6387363" y="6333"/>
                  <a:pt x="6725742" y="9999"/>
                  <a:pt x="6988616" y="0"/>
                </a:cubicBezTo>
                <a:cubicBezTo>
                  <a:pt x="7251490" y="-9999"/>
                  <a:pt x="7316510" y="1396"/>
                  <a:pt x="7434106" y="0"/>
                </a:cubicBezTo>
                <a:cubicBezTo>
                  <a:pt x="7551702" y="-1396"/>
                  <a:pt x="8125180" y="29865"/>
                  <a:pt x="8352928" y="0"/>
                </a:cubicBezTo>
                <a:cubicBezTo>
                  <a:pt x="8356329" y="89886"/>
                  <a:pt x="8352902" y="294445"/>
                  <a:pt x="8352928" y="446141"/>
                </a:cubicBezTo>
                <a:cubicBezTo>
                  <a:pt x="8352954" y="597837"/>
                  <a:pt x="8361076" y="741248"/>
                  <a:pt x="8352928" y="878044"/>
                </a:cubicBezTo>
                <a:cubicBezTo>
                  <a:pt x="8344780" y="1014840"/>
                  <a:pt x="8339072" y="1274660"/>
                  <a:pt x="8352928" y="1423855"/>
                </a:cubicBezTo>
                <a:cubicBezTo>
                  <a:pt x="8048235" y="1419763"/>
                  <a:pt x="7956571" y="1413908"/>
                  <a:pt x="7740380" y="1423855"/>
                </a:cubicBezTo>
                <a:cubicBezTo>
                  <a:pt x="7524189" y="1433802"/>
                  <a:pt x="7269359" y="1407409"/>
                  <a:pt x="7127832" y="1423855"/>
                </a:cubicBezTo>
                <a:cubicBezTo>
                  <a:pt x="6986305" y="1440301"/>
                  <a:pt x="6683490" y="1410861"/>
                  <a:pt x="6515284" y="1423855"/>
                </a:cubicBezTo>
                <a:cubicBezTo>
                  <a:pt x="6347078" y="1436849"/>
                  <a:pt x="5980589" y="1442506"/>
                  <a:pt x="5819207" y="1423855"/>
                </a:cubicBezTo>
                <a:cubicBezTo>
                  <a:pt x="5657825" y="1405204"/>
                  <a:pt x="5386105" y="1416652"/>
                  <a:pt x="5206658" y="1423855"/>
                </a:cubicBezTo>
                <a:cubicBezTo>
                  <a:pt x="5027211" y="1431058"/>
                  <a:pt x="4884086" y="1420260"/>
                  <a:pt x="4761169" y="1423855"/>
                </a:cubicBezTo>
                <a:cubicBezTo>
                  <a:pt x="4638252" y="1427450"/>
                  <a:pt x="4180650" y="1457160"/>
                  <a:pt x="3898033" y="1423855"/>
                </a:cubicBezTo>
                <a:cubicBezTo>
                  <a:pt x="3615416" y="1390550"/>
                  <a:pt x="3434522" y="1459995"/>
                  <a:pt x="3118426" y="1423855"/>
                </a:cubicBezTo>
                <a:cubicBezTo>
                  <a:pt x="2802330" y="1387715"/>
                  <a:pt x="2765674" y="1425888"/>
                  <a:pt x="2505878" y="1423855"/>
                </a:cubicBezTo>
                <a:cubicBezTo>
                  <a:pt x="2246082" y="1421822"/>
                  <a:pt x="2152045" y="1393342"/>
                  <a:pt x="1893330" y="1423855"/>
                </a:cubicBezTo>
                <a:cubicBezTo>
                  <a:pt x="1634615" y="1454368"/>
                  <a:pt x="1591979" y="1408959"/>
                  <a:pt x="1364312" y="1423855"/>
                </a:cubicBezTo>
                <a:cubicBezTo>
                  <a:pt x="1136645" y="1438751"/>
                  <a:pt x="284193" y="1465903"/>
                  <a:pt x="0" y="1423855"/>
                </a:cubicBezTo>
                <a:cubicBezTo>
                  <a:pt x="-966" y="1237753"/>
                  <a:pt x="17300" y="1192585"/>
                  <a:pt x="0" y="991952"/>
                </a:cubicBezTo>
                <a:cubicBezTo>
                  <a:pt x="-17300" y="791319"/>
                  <a:pt x="866" y="674117"/>
                  <a:pt x="0" y="503095"/>
                </a:cubicBezTo>
                <a:cubicBezTo>
                  <a:pt x="-866" y="332073"/>
                  <a:pt x="14063" y="132356"/>
                  <a:pt x="0" y="0"/>
                </a:cubicBezTo>
                <a:close/>
              </a:path>
              <a:path w="8352928" h="1423855" stroke="0" extrusionOk="0">
                <a:moveTo>
                  <a:pt x="0" y="0"/>
                </a:moveTo>
                <a:cubicBezTo>
                  <a:pt x="218252" y="-3152"/>
                  <a:pt x="259789" y="12550"/>
                  <a:pt x="445489" y="0"/>
                </a:cubicBezTo>
                <a:cubicBezTo>
                  <a:pt x="631189" y="-12550"/>
                  <a:pt x="799209" y="-19131"/>
                  <a:pt x="974508" y="0"/>
                </a:cubicBezTo>
                <a:cubicBezTo>
                  <a:pt x="1149807" y="19131"/>
                  <a:pt x="1238010" y="4083"/>
                  <a:pt x="1419998" y="0"/>
                </a:cubicBezTo>
                <a:cubicBezTo>
                  <a:pt x="1601986" y="-4083"/>
                  <a:pt x="1830328" y="7567"/>
                  <a:pt x="2116075" y="0"/>
                </a:cubicBezTo>
                <a:cubicBezTo>
                  <a:pt x="2401822" y="-7567"/>
                  <a:pt x="2530018" y="38450"/>
                  <a:pt x="2895682" y="0"/>
                </a:cubicBezTo>
                <a:cubicBezTo>
                  <a:pt x="3261346" y="-38450"/>
                  <a:pt x="3383020" y="20619"/>
                  <a:pt x="3508230" y="0"/>
                </a:cubicBezTo>
                <a:cubicBezTo>
                  <a:pt x="3633440" y="-20619"/>
                  <a:pt x="4138543" y="15169"/>
                  <a:pt x="4371366" y="0"/>
                </a:cubicBezTo>
                <a:cubicBezTo>
                  <a:pt x="4604189" y="-15169"/>
                  <a:pt x="4918534" y="-22699"/>
                  <a:pt x="5067443" y="0"/>
                </a:cubicBezTo>
                <a:cubicBezTo>
                  <a:pt x="5216352" y="22699"/>
                  <a:pt x="5391712" y="9679"/>
                  <a:pt x="5512932" y="0"/>
                </a:cubicBezTo>
                <a:cubicBezTo>
                  <a:pt x="5634152" y="-9679"/>
                  <a:pt x="6115576" y="12183"/>
                  <a:pt x="6292539" y="0"/>
                </a:cubicBezTo>
                <a:cubicBezTo>
                  <a:pt x="6469502" y="-12183"/>
                  <a:pt x="6814696" y="560"/>
                  <a:pt x="6988616" y="0"/>
                </a:cubicBezTo>
                <a:cubicBezTo>
                  <a:pt x="7162536" y="-560"/>
                  <a:pt x="7730016" y="-33117"/>
                  <a:pt x="8352928" y="0"/>
                </a:cubicBezTo>
                <a:cubicBezTo>
                  <a:pt x="8349613" y="117503"/>
                  <a:pt x="8344586" y="286499"/>
                  <a:pt x="8352928" y="460380"/>
                </a:cubicBezTo>
                <a:cubicBezTo>
                  <a:pt x="8361270" y="634261"/>
                  <a:pt x="8348073" y="779724"/>
                  <a:pt x="8352928" y="906521"/>
                </a:cubicBezTo>
                <a:cubicBezTo>
                  <a:pt x="8357783" y="1033318"/>
                  <a:pt x="8354235" y="1213505"/>
                  <a:pt x="8352928" y="1423855"/>
                </a:cubicBezTo>
                <a:cubicBezTo>
                  <a:pt x="8055188" y="1432953"/>
                  <a:pt x="7869682" y="1398660"/>
                  <a:pt x="7740380" y="1423855"/>
                </a:cubicBezTo>
                <a:cubicBezTo>
                  <a:pt x="7611078" y="1449050"/>
                  <a:pt x="7145903" y="1420172"/>
                  <a:pt x="6960773" y="1423855"/>
                </a:cubicBezTo>
                <a:cubicBezTo>
                  <a:pt x="6775643" y="1427538"/>
                  <a:pt x="6532129" y="1445951"/>
                  <a:pt x="6348225" y="1423855"/>
                </a:cubicBezTo>
                <a:cubicBezTo>
                  <a:pt x="6164321" y="1401759"/>
                  <a:pt x="5961560" y="1406011"/>
                  <a:pt x="5819207" y="1423855"/>
                </a:cubicBezTo>
                <a:cubicBezTo>
                  <a:pt x="5676854" y="1441699"/>
                  <a:pt x="5430877" y="1421711"/>
                  <a:pt x="5123129" y="1423855"/>
                </a:cubicBezTo>
                <a:cubicBezTo>
                  <a:pt x="4815381" y="1425999"/>
                  <a:pt x="4774054" y="1434987"/>
                  <a:pt x="4594110" y="1423855"/>
                </a:cubicBezTo>
                <a:cubicBezTo>
                  <a:pt x="4414166" y="1412723"/>
                  <a:pt x="4252180" y="1407882"/>
                  <a:pt x="4148621" y="1423855"/>
                </a:cubicBezTo>
                <a:cubicBezTo>
                  <a:pt x="4045062" y="1439828"/>
                  <a:pt x="3768755" y="1440384"/>
                  <a:pt x="3536073" y="1423855"/>
                </a:cubicBezTo>
                <a:cubicBezTo>
                  <a:pt x="3303391" y="1407326"/>
                  <a:pt x="3120324" y="1406467"/>
                  <a:pt x="3007054" y="1423855"/>
                </a:cubicBezTo>
                <a:cubicBezTo>
                  <a:pt x="2893784" y="1441243"/>
                  <a:pt x="2485362" y="1426821"/>
                  <a:pt x="2310977" y="1423855"/>
                </a:cubicBezTo>
                <a:cubicBezTo>
                  <a:pt x="2136592" y="1420889"/>
                  <a:pt x="1984322" y="1419923"/>
                  <a:pt x="1781958" y="1423855"/>
                </a:cubicBezTo>
                <a:cubicBezTo>
                  <a:pt x="1579594" y="1427787"/>
                  <a:pt x="1536216" y="1420005"/>
                  <a:pt x="1336468" y="1423855"/>
                </a:cubicBezTo>
                <a:cubicBezTo>
                  <a:pt x="1136720" y="1427706"/>
                  <a:pt x="1091717" y="1407209"/>
                  <a:pt x="890979" y="1423855"/>
                </a:cubicBezTo>
                <a:cubicBezTo>
                  <a:pt x="690241" y="1440501"/>
                  <a:pt x="425417" y="1456805"/>
                  <a:pt x="0" y="1423855"/>
                </a:cubicBezTo>
                <a:cubicBezTo>
                  <a:pt x="4741" y="1298666"/>
                  <a:pt x="17871" y="1070653"/>
                  <a:pt x="0" y="934998"/>
                </a:cubicBezTo>
                <a:cubicBezTo>
                  <a:pt x="-17871" y="799343"/>
                  <a:pt x="19929" y="632839"/>
                  <a:pt x="0" y="488857"/>
                </a:cubicBezTo>
                <a:cubicBezTo>
                  <a:pt x="-19929" y="344875"/>
                  <a:pt x="19237" y="1665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F6541"/>
            </a:solidFill>
            <a:extLst>
              <a:ext uri="{C807C97D-BFC1-408E-A445-0C87EB9F89A2}">
                <ask:lineSketchStyleProps xmlns:ask="http://schemas.microsoft.com/office/drawing/2018/sketchyshapes" sd="10795270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DF80D-AFE3-4358-A71A-4304AA9744E0}"/>
              </a:ext>
            </a:extLst>
          </p:cNvPr>
          <p:cNvSpPr txBox="1"/>
          <p:nvPr/>
        </p:nvSpPr>
        <p:spPr>
          <a:xfrm>
            <a:off x="6755770" y="924996"/>
            <a:ext cx="2088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C00000"/>
                </a:solidFill>
                <a:cs typeface="Akhbar MT" pitchFamily="2" charset="-78"/>
              </a:rPr>
              <a:t>نواتج التعلم : </a:t>
            </a:r>
          </a:p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3146A8-1503-4C46-968D-A1F313D70478}"/>
              </a:ext>
            </a:extLst>
          </p:cNvPr>
          <p:cNvSpPr/>
          <p:nvPr/>
        </p:nvSpPr>
        <p:spPr>
          <a:xfrm>
            <a:off x="408484" y="1357305"/>
            <a:ext cx="8149852" cy="1025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/>
              <a:t>1 – يقرأ المتعلم النص قراءة جهرية وبطلاقة .</a:t>
            </a:r>
          </a:p>
          <a:p>
            <a:pPr algn="r"/>
            <a:r>
              <a:rPr lang="ar-AE" sz="2400" b="1" dirty="0"/>
              <a:t>2 - يحدد المتعلم الفكرة الرئيسة الواردة في النص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E6131-5BF0-4E5D-8E64-19C2EA7CF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13" y="2615364"/>
            <a:ext cx="1498103" cy="1467760"/>
          </a:xfrm>
          <a:prstGeom prst="rect">
            <a:avLst/>
          </a:prstGeom>
        </p:spPr>
      </p:pic>
      <p:pic>
        <p:nvPicPr>
          <p:cNvPr id="8" name="Picture 7" descr="A picture containing text, person, hat&#10;&#10;Description automatically generated">
            <a:extLst>
              <a:ext uri="{FF2B5EF4-FFF2-40B4-BE49-F238E27FC236}">
                <a16:creationId xmlns:a16="http://schemas.microsoft.com/office/drawing/2014/main" id="{2E1DB43D-86BC-41B2-8FF5-550DD2275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34" y="3044130"/>
            <a:ext cx="1408345" cy="1471041"/>
          </a:xfrm>
          <a:prstGeom prst="rect">
            <a:avLst/>
          </a:prstGeom>
        </p:spPr>
      </p:pic>
      <p:pic>
        <p:nvPicPr>
          <p:cNvPr id="10" name="Picture 9" descr="A picture containing clothing&#10;&#10;Description automatically generated">
            <a:extLst>
              <a:ext uri="{FF2B5EF4-FFF2-40B4-BE49-F238E27FC236}">
                <a16:creationId xmlns:a16="http://schemas.microsoft.com/office/drawing/2014/main" id="{DA1AE5A0-5704-4628-A73C-B0003BCE9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37" y="2615364"/>
            <a:ext cx="1439501" cy="1446632"/>
          </a:xfrm>
          <a:prstGeom prst="rect">
            <a:avLst/>
          </a:prstGeom>
        </p:spPr>
      </p:pic>
      <p:pic>
        <p:nvPicPr>
          <p:cNvPr id="12" name="Picture 11" descr="A picture containing building, clothing, outdoor, person&#10;&#10;Description automatically generated">
            <a:extLst>
              <a:ext uri="{FF2B5EF4-FFF2-40B4-BE49-F238E27FC236}">
                <a16:creationId xmlns:a16="http://schemas.microsoft.com/office/drawing/2014/main" id="{2A1A73B7-401A-4247-88A3-08FECB840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69" y="3054074"/>
            <a:ext cx="1447800" cy="1460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417947-A56E-4BA5-A0F2-6FFB6F62B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8334" y="2622083"/>
            <a:ext cx="1449770" cy="14633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37" y="-1985263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F1005BAC-6129-4F39-941B-2105661D3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3" y="858526"/>
            <a:ext cx="7779432" cy="3743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968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17B26E-AC05-4A47-8414-E91338EA5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082" y="0"/>
            <a:ext cx="149364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52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39" y="-2030530"/>
            <a:ext cx="5046387" cy="9036498"/>
          </a:xfrm>
          <a:prstGeom prst="rect">
            <a:avLst/>
          </a:prstGeom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968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C98344CC-D851-4EEB-B635-D794A5160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24" y="954176"/>
            <a:ext cx="7195457" cy="367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1F3711BF-2524-4F80-B61F-A6B3AA400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10" y="410716"/>
            <a:ext cx="1889447" cy="601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C2D38D-A7E2-4DDA-B995-C9EE01A36C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084" y="-11435"/>
            <a:ext cx="1493649" cy="12497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38" y="-2003370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968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3310D3D-7C5D-40FE-9684-8E6A6935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06" y="698748"/>
            <a:ext cx="7314410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884" y="4155132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0D5145-B635-407C-AC74-F65D795C3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317" y="-54368"/>
            <a:ext cx="1416415" cy="11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69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40" y="-2057691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CEE308E-ADE2-4714-AD93-91B0F7D1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8" y="945352"/>
            <a:ext cx="7920880" cy="347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968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66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43E9565-2A50-4D02-87E7-854E0D558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89" y="281774"/>
            <a:ext cx="1593397" cy="695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6E465C-E8B8-4A10-9D42-9140F9F1A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227" y="14094"/>
            <a:ext cx="1318480" cy="11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81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40" y="-2057691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5355568C-4EA3-4EE0-A9CD-A472C716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06" y="939800"/>
            <a:ext cx="748883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968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66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8986216-B23E-44E8-97EA-09FD53221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63" y="321450"/>
            <a:ext cx="1922318" cy="681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329A7F-38C7-41FC-877C-423B1F16B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6244" y="82849"/>
            <a:ext cx="1219058" cy="102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12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38" y="-2003370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428FEA03-CB78-4419-BF73-C3BC665F0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06" y="961747"/>
            <a:ext cx="7458426" cy="363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6965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772D211-7D6D-496F-A4ED-A5C11990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0716"/>
            <a:ext cx="2376264" cy="601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1FE7A9-0160-41A9-9350-B07DCAF05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227" y="14094"/>
            <a:ext cx="1318480" cy="11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64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41" y="-2057691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968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6E83FE13-D1CB-4E50-9C08-1870AE5A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0" y="1490837"/>
            <a:ext cx="1632805" cy="240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AC36781-491B-4701-9EB3-CACF8B207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56" y="524610"/>
            <a:ext cx="5590316" cy="188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B3518A09-9E44-45C3-A774-D4782708B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93" y="2525780"/>
            <a:ext cx="5689649" cy="191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FC7781-EC58-4DCB-A6E7-560AF54C77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5832" y="2073"/>
            <a:ext cx="1262903" cy="105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37" y="-1985263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968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4467CEB4-5DF0-4603-9143-7CD58C1A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207" y="1340233"/>
            <a:ext cx="4612095" cy="22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75BEC23-A1F9-46D8-81DB-95480DCE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11" y="1337121"/>
            <a:ext cx="1977187" cy="271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083693-1371-4223-BE5F-E3A6A4ECA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617" y="85733"/>
            <a:ext cx="149364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8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1659959" y="255204"/>
            <a:ext cx="5532501" cy="8175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342809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4713" dirty="0">
                <a:solidFill>
                  <a:srgbClr val="C00000"/>
                </a:solidFill>
                <a:latin typeface="Tw Cen MT" panose="020B0602020104020603"/>
                <a:cs typeface="(AH) Manal Black" pitchFamily="2" charset="-78"/>
              </a:rPr>
              <a:t>قَوانين حِصَّة</a:t>
            </a:r>
            <a:r>
              <a:rPr lang="ar-AE" sz="4713" dirty="0">
                <a:solidFill>
                  <a:srgbClr val="C00000"/>
                </a:solidFill>
                <a:latin typeface="Tw Cen MT" panose="020B0602020104020603"/>
                <a:cs typeface="(AH) Manal Black" pitchFamily="2" charset="-78"/>
              </a:rPr>
              <a:t> التعلم عن بعد</a:t>
            </a:r>
            <a:r>
              <a:rPr lang="ar-BH" sz="4713" dirty="0">
                <a:solidFill>
                  <a:srgbClr val="C00000"/>
                </a:solidFill>
                <a:latin typeface="Tw Cen MT" panose="020B0602020104020603"/>
                <a:cs typeface="(AH) Manal Black" pitchFamily="2" charset="-78"/>
              </a:rPr>
              <a:t> </a:t>
            </a:r>
            <a:endParaRPr lang="en-US" sz="4713" dirty="0">
              <a:solidFill>
                <a:srgbClr val="C00000"/>
              </a:solidFill>
              <a:latin typeface="Tw Cen MT" panose="020B0602020104020603"/>
              <a:cs typeface="(AH) Manal Black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060F18-C843-4371-BFC9-FBBEAED2FC58}"/>
              </a:ext>
            </a:extLst>
          </p:cNvPr>
          <p:cNvGrpSpPr/>
          <p:nvPr/>
        </p:nvGrpSpPr>
        <p:grpSpPr>
          <a:xfrm>
            <a:off x="331326" y="804133"/>
            <a:ext cx="2465010" cy="2532203"/>
            <a:chOff x="177181" y="361925"/>
            <a:chExt cx="3287695" cy="5247878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C5E50B3F-392E-4F65-A3C1-83D0B1EE9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44" b="89954" l="9752" r="93440">
                          <a14:foregroundMark x1="93262" y1="58661" x2="90426" y2="56467"/>
                          <a14:foregroundMark x1="93617" y1="35219" x2="93617" y2="28406"/>
                          <a14:foregroundMark x1="71099" y1="21132" x2="69858" y2="7044"/>
                          <a14:foregroundMark x1="79965" y1="60162" x2="79965" y2="60162"/>
                          <a14:foregroundMark x1="72163" y1="75404" x2="68440" y2="53233"/>
                          <a14:foregroundMark x1="70213" y1="85335" x2="73050" y2="79792"/>
                          <a14:foregroundMark x1="73050" y1="79792" x2="73050" y2="7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9" b="25507"/>
            <a:stretch/>
          </p:blipFill>
          <p:spPr>
            <a:xfrm>
              <a:off x="557115" y="361925"/>
              <a:ext cx="1605100" cy="300653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EE4B72-D4B2-4FFF-8293-36E8F7CD42BF}"/>
                </a:ext>
              </a:extLst>
            </p:cNvPr>
            <p:cNvSpPr txBox="1"/>
            <p:nvPr/>
          </p:nvSpPr>
          <p:spPr>
            <a:xfrm>
              <a:off x="177181" y="3314063"/>
              <a:ext cx="3287695" cy="2295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09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3299" dirty="0">
                  <a:solidFill>
                    <a:schemeClr val="bg1"/>
                  </a:solidFill>
                  <a:latin typeface="Tw Cen MT" panose="020B0602020104020603"/>
                  <a:cs typeface="(AH) Manal Black" pitchFamily="2" charset="-78"/>
                </a:rPr>
                <a:t>أ</a:t>
              </a:r>
              <a:r>
                <a:rPr lang="ar-AE" sz="3299" dirty="0">
                  <a:solidFill>
                    <a:schemeClr val="bg1"/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سْتَأذِنُ</a:t>
              </a:r>
              <a:r>
                <a:rPr lang="ar-BH" sz="3299" dirty="0">
                  <a:solidFill>
                    <a:schemeClr val="bg1"/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 قَبْلِ التَّحّدّ</a:t>
              </a:r>
              <a:r>
                <a:rPr lang="ar-AE" sz="3299" dirty="0">
                  <a:solidFill>
                    <a:schemeClr val="bg1"/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ِ</a:t>
              </a:r>
              <a:r>
                <a:rPr lang="ar-BH" sz="3299" dirty="0">
                  <a:solidFill>
                    <a:schemeClr val="bg1"/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ث</a:t>
              </a:r>
              <a:endParaRPr lang="en-US" sz="3299" dirty="0">
                <a:solidFill>
                  <a:schemeClr val="bg1"/>
                </a:solidFill>
                <a:latin typeface="Tw Cen MT" panose="020B0602020104020603"/>
                <a:ea typeface="+mn-ea"/>
                <a:cs typeface="(AH) Manal Black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92B7E9-142B-4472-A4AD-B77C6BC2CDFE}"/>
              </a:ext>
            </a:extLst>
          </p:cNvPr>
          <p:cNvGrpSpPr/>
          <p:nvPr/>
        </p:nvGrpSpPr>
        <p:grpSpPr>
          <a:xfrm>
            <a:off x="6369504" y="2992769"/>
            <a:ext cx="2675458" cy="1993191"/>
            <a:chOff x="8308352" y="4125540"/>
            <a:chExt cx="3568379" cy="2658409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CCFBFE71-581B-43E2-B336-7DB708BF2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620" b="78435" l="9947" r="99645">
                          <a14:foregroundMark x1="19538" y1="74121" x2="18117" y2="53195"/>
                          <a14:foregroundMark x1="18117" y1="53195" x2="15275" y2="45208"/>
                          <a14:foregroundMark x1="15275" y1="45208" x2="13499" y2="31949"/>
                          <a14:foregroundMark x1="13499" y1="31949" x2="12966" y2="30671"/>
                          <a14:foregroundMark x1="12611" y1="30671" x2="12611" y2="58466"/>
                          <a14:foregroundMark x1="12611" y1="58466" x2="14387" y2="73802"/>
                          <a14:foregroundMark x1="14387" y1="73802" x2="24512" y2="77476"/>
                          <a14:foregroundMark x1="24512" y1="77476" x2="59147" y2="78435"/>
                          <a14:foregroundMark x1="59147" y1="78435" x2="83659" y2="74760"/>
                          <a14:foregroundMark x1="83659" y1="74760" x2="88099" y2="75719"/>
                          <a14:foregroundMark x1="88099" y1="74760" x2="82771" y2="43131"/>
                          <a14:foregroundMark x1="90053" y1="38498" x2="90053" y2="38498"/>
                          <a14:foregroundMark x1="90053" y1="38498" x2="99822" y2="28435"/>
                          <a14:foregroundMark x1="79396" y1="76038" x2="73712" y2="66134"/>
                          <a14:foregroundMark x1="73712" y1="66134" x2="69094" y2="45208"/>
                          <a14:foregroundMark x1="35879" y1="65815" x2="41918" y2="61182"/>
                          <a14:foregroundMark x1="41918" y1="61182" x2="42096" y2="57987"/>
                          <a14:foregroundMark x1="23091" y1="76677" x2="16163" y2="77316"/>
                          <a14:foregroundMark x1="16163" y1="77316" x2="11901" y2="75399"/>
                          <a14:foregroundMark x1="11901" y1="75399" x2="12611" y2="78594"/>
                          <a14:foregroundMark x1="15808" y1="76038" x2="52575" y2="63898"/>
                          <a14:foregroundMark x1="52575" y1="63898" x2="81705" y2="61981"/>
                          <a14:foregroundMark x1="81705" y1="61981" x2="83837" y2="61981"/>
                          <a14:foregroundMark x1="88099" y1="78594" x2="74600" y2="78275"/>
                          <a14:foregroundMark x1="23801" y1="77955" x2="15098" y2="77955"/>
                          <a14:foregroundMark x1="11545" y1="50479" x2="10124" y2="29233"/>
                          <a14:foregroundMark x1="10124" y1="29233" x2="15808" y2="29073"/>
                          <a14:foregroundMark x1="61812" y1="15974" x2="55595" y2="12939"/>
                          <a14:foregroundMark x1="55595" y1="12939" x2="50266" y2="126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8" t="8579" r="9906" b="21489"/>
            <a:stretch/>
          </p:blipFill>
          <p:spPr>
            <a:xfrm>
              <a:off x="8951861" y="4125540"/>
              <a:ext cx="2453699" cy="180496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6CD17F-CE54-441C-AA60-51639B957C18}"/>
                </a:ext>
              </a:extLst>
            </p:cNvPr>
            <p:cNvSpPr txBox="1"/>
            <p:nvPr/>
          </p:nvSpPr>
          <p:spPr>
            <a:xfrm>
              <a:off x="8308352" y="6106803"/>
              <a:ext cx="3568379" cy="67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2699" dirty="0">
                  <a:solidFill>
                    <a:schemeClr val="bg1"/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أ</a:t>
              </a:r>
              <a:r>
                <a:rPr lang="ar-BH" sz="2699" dirty="0">
                  <a:solidFill>
                    <a:schemeClr val="bg1"/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دَوِّن مُلاحَظاتي</a:t>
              </a:r>
              <a:endParaRPr lang="en-US" sz="2699" dirty="0">
                <a:solidFill>
                  <a:schemeClr val="bg1"/>
                </a:solidFill>
                <a:latin typeface="Tw Cen MT" panose="020B0602020104020603"/>
                <a:ea typeface="+mn-ea"/>
                <a:cs typeface="(AH) Manal Black" pitchFamily="2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D64875-3A71-49BF-B8A2-74D1DCCB776E}"/>
              </a:ext>
            </a:extLst>
          </p:cNvPr>
          <p:cNvGrpSpPr/>
          <p:nvPr/>
        </p:nvGrpSpPr>
        <p:grpSpPr>
          <a:xfrm>
            <a:off x="6633548" y="880602"/>
            <a:ext cx="2441479" cy="1611619"/>
            <a:chOff x="8845580" y="1174498"/>
            <a:chExt cx="3256310" cy="2149489"/>
          </a:xfrm>
        </p:grpSpPr>
        <p:pic>
          <p:nvPicPr>
            <p:cNvPr id="6" name="Picture 5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C9C1BD99-A726-49AE-9364-4B32089A6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50" b="94500" l="5250" r="96500">
                          <a14:foregroundMark x1="36500" y1="67250" x2="24750" y2="76500"/>
                          <a14:foregroundMark x1="24750" y1="76500" x2="11250" y2="73250"/>
                          <a14:foregroundMark x1="11250" y1="73250" x2="10250" y2="46750"/>
                          <a14:foregroundMark x1="10250" y1="46750" x2="11750" y2="40750"/>
                          <a14:foregroundMark x1="8500" y1="60750" x2="7750" y2="32250"/>
                          <a14:foregroundMark x1="7750" y1="32250" x2="14750" y2="20500"/>
                          <a14:foregroundMark x1="14750" y1="20500" x2="35000" y2="9000"/>
                          <a14:foregroundMark x1="9250" y1="61500" x2="5250" y2="48500"/>
                          <a14:foregroundMark x1="5250" y1="48500" x2="5250" y2="41500"/>
                          <a14:foregroundMark x1="26750" y1="38750" x2="50750" y2="36750"/>
                          <a14:foregroundMark x1="55250" y1="25750" x2="35000" y2="24500"/>
                          <a14:foregroundMark x1="52000" y1="19250" x2="52000" y2="27250"/>
                          <a14:foregroundMark x1="40250" y1="27750" x2="40250" y2="19250"/>
                          <a14:foregroundMark x1="42750" y1="17500" x2="34500" y2="28500"/>
                          <a14:foregroundMark x1="34500" y1="28500" x2="34500" y2="29000"/>
                          <a14:foregroundMark x1="32500" y1="30500" x2="40250" y2="19500"/>
                          <a14:foregroundMark x1="40250" y1="19500" x2="40250" y2="19250"/>
                          <a14:foregroundMark x1="35750" y1="7750" x2="49250" y2="7750"/>
                          <a14:foregroundMark x1="49250" y1="7750" x2="74750" y2="18000"/>
                          <a14:foregroundMark x1="74750" y1="18000" x2="78000" y2="20750"/>
                          <a14:foregroundMark x1="81750" y1="21250" x2="71250" y2="12000"/>
                          <a14:foregroundMark x1="71250" y1="12000" x2="56250" y2="6500"/>
                          <a14:foregroundMark x1="56250" y1="6500" x2="44750" y2="5750"/>
                          <a14:foregroundMark x1="48750" y1="5750" x2="84500" y2="29250"/>
                          <a14:foregroundMark x1="84500" y1="29250" x2="85000" y2="29750"/>
                          <a14:foregroundMark x1="85000" y1="22500" x2="92750" y2="46500"/>
                          <a14:foregroundMark x1="92750" y1="46500" x2="93250" y2="61500"/>
                          <a14:foregroundMark x1="93250" y1="61500" x2="86750" y2="73750"/>
                          <a14:foregroundMark x1="86750" y1="73750" x2="65500" y2="89000"/>
                          <a14:foregroundMark x1="65500" y1="89000" x2="38000" y2="89250"/>
                          <a14:foregroundMark x1="38000" y1="89250" x2="14500" y2="74500"/>
                          <a14:foregroundMark x1="14500" y1="74500" x2="14250" y2="74500"/>
                          <a14:foregroundMark x1="39500" y1="92750" x2="55750" y2="94500"/>
                          <a14:foregroundMark x1="20750" y1="38250" x2="37000" y2="17000"/>
                          <a14:foregroundMark x1="37000" y1="17000" x2="40250" y2="15500"/>
                          <a14:foregroundMark x1="95250" y1="59750" x2="96500" y2="44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3628" y="1174498"/>
              <a:ext cx="1605099" cy="162403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9E2B88-F95B-4954-B33F-AC66DA9A4615}"/>
                </a:ext>
              </a:extLst>
            </p:cNvPr>
            <p:cNvSpPr txBox="1"/>
            <p:nvPr/>
          </p:nvSpPr>
          <p:spPr>
            <a:xfrm>
              <a:off x="8845580" y="2769989"/>
              <a:ext cx="32563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BH" sz="2099" dirty="0">
                  <a:solidFill>
                    <a:schemeClr val="bg1"/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أَبْتَعِد عَنْ ضّجيج مَنْ حَوْلي</a:t>
              </a:r>
              <a:endParaRPr lang="en-US" sz="2099" dirty="0">
                <a:solidFill>
                  <a:schemeClr val="bg1"/>
                </a:solidFill>
                <a:latin typeface="Tw Cen MT" panose="020B0602020104020603"/>
                <a:ea typeface="+mn-ea"/>
                <a:cs typeface="(AH) Manal Black" pitchFamily="2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019F67A-0257-49EC-A021-7D071DB7E58C}"/>
              </a:ext>
            </a:extLst>
          </p:cNvPr>
          <p:cNvGrpSpPr/>
          <p:nvPr/>
        </p:nvGrpSpPr>
        <p:grpSpPr>
          <a:xfrm>
            <a:off x="4332761" y="1167450"/>
            <a:ext cx="2485890" cy="2060633"/>
            <a:chOff x="6226228" y="3264920"/>
            <a:chExt cx="3315543" cy="27483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5FF8BA-36BC-466D-80E1-D8E1CF97F5EC}"/>
                </a:ext>
              </a:extLst>
            </p:cNvPr>
            <p:cNvSpPr txBox="1"/>
            <p:nvPr/>
          </p:nvSpPr>
          <p:spPr>
            <a:xfrm>
              <a:off x="6226228" y="5397707"/>
              <a:ext cx="3315543" cy="615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1714" dirty="0">
                  <a:solidFill>
                    <a:schemeClr val="bg1"/>
                  </a:solidFill>
                  <a:latin typeface="Tw Cen MT" panose="020B0602020104020603"/>
                  <a:cs typeface="(AH) Manal Black" pitchFamily="2" charset="-78"/>
                </a:rPr>
                <a:t>أ</a:t>
              </a:r>
              <a:r>
                <a:rPr lang="ar-BH" sz="2399" dirty="0">
                  <a:solidFill>
                    <a:schemeClr val="bg1"/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سْتَمِع إلى الْمُعَلَّمة بِتِرْكيز</a:t>
              </a:r>
              <a:endParaRPr lang="en-US" sz="1714" dirty="0">
                <a:solidFill>
                  <a:schemeClr val="bg1"/>
                </a:solidFill>
                <a:latin typeface="Tw Cen MT" panose="020B0602020104020603"/>
                <a:ea typeface="+mn-ea"/>
                <a:cs typeface="(AH) Manal Black" pitchFamily="2" charset="-78"/>
              </a:endParaRPr>
            </a:p>
          </p:txBody>
        </p:sp>
        <p:pic>
          <p:nvPicPr>
            <p:cNvPr id="22" name="Picture 21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766903E-D447-492A-80AF-B92334722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667" b="96000" l="0" r="93778">
                          <a14:foregroundMark x1="8444" y1="55556" x2="6222" y2="32444"/>
                          <a14:foregroundMark x1="2222" y1="51111" x2="444" y2="39111"/>
                          <a14:foregroundMark x1="8444" y1="28000" x2="20444" y2="23556"/>
                          <a14:foregroundMark x1="40000" y1="31111" x2="63111" y2="34667"/>
                          <a14:foregroundMark x1="66222" y1="22222" x2="58222" y2="2667"/>
                          <a14:foregroundMark x1="62222" y1="96444" x2="83556" y2="96444"/>
                          <a14:foregroundMark x1="84444" y1="93333" x2="93333" y2="79111"/>
                          <a14:foregroundMark x1="93333" y1="79111" x2="93778" y2="79111"/>
                          <a14:foregroundMark x1="38222" y1="12889" x2="31111" y2="15111"/>
                          <a14:foregroundMark x1="44889" y1="7556" x2="47111" y2="7556"/>
                          <a14:foregroundMark x1="23111" y1="86222" x2="23111" y2="8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5221" y="3264920"/>
              <a:ext cx="2665543" cy="2041071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56D238-D10C-43DD-80C2-F83E2997B7D5}"/>
              </a:ext>
            </a:extLst>
          </p:cNvPr>
          <p:cNvGrpSpPr/>
          <p:nvPr/>
        </p:nvGrpSpPr>
        <p:grpSpPr>
          <a:xfrm>
            <a:off x="2317416" y="1167181"/>
            <a:ext cx="2017021" cy="2360099"/>
            <a:chOff x="3405808" y="1696548"/>
            <a:chExt cx="2690191" cy="3147770"/>
          </a:xfrm>
        </p:grpSpPr>
        <p:pic>
          <p:nvPicPr>
            <p:cNvPr id="1026" name="Picture 2" descr="نتيجة بحث الصور عن أم تتحدث كرتون">
              <a:extLst>
                <a:ext uri="{FF2B5EF4-FFF2-40B4-BE49-F238E27FC236}">
                  <a16:creationId xmlns:a16="http://schemas.microsoft.com/office/drawing/2014/main" id="{19178938-5A96-47F9-82E4-5A06F5BD0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736" y="1696548"/>
              <a:ext cx="1821539" cy="1897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7CEDD7-C17F-4AE9-8B7A-28847CFCD499}"/>
                </a:ext>
              </a:extLst>
            </p:cNvPr>
            <p:cNvSpPr txBox="1"/>
            <p:nvPr/>
          </p:nvSpPr>
          <p:spPr>
            <a:xfrm>
              <a:off x="3405808" y="3859471"/>
              <a:ext cx="2690191" cy="98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2099" dirty="0">
                  <a:solidFill>
                    <a:schemeClr val="bg1"/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اُفَكِّر وأُجيبُ بِمُفْرَدي</a:t>
              </a:r>
            </a:p>
            <a:p>
              <a:pPr algn="ctr" defTabSz="3428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2099" dirty="0">
                  <a:solidFill>
                    <a:schemeClr val="bg1"/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دونَ مساعَدَة أُمي</a:t>
              </a:r>
              <a:endParaRPr lang="en-US" sz="2099" dirty="0">
                <a:solidFill>
                  <a:schemeClr val="bg1"/>
                </a:solidFill>
                <a:latin typeface="Tw Cen MT" panose="020B0602020104020603"/>
                <a:ea typeface="+mn-ea"/>
                <a:cs typeface="(AH) Manal Black" pitchFamily="2" charset="-7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841195-2434-4B65-A7C3-C21CE60032A7}"/>
              </a:ext>
            </a:extLst>
          </p:cNvPr>
          <p:cNvGrpSpPr/>
          <p:nvPr/>
        </p:nvGrpSpPr>
        <p:grpSpPr>
          <a:xfrm>
            <a:off x="266913" y="2014236"/>
            <a:ext cx="4046624" cy="2971724"/>
            <a:chOff x="354111" y="2686477"/>
            <a:chExt cx="5397165" cy="3963521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72FC0D0-1882-4750-8152-9E84AFA22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99" b="93103" l="9752" r="89894">
                          <a14:foregroundMark x1="28191" y1="34253" x2="33688" y2="30000"/>
                          <a14:foregroundMark x1="33688" y1="30000" x2="37766" y2="30920"/>
                          <a14:foregroundMark x1="52305" y1="35057" x2="59574" y2="31264"/>
                          <a14:foregroundMark x1="59574" y1="31264" x2="66312" y2="33563"/>
                          <a14:foregroundMark x1="66312" y1="33563" x2="66312" y2="33678"/>
                          <a14:foregroundMark x1="63830" y1="31609" x2="54787" y2="30805"/>
                          <a14:foregroundMark x1="54787" y1="30805" x2="52837" y2="33218"/>
                          <a14:foregroundMark x1="22163" y1="10000" x2="30142" y2="8851"/>
                          <a14:foregroundMark x1="30142" y1="8851" x2="36525" y2="5402"/>
                          <a14:foregroundMark x1="36525" y1="5402" x2="44504" y2="3218"/>
                          <a14:foregroundMark x1="44504" y1="3218" x2="53546" y2="4023"/>
                          <a14:foregroundMark x1="53546" y1="4023" x2="60816" y2="8851"/>
                          <a14:foregroundMark x1="60816" y1="8851" x2="63475" y2="13103"/>
                          <a14:foregroundMark x1="65071" y1="6897" x2="58156" y2="4368"/>
                          <a14:foregroundMark x1="58156" y1="4368" x2="47163" y2="2874"/>
                          <a14:foregroundMark x1="58333" y1="28046" x2="59929" y2="33448"/>
                          <a14:foregroundMark x1="59929" y1="33448" x2="59929" y2="33448"/>
                          <a14:foregroundMark x1="30142" y1="38046" x2="29078" y2="30460"/>
                          <a14:foregroundMark x1="29078" y1="30460" x2="31028" y2="25747"/>
                          <a14:foregroundMark x1="41667" y1="55287" x2="55496" y2="91379"/>
                          <a14:foregroundMark x1="32447" y1="82644" x2="29787" y2="69885"/>
                          <a14:foregroundMark x1="29787" y1="69885" x2="35638" y2="61494"/>
                          <a14:foregroundMark x1="31028" y1="78966" x2="23936" y2="76322"/>
                          <a14:foregroundMark x1="23936" y1="76322" x2="29787" y2="60115"/>
                          <a14:foregroundMark x1="29787" y1="60115" x2="37057" y2="56897"/>
                          <a14:foregroundMark x1="37057" y1="56897" x2="43972" y2="55632"/>
                          <a14:foregroundMark x1="29433" y1="73103" x2="25709" y2="82644"/>
                          <a14:foregroundMark x1="48050" y1="91149" x2="56915" y2="90920"/>
                          <a14:foregroundMark x1="56915" y1="90920" x2="74291" y2="92874"/>
                          <a14:foregroundMark x1="74291" y1="92874" x2="80142" y2="89310"/>
                          <a14:foregroundMark x1="80142" y1="89310" x2="72163" y2="75172"/>
                          <a14:foregroundMark x1="73759" y1="76207" x2="71809" y2="87816"/>
                          <a14:foregroundMark x1="69858" y1="93218" x2="62766" y2="67931"/>
                          <a14:foregroundMark x1="62766" y1="67931" x2="62766" y2="67126"/>
                          <a14:foregroundMark x1="61879" y1="68966" x2="64362" y2="83908"/>
                          <a14:foregroundMark x1="63830" y1="88506" x2="55674" y2="81379"/>
                          <a14:foregroundMark x1="55674" y1="81379" x2="56383" y2="75747"/>
                          <a14:foregroundMark x1="56383" y1="75747" x2="62234" y2="65747"/>
                          <a14:foregroundMark x1="62234" y1="65747" x2="67021" y2="62299"/>
                          <a14:foregroundMark x1="88830" y1="70000" x2="82092" y2="59425"/>
                          <a14:foregroundMark x1="82092" y1="59425" x2="75000" y2="56782"/>
                          <a14:foregroundMark x1="75000" y1="56782" x2="62234" y2="56667"/>
                          <a14:foregroundMark x1="59929" y1="55287" x2="68262" y2="54253"/>
                          <a14:foregroundMark x1="68262" y1="54253" x2="76064" y2="55402"/>
                          <a14:foregroundMark x1="76064" y1="55402" x2="81383" y2="59425"/>
                          <a14:foregroundMark x1="82624" y1="58161" x2="79787" y2="63678"/>
                          <a14:foregroundMark x1="79787" y1="63678" x2="79787" y2="66897"/>
                          <a14:foregroundMark x1="74291" y1="71034" x2="67376" y2="75402"/>
                          <a14:foregroundMark x1="67376" y1="75402" x2="58688" y2="68506"/>
                          <a14:foregroundMark x1="58688" y1="68506" x2="52837" y2="55632"/>
                          <a14:foregroundMark x1="52305" y1="60000" x2="57624" y2="74598"/>
                          <a14:foregroundMark x1="57624" y1="74598" x2="57624" y2="74598"/>
                          <a14:foregroundMark x1="53901" y1="82414" x2="44858" y2="58391"/>
                          <a14:foregroundMark x1="46099" y1="92414" x2="40248" y2="72069"/>
                          <a14:foregroundMark x1="40248" y1="72069" x2="41667" y2="63793"/>
                          <a14:foregroundMark x1="41312" y1="64368" x2="38830" y2="67701"/>
                          <a14:foregroundMark x1="38830" y1="68736" x2="42730" y2="81379"/>
                          <a14:foregroundMark x1="42730" y1="81379" x2="47163" y2="86667"/>
                          <a14:foregroundMark x1="47163" y1="86667" x2="47163" y2="87011"/>
                          <a14:foregroundMark x1="49291" y1="89310" x2="58688" y2="89885"/>
                          <a14:foregroundMark x1="58688" y1="89885" x2="64716" y2="89310"/>
                          <a14:foregroundMark x1="64362" y1="89080" x2="38121" y2="86207"/>
                          <a14:foregroundMark x1="37234" y1="84138" x2="53723" y2="81494"/>
                          <a14:foregroundMark x1="53723" y1="81494" x2="60284" y2="81379"/>
                          <a14:foregroundMark x1="57624" y1="80805" x2="34929" y2="78506"/>
                          <a14:foregroundMark x1="34929" y1="78506" x2="43617" y2="82644"/>
                          <a14:foregroundMark x1="13830" y1="13103" x2="21986" y2="10345"/>
                          <a14:foregroundMark x1="21986" y1="10345" x2="22518" y2="10345"/>
                          <a14:foregroundMark x1="24645" y1="8506" x2="31738" y2="4943"/>
                          <a14:foregroundMark x1="31738" y1="4943" x2="42021" y2="2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4"/>
            <a:stretch/>
          </p:blipFill>
          <p:spPr>
            <a:xfrm>
              <a:off x="354111" y="4340309"/>
              <a:ext cx="2011108" cy="217731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2D05260-DE77-4D0E-AE2F-8C6886EB1D90}"/>
                </a:ext>
              </a:extLst>
            </p:cNvPr>
            <p:cNvSpPr/>
            <p:nvPr/>
          </p:nvSpPr>
          <p:spPr>
            <a:xfrm>
              <a:off x="1970946" y="5572476"/>
              <a:ext cx="3780330" cy="1077522"/>
            </a:xfrm>
            <a:prstGeom prst="rect">
              <a:avLst/>
            </a:prstGeom>
            <a:noFill/>
          </p:spPr>
          <p:txBody>
            <a:bodyPr wrap="square" lIns="68559" tIns="34279" rIns="68559" bIns="34279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3428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2400" b="1" dirty="0">
                  <a:ln/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ألْتَزِمُ الصَّمْتَ وأغلِق </a:t>
              </a:r>
            </a:p>
            <a:p>
              <a:pPr algn="ctr" defTabSz="3428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2400" b="1" dirty="0">
                  <a:ln/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مُكَبِّرَ الصَّوت</a:t>
              </a:r>
            </a:p>
          </p:txBody>
        </p:sp>
        <p:pic>
          <p:nvPicPr>
            <p:cNvPr id="25" name="Picture 6" descr="A close up of a microphone&#10;&#10;Description automatically generated">
              <a:extLst>
                <a:ext uri="{FF2B5EF4-FFF2-40B4-BE49-F238E27FC236}">
                  <a16:creationId xmlns:a16="http://schemas.microsoft.com/office/drawing/2014/main" id="{E5930E47-DF99-466E-9B61-84AE730E7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353" y="4696864"/>
              <a:ext cx="1138467" cy="76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2C506C1C-4C6F-4BDF-9AFD-75498A944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18902">
              <a:off x="2681312" y="2686477"/>
              <a:ext cx="804114" cy="360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3428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0347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Arial" panose="020B0604020202020204" pitchFamily="34" charset="0"/>
                </a:rPr>
                <a:t> </a:t>
              </a:r>
              <a:r>
                <a:rPr lang="en-US" altLang="en-US" sz="6598" dirty="0">
                  <a:solidFill>
                    <a:srgbClr val="FF0000"/>
                  </a:solidFill>
                  <a:sym typeface="Arial" panose="020B0604020202020204" pitchFamily="34" charset="0"/>
                </a:rPr>
                <a:t>X</a:t>
              </a:r>
              <a:endParaRPr lang="en-US" altLang="en-US" sz="10347" dirty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AFB630-5B22-4E06-BE0E-9953359DC778}"/>
              </a:ext>
            </a:extLst>
          </p:cNvPr>
          <p:cNvGrpSpPr/>
          <p:nvPr/>
        </p:nvGrpSpPr>
        <p:grpSpPr>
          <a:xfrm>
            <a:off x="4292559" y="3219644"/>
            <a:ext cx="2017021" cy="1744296"/>
            <a:chOff x="6044047" y="4431338"/>
            <a:chExt cx="2690191" cy="2326446"/>
          </a:xfrm>
        </p:grpSpPr>
        <p:pic>
          <p:nvPicPr>
            <p:cNvPr id="21" name="Picture 20" descr="A close up of a camera&#10;&#10;Description automatically generated">
              <a:extLst>
                <a:ext uri="{FF2B5EF4-FFF2-40B4-BE49-F238E27FC236}">
                  <a16:creationId xmlns:a16="http://schemas.microsoft.com/office/drawing/2014/main" id="{202C7CCD-54B6-4CD8-9158-1C807BBB0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7769" t="6358" r="17317" b="8965"/>
            <a:stretch/>
          </p:blipFill>
          <p:spPr>
            <a:xfrm>
              <a:off x="6525950" y="4431338"/>
              <a:ext cx="1726386" cy="15850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FA8578D-15C5-4972-9F92-04AD9DF24E22}"/>
                </a:ext>
              </a:extLst>
            </p:cNvPr>
            <p:cNvSpPr txBox="1"/>
            <p:nvPr/>
          </p:nvSpPr>
          <p:spPr>
            <a:xfrm>
              <a:off x="6044047" y="6203786"/>
              <a:ext cx="2690191" cy="553998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 defTabSz="3428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2099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w Cen MT" panose="020B0602020104020603"/>
                  <a:ea typeface="+mn-ea"/>
                  <a:cs typeface="(AH) Manal Black" pitchFamily="2" charset="-78"/>
                </a:rPr>
                <a:t>الْبَرْنامج مُراقَب</a:t>
              </a:r>
              <a:endParaRPr lang="en-US" sz="2099" dirty="0">
                <a:solidFill>
                  <a:schemeClr val="tx1">
                    <a:lumMod val="95000"/>
                    <a:lumOff val="5000"/>
                  </a:schemeClr>
                </a:solidFill>
                <a:latin typeface="Tw Cen MT" panose="020B0602020104020603"/>
                <a:ea typeface="+mn-ea"/>
                <a:cs typeface="(AH) Manal Black" pitchFamily="2" charset="-78"/>
              </a:endParaRPr>
            </a:p>
          </p:txBody>
        </p:sp>
      </p:grpSp>
      <p:pic>
        <p:nvPicPr>
          <p:cNvPr id="1024" name="Picture 1023" descr="A close up of a logo&#10;&#10;Description automatically generated">
            <a:extLst>
              <a:ext uri="{FF2B5EF4-FFF2-40B4-BE49-F238E27FC236}">
                <a16:creationId xmlns:a16="http://schemas.microsoft.com/office/drawing/2014/main" id="{1F6C6783-B5D2-4C47-9F70-AF6495C594E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9204" b="35480"/>
          <a:stretch/>
        </p:blipFill>
        <p:spPr>
          <a:xfrm>
            <a:off x="4609421" y="1167181"/>
            <a:ext cx="1998540" cy="1527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C2C05F6-841B-4890-9DBA-209295D06E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98" y="32374"/>
            <a:ext cx="1069381" cy="893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71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37" y="-1985263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2899E307-160E-4E4A-85E3-DF0BFABD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8" y="874196"/>
            <a:ext cx="7708627" cy="3839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968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F70388A7-9B77-4D19-ACA3-A1F2D8D1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48" y="354529"/>
            <a:ext cx="4141964" cy="576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3DCDE0-9A59-4D00-9E91-ACB24F731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9431" y="17970"/>
            <a:ext cx="149364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13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37" y="-1985263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58AB2019-DF01-4652-8197-8D656EAB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5" y="1026355"/>
            <a:ext cx="7579009" cy="3611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3966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A4A66802-FFF7-48D9-BBC8-C946A2BB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72" y="44112"/>
            <a:ext cx="2071038" cy="982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8D4303-CE1B-4AFE-A973-177F7BC07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985" y="-17681"/>
            <a:ext cx="1331896" cy="111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45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39" y="-1985263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40CE8A94-6E5C-415F-A93B-AA39BF9D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04846"/>
            <a:ext cx="7632848" cy="4070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3111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5BFA95B6-1BFC-43AD-93E1-17D39DF69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07" y="95966"/>
            <a:ext cx="3207544" cy="586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23B1B4-CE25-4C87-883C-A224D59E6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3" y="1432063"/>
            <a:ext cx="1233181" cy="10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58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39" y="-1985263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BAF34ED-8D99-4C4A-838A-6AF5777A5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915318"/>
            <a:ext cx="7860007" cy="3630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968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A0734A9F-4680-436F-B4DD-9FEA461C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17" y="353337"/>
            <a:ext cx="3311571" cy="561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E6FB51-4208-4AB6-AA66-3D21BBDE5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084" y="-32031"/>
            <a:ext cx="149364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03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5241" y="-1985263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1968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6FF7EBF4-9561-4F59-B218-A1DE195C9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19" y="1012057"/>
            <a:ext cx="5372844" cy="3158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22D39-17C6-4FA0-BD83-A745F3137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891" y="1958975"/>
            <a:ext cx="2086558" cy="2595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ADBCF-2A3E-470E-A47C-49A0E21777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060" y="9792"/>
            <a:ext cx="149364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62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8810" y="-1995055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196803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9F8A86-29B4-4F27-A186-CB3529A91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53" y="782726"/>
            <a:ext cx="7463248" cy="3773215"/>
          </a:xfrm>
          <a:prstGeom prst="rect">
            <a:avLst/>
          </a:prstGeom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3111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3BD3F576-234E-46E6-8253-A4FDF0124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14133"/>
            <a:ext cx="2991668" cy="526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C50AE3-A613-4013-A95B-821E2C1DF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8655" y="-38922"/>
            <a:ext cx="149364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33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8811" y="-1995055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44112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3BD3F576-234E-46E6-8253-A4FDF0124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14133"/>
            <a:ext cx="2991668" cy="526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E89A33-2268-4BA5-933F-FABBECD64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732" y="859594"/>
            <a:ext cx="7059536" cy="3690268"/>
          </a:xfrm>
          <a:prstGeom prst="rect">
            <a:avLst/>
          </a:prstGeom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3111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EA167B-3275-4A22-B734-5893AEDE21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7630" y="0"/>
            <a:ext cx="149364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29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auto">
          <a:xfrm>
            <a:off x="2897188" y="2314575"/>
            <a:ext cx="412750" cy="158750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406525" y="1871663"/>
            <a:ext cx="177800" cy="174625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151063" y="2008188"/>
            <a:ext cx="342900" cy="130175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2849563" y="2730500"/>
            <a:ext cx="130175" cy="127000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8812" y="-1995055"/>
            <a:ext cx="5046387" cy="9036498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-127338"/>
            <a:ext cx="974955" cy="5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43" y="4195834"/>
            <a:ext cx="804863" cy="7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C8FA71-CDE9-4B27-9BBE-71D36A3B5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01" y="900616"/>
            <a:ext cx="7707424" cy="3243069"/>
          </a:xfrm>
          <a:prstGeom prst="rect">
            <a:avLst/>
          </a:prstGeom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" y="311119"/>
            <a:ext cx="816418" cy="79208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9EAF16-AF36-4806-9F92-EE2BCA277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595" y="-2856"/>
            <a:ext cx="149364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50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15308" y="168341"/>
            <a:ext cx="4781211" cy="6232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037" b="1" dirty="0"/>
              <a:t>توزيع الأسماء على المجموعات</a:t>
            </a:r>
            <a:endParaRPr lang="en-GB" sz="3037" b="1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47373BC-9DCC-4B4A-AA21-C0067AF1D86D}"/>
              </a:ext>
            </a:extLst>
          </p:cNvPr>
          <p:cNvSpPr/>
          <p:nvPr/>
        </p:nvSpPr>
        <p:spPr>
          <a:xfrm>
            <a:off x="2357449" y="2917524"/>
            <a:ext cx="1471830" cy="55791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399" dirty="0">
                <a:solidFill>
                  <a:schemeClr val="tx1"/>
                </a:solidFill>
              </a:rPr>
              <a:t>المعالي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6CBE14CB-C298-44A3-84AF-2D7E589FFE98}"/>
              </a:ext>
            </a:extLst>
          </p:cNvPr>
          <p:cNvSpPr/>
          <p:nvPr/>
        </p:nvSpPr>
        <p:spPr>
          <a:xfrm>
            <a:off x="2373359" y="920245"/>
            <a:ext cx="1471830" cy="55791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399" dirty="0">
                <a:solidFill>
                  <a:schemeClr val="tx1"/>
                </a:solidFill>
              </a:rPr>
              <a:t>الشموخ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E08DE457-81C7-40F6-8864-6D4B32341FF6}"/>
              </a:ext>
            </a:extLst>
          </p:cNvPr>
          <p:cNvSpPr/>
          <p:nvPr/>
        </p:nvSpPr>
        <p:spPr>
          <a:xfrm>
            <a:off x="5825809" y="3243076"/>
            <a:ext cx="1471830" cy="55791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399" dirty="0">
                <a:solidFill>
                  <a:schemeClr val="tx1"/>
                </a:solidFill>
              </a:rPr>
              <a:t>التفاؤل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AFACB46-24BC-47BF-B1D6-16E3686BF146}"/>
              </a:ext>
            </a:extLst>
          </p:cNvPr>
          <p:cNvSpPr/>
          <p:nvPr/>
        </p:nvSpPr>
        <p:spPr>
          <a:xfrm>
            <a:off x="5616540" y="998265"/>
            <a:ext cx="1471830" cy="557918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399" dirty="0">
                <a:solidFill>
                  <a:schemeClr val="tx1"/>
                </a:solidFill>
              </a:rPr>
              <a:t>الطموح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B47DF-DFBD-42A7-ABF9-29FF76E0CCB5}"/>
              </a:ext>
            </a:extLst>
          </p:cNvPr>
          <p:cNvSpPr txBox="1"/>
          <p:nvPr/>
        </p:nvSpPr>
        <p:spPr>
          <a:xfrm rot="20067120">
            <a:off x="302625" y="780696"/>
            <a:ext cx="1427986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9" dirty="0">
                <a:solidFill>
                  <a:schemeClr val="bg1"/>
                </a:solidFill>
              </a:rPr>
              <a:t>قادة رابع 3</a:t>
            </a:r>
            <a:endParaRPr lang="en-US" sz="2399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9A93F-9C69-4BB6-959C-49982D377C3A}"/>
              </a:ext>
            </a:extLst>
          </p:cNvPr>
          <p:cNvSpPr/>
          <p:nvPr/>
        </p:nvSpPr>
        <p:spPr>
          <a:xfrm>
            <a:off x="1591086" y="3898502"/>
            <a:ext cx="281262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008DD0"/>
                </a:solidFill>
              </a:rPr>
              <a:t>https://www.liveworksheets.com/1-es1731525fn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E6F003-28F3-4B7A-A420-040E2DDD0B78}"/>
              </a:ext>
            </a:extLst>
          </p:cNvPr>
          <p:cNvSpPr/>
          <p:nvPr/>
        </p:nvSpPr>
        <p:spPr>
          <a:xfrm>
            <a:off x="5236749" y="3998295"/>
            <a:ext cx="26499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https://www.liveworksheets.com/1-aa1731543ra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EE0D32-B7C0-46B9-B609-9ADF57CE02DD}"/>
              </a:ext>
            </a:extLst>
          </p:cNvPr>
          <p:cNvSpPr/>
          <p:nvPr/>
        </p:nvSpPr>
        <p:spPr>
          <a:xfrm>
            <a:off x="1603775" y="1874678"/>
            <a:ext cx="281262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https://www.liveworksheets.com/1-cf1731565xf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FE1EF0-C557-46B2-9AA6-4749C78A8E83}"/>
              </a:ext>
            </a:extLst>
          </p:cNvPr>
          <p:cNvSpPr/>
          <p:nvPr/>
        </p:nvSpPr>
        <p:spPr>
          <a:xfrm>
            <a:off x="4860032" y="1625715"/>
            <a:ext cx="3939047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https://forms.office.com/Pages/ResponsePage.aspx?id=ZN_eq0qrBUuqA_TbXZ4ii8dCUjkQzyJFvW7VtFgkTWZUMU85UldBNUVXUzVMRTFHMkYxNDJJS1BSNC4u</a:t>
            </a:r>
          </a:p>
        </p:txBody>
      </p:sp>
    </p:spTree>
    <p:extLst>
      <p:ext uri="{BB962C8B-B14F-4D97-AF65-F5344CB8AC3E}">
        <p14:creationId xmlns:p14="http://schemas.microsoft.com/office/powerpoint/2010/main" val="3588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4181475"/>
            <a:ext cx="9144000" cy="960438"/>
          </a:xfrm>
          <a:prstGeom prst="rect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D6F121F-FD01-419A-B123-5B0792ADF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24" y="116330"/>
            <a:ext cx="1154435" cy="11544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9950E1-39F4-488E-9AE7-09DF297FC1A5}"/>
              </a:ext>
            </a:extLst>
          </p:cNvPr>
          <p:cNvSpPr/>
          <p:nvPr/>
        </p:nvSpPr>
        <p:spPr>
          <a:xfrm>
            <a:off x="5676098" y="347435"/>
            <a:ext cx="3155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تذكرة خروج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A741F8-2CA6-485E-976A-404E2682898C}"/>
              </a:ext>
            </a:extLst>
          </p:cNvPr>
          <p:cNvSpPr/>
          <p:nvPr/>
        </p:nvSpPr>
        <p:spPr>
          <a:xfrm>
            <a:off x="1259632" y="2238875"/>
            <a:ext cx="62808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في رأيك يا بطل ..</a:t>
            </a:r>
          </a:p>
          <a:p>
            <a:pPr algn="ctr"/>
            <a:r>
              <a:rPr lang="ar-AE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ما الفائدة من درس اليوم ؟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8D23CD-1A23-4E01-A49F-4A49287A602F}"/>
              </a:ext>
            </a:extLst>
          </p:cNvPr>
          <p:cNvSpPr/>
          <p:nvPr/>
        </p:nvSpPr>
        <p:spPr>
          <a:xfrm>
            <a:off x="4842537" y="4246195"/>
            <a:ext cx="39885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الإجابة في الدردشة</a:t>
            </a:r>
            <a:endParaRPr lang="ar-AE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4" name="Picture 11" descr="未标题-2">
            <a:extLst>
              <a:ext uri="{FF2B5EF4-FFF2-40B4-BE49-F238E27FC236}">
                <a16:creationId xmlns:a16="http://schemas.microsoft.com/office/drawing/2014/main" id="{B005884E-C1E2-4E31-8796-C3E521E14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7902">
            <a:off x="197143" y="3867100"/>
            <a:ext cx="1157993" cy="10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نتيجة بحث الصور عن uae flag gif">
            <a:extLst>
              <a:ext uri="{FF2B5EF4-FFF2-40B4-BE49-F238E27FC236}">
                <a16:creationId xmlns:a16="http://schemas.microsoft.com/office/drawing/2014/main" id="{F9415825-E09F-49A4-BBF3-D598825A5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36" y="347434"/>
            <a:ext cx="1348004" cy="63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نتيجة بحث الصور عن مسبار الامل 2021">
            <a:extLst>
              <a:ext uri="{FF2B5EF4-FFF2-40B4-BE49-F238E27FC236}">
                <a16:creationId xmlns:a16="http://schemas.microsoft.com/office/drawing/2014/main" id="{ACBF7EF1-89AD-406A-A379-18BFC0863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77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4E524-198D-4E17-93C5-D541968D7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20" y="18993"/>
            <a:ext cx="1498052" cy="1251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914A7C5-0B5D-40E3-A823-590B425C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7"/>
          <a:stretch/>
        </p:blipFill>
        <p:spPr>
          <a:xfrm>
            <a:off x="190197" y="61428"/>
            <a:ext cx="8733799" cy="50804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E7CC37-8CC3-4681-9143-539852606E43}"/>
              </a:ext>
            </a:extLst>
          </p:cNvPr>
          <p:cNvSpPr/>
          <p:nvPr/>
        </p:nvSpPr>
        <p:spPr>
          <a:xfrm>
            <a:off x="4841218" y="771152"/>
            <a:ext cx="2795274" cy="1476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1419" tIns="25710" rIns="51419" bIns="25710" rtlCol="0" anchor="b">
            <a:noAutofit/>
          </a:bodyPr>
          <a:lstStyle/>
          <a:p>
            <a:pPr algn="ctr" rtl="1">
              <a:lnSpc>
                <a:spcPct val="90000"/>
              </a:lnSpc>
              <a:spcAft>
                <a:spcPts val="337"/>
              </a:spcAft>
              <a:defRPr/>
            </a:pPr>
            <a:r>
              <a:rPr lang="en-US" sz="5249" b="1" dirty="0">
                <a:solidFill>
                  <a:srgbClr val="FF0000"/>
                </a:solidFill>
                <a:latin typeface="Calibri"/>
              </a:rPr>
              <a:t>الحضور والغياب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7AD0507-3582-4444-95D4-B983ED4D4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 rot="21390772">
            <a:off x="1070591" y="863104"/>
            <a:ext cx="3129343" cy="34771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2E2F68-EF11-4D2F-91C6-A3C8DE1083BD}"/>
              </a:ext>
            </a:extLst>
          </p:cNvPr>
          <p:cNvGrpSpPr/>
          <p:nvPr/>
        </p:nvGrpSpPr>
        <p:grpSpPr>
          <a:xfrm>
            <a:off x="252566" y="100209"/>
            <a:ext cx="769122" cy="681286"/>
            <a:chOff x="1643433" y="2133619"/>
            <a:chExt cx="2464566" cy="2468261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BAB54F63-0D5E-4967-9A92-7B1F8AF56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10" name="Picture 9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52D4C1FA-2AC5-46D9-B926-84DBE972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8628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7238AD8-32B7-4EB8-85EC-8CA0F6CA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-1"/>
            <a:ext cx="9141178" cy="514191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48F39B-651C-4A84-A0B6-0ABB99E6BBE8}"/>
              </a:ext>
            </a:extLst>
          </p:cNvPr>
          <p:cNvSpPr/>
          <p:nvPr/>
        </p:nvSpPr>
        <p:spPr>
          <a:xfrm>
            <a:off x="5627605" y="4511509"/>
            <a:ext cx="1874964" cy="4735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defRPr>
            </a:lvl9pPr>
          </a:lstStyle>
          <a:p>
            <a:pPr algn="ctr" defTabSz="514213" eaLnBrk="0" hangingPunct="0">
              <a:defRPr/>
            </a:pPr>
            <a:r>
              <a:rPr lang="ar-AE" altLang="en-US" sz="2399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معلمتكم المحبة</a:t>
            </a:r>
            <a:r>
              <a:rPr lang="ar-AE" altLang="en-US" sz="2399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: </a:t>
            </a:r>
            <a:r>
              <a:rPr lang="ar-AE" altLang="en-US" sz="2399" dirty="0">
                <a:solidFill>
                  <a:srgbClr val="7030A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نورة الكعبي</a:t>
            </a:r>
            <a:endParaRPr lang="ar-AE" altLang="en-US" sz="2399" b="1" dirty="0">
              <a:solidFill>
                <a:srgbClr val="7030A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E94C1F-15FE-4EDA-B855-FBC21BA42155}"/>
              </a:ext>
            </a:extLst>
          </p:cNvPr>
          <p:cNvSpPr/>
          <p:nvPr/>
        </p:nvSpPr>
        <p:spPr>
          <a:xfrm>
            <a:off x="1262519" y="1528737"/>
            <a:ext cx="6213945" cy="2734697"/>
          </a:xfrm>
          <a:prstGeom prst="ellipse">
            <a:avLst/>
          </a:prstGeom>
          <a:solidFill>
            <a:srgbClr val="C9B193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57106" hangingPunct="0">
              <a:lnSpc>
                <a:spcPct val="250000"/>
              </a:lnSpc>
              <a:defRPr/>
            </a:pPr>
            <a:r>
              <a:rPr lang="ar-AE" b="1" kern="0" dirty="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rPr>
              <a:t>شكراً على حسن استماعكم وتفاعلكم معي .. وأتمنى أن الدرس قد نال على إعجابكم ..... أرجو منكم الاستعداد للمحادثة ( تصميم ملصق إعلاني للمشروع الخيري )</a:t>
            </a:r>
            <a:endParaRPr lang="en-US" b="1" kern="0" dirty="0">
              <a:solidFill>
                <a:srgbClr val="C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8" name="Picture 2" descr="نتيجة بحث الصور عن الخاتمة متحرك">
            <a:extLst>
              <a:ext uri="{FF2B5EF4-FFF2-40B4-BE49-F238E27FC236}">
                <a16:creationId xmlns:a16="http://schemas.microsoft.com/office/drawing/2014/main" id="{B2BAE636-03BD-4841-B52E-CCF9260E4B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6732" y="1528737"/>
            <a:ext cx="1599372" cy="172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31165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g, table&#10;&#10;Description automatically generated">
            <a:extLst>
              <a:ext uri="{FF2B5EF4-FFF2-40B4-BE49-F238E27FC236}">
                <a16:creationId xmlns:a16="http://schemas.microsoft.com/office/drawing/2014/main" id="{B779CC3E-A895-47C1-B7CC-AA9D1D94C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-1"/>
            <a:ext cx="9141178" cy="5141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FEF828-6498-4EAC-B1AE-CB7DD54E2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81" t="46391" r="23366" b="39653"/>
          <a:stretch/>
        </p:blipFill>
        <p:spPr>
          <a:xfrm rot="663162">
            <a:off x="3490257" y="2045059"/>
            <a:ext cx="2163487" cy="10517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6B9712-28E2-4B7F-90D7-97A0F06843ED}"/>
              </a:ext>
            </a:extLst>
          </p:cNvPr>
          <p:cNvSpPr/>
          <p:nvPr/>
        </p:nvSpPr>
        <p:spPr>
          <a:xfrm rot="21021302">
            <a:off x="2431902" y="1160350"/>
            <a:ext cx="4819226" cy="1223070"/>
          </a:xfrm>
          <a:prstGeom prst="rect">
            <a:avLst/>
          </a:prstGeom>
          <a:noFill/>
        </p:spPr>
        <p:txBody>
          <a:bodyPr wrap="none" lIns="68559" tIns="34279" rIns="68559" bIns="34279">
            <a:spAutoFit/>
          </a:bodyPr>
          <a:lstStyle/>
          <a:p>
            <a:pPr algn="ctr"/>
            <a:r>
              <a:rPr lang="ar-BH" sz="7498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الروتين اليومي</a:t>
            </a:r>
            <a:endParaRPr lang="en-US" sz="7498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43393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8B646-CC0F-4EDB-BE65-7A7D49213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779" t="2975" r="5923" b="63054"/>
          <a:stretch/>
        </p:blipFill>
        <p:spPr>
          <a:xfrm>
            <a:off x="7463868" y="140438"/>
            <a:ext cx="1560225" cy="229687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4C758016-2857-4A01-A0F7-74D78236A20A}"/>
              </a:ext>
            </a:extLst>
          </p:cNvPr>
          <p:cNvSpPr/>
          <p:nvPr/>
        </p:nvSpPr>
        <p:spPr>
          <a:xfrm rot="201195">
            <a:off x="5805677" y="75405"/>
            <a:ext cx="1888525" cy="654554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b="1" dirty="0">
                <a:solidFill>
                  <a:schemeClr val="tx1"/>
                </a:solidFill>
              </a:rPr>
              <a:t>مشروع بالقراءة نرتقي </a:t>
            </a:r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1" name="مؤقت">
            <a:hlinkClick r:id="" action="ppaction://media"/>
            <a:extLst>
              <a:ext uri="{FF2B5EF4-FFF2-40B4-BE49-F238E27FC236}">
                <a16:creationId xmlns:a16="http://schemas.microsoft.com/office/drawing/2014/main" id="{8E911420-9FC2-4386-A9DE-E660D8305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4872" y="2530399"/>
            <a:ext cx="1363985" cy="722050"/>
          </a:xfrm>
          <a:prstGeom prst="rect">
            <a:avLst/>
          </a:prstGeom>
        </p:spPr>
      </p:pic>
      <p:pic>
        <p:nvPicPr>
          <p:cNvPr id="13" name="Picture 12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04C87B4-B826-4E1C-8195-CD1B33B43A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837" y="3809069"/>
            <a:ext cx="1302319" cy="1016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F8B638-E85F-46AE-877D-4C8EA0DAB4FF}"/>
              </a:ext>
            </a:extLst>
          </p:cNvPr>
          <p:cNvSpPr txBox="1"/>
          <p:nvPr/>
        </p:nvSpPr>
        <p:spPr>
          <a:xfrm rot="20153805">
            <a:off x="7758586" y="3518944"/>
            <a:ext cx="54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وسام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7412C-1D54-42A6-BEC1-CCD17480D154}"/>
              </a:ext>
            </a:extLst>
          </p:cNvPr>
          <p:cNvSpPr txBox="1"/>
          <p:nvPr/>
        </p:nvSpPr>
        <p:spPr>
          <a:xfrm>
            <a:off x="3939553" y="278490"/>
            <a:ext cx="13358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dirty="0">
                <a:solidFill>
                  <a:srgbClr val="FF0000"/>
                </a:solidFill>
              </a:rPr>
              <a:t>تقييم بالأقران 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7E420D2-9F78-4D17-BC25-E0D9B46B9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994212"/>
              </p:ext>
            </p:extLst>
          </p:nvPr>
        </p:nvGraphicFramePr>
        <p:xfrm>
          <a:off x="234209" y="180405"/>
          <a:ext cx="3068180" cy="54859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7045">
                  <a:extLst>
                    <a:ext uri="{9D8B030D-6E8A-4147-A177-3AD203B41FA5}">
                      <a16:colId xmlns:a16="http://schemas.microsoft.com/office/drawing/2014/main" val="3413879132"/>
                    </a:ext>
                  </a:extLst>
                </a:gridCol>
                <a:gridCol w="767045">
                  <a:extLst>
                    <a:ext uri="{9D8B030D-6E8A-4147-A177-3AD203B41FA5}">
                      <a16:colId xmlns:a16="http://schemas.microsoft.com/office/drawing/2014/main" val="2786624872"/>
                    </a:ext>
                  </a:extLst>
                </a:gridCol>
                <a:gridCol w="767045">
                  <a:extLst>
                    <a:ext uri="{9D8B030D-6E8A-4147-A177-3AD203B41FA5}">
                      <a16:colId xmlns:a16="http://schemas.microsoft.com/office/drawing/2014/main" val="4120714192"/>
                    </a:ext>
                  </a:extLst>
                </a:gridCol>
                <a:gridCol w="767045">
                  <a:extLst>
                    <a:ext uri="{9D8B030D-6E8A-4147-A177-3AD203B41FA5}">
                      <a16:colId xmlns:a16="http://schemas.microsoft.com/office/drawing/2014/main" val="685460832"/>
                    </a:ext>
                  </a:extLst>
                </a:gridCol>
              </a:tblGrid>
              <a:tr h="342794"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القراءة </a:t>
                      </a:r>
                    </a:p>
                    <a:p>
                      <a:pPr algn="ctr"/>
                      <a:r>
                        <a:rPr lang="ar-AE" sz="900" dirty="0"/>
                        <a:t>المعبرة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وضوح</a:t>
                      </a:r>
                    </a:p>
                    <a:p>
                      <a:pPr algn="ctr"/>
                      <a:r>
                        <a:rPr lang="ar-AE" sz="900" dirty="0"/>
                        <a:t> الصوت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السرعة والطلاقة 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صحة </a:t>
                      </a:r>
                    </a:p>
                    <a:p>
                      <a:pPr algn="ctr"/>
                      <a:r>
                        <a:rPr lang="ar-AE" sz="900" dirty="0"/>
                        <a:t>القراءة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extLst>
                  <a:ext uri="{0D108BD9-81ED-4DB2-BD59-A6C34878D82A}">
                    <a16:rowId xmlns:a16="http://schemas.microsoft.com/office/drawing/2014/main" val="3692948194"/>
                  </a:ext>
                </a:extLst>
              </a:tr>
              <a:tr h="205677"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5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5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5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5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extLst>
                  <a:ext uri="{0D108BD9-81ED-4DB2-BD59-A6C34878D82A}">
                    <a16:rowId xmlns:a16="http://schemas.microsoft.com/office/drawing/2014/main" val="119640693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C387553-E172-4185-A81E-D134820D0893}"/>
              </a:ext>
            </a:extLst>
          </p:cNvPr>
          <p:cNvSpPr/>
          <p:nvPr/>
        </p:nvSpPr>
        <p:spPr>
          <a:xfrm>
            <a:off x="3939552" y="728877"/>
            <a:ext cx="3408149" cy="4018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399" b="1" dirty="0">
                <a:solidFill>
                  <a:srgbClr val="002060"/>
                </a:solidFill>
              </a:rPr>
              <a:t>فِقْرَة القراءة لقادة رابع 1 + 2</a:t>
            </a:r>
            <a:endParaRPr lang="en-US" sz="2399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07200-823E-40E2-8F7B-E4A74F6CA2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07" y="1211829"/>
            <a:ext cx="7207482" cy="365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0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8B646-CC0F-4EDB-BE65-7A7D49213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779" t="2975" r="5923" b="63054"/>
          <a:stretch/>
        </p:blipFill>
        <p:spPr>
          <a:xfrm>
            <a:off x="7463868" y="140438"/>
            <a:ext cx="1560225" cy="229687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4C758016-2857-4A01-A0F7-74D78236A20A}"/>
              </a:ext>
            </a:extLst>
          </p:cNvPr>
          <p:cNvSpPr/>
          <p:nvPr/>
        </p:nvSpPr>
        <p:spPr>
          <a:xfrm rot="201195">
            <a:off x="5805677" y="75405"/>
            <a:ext cx="1888525" cy="654554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b="1" dirty="0">
                <a:solidFill>
                  <a:schemeClr val="tx1"/>
                </a:solidFill>
              </a:rPr>
              <a:t>مشروع بالقراءة نرتقي </a:t>
            </a:r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1" name="مؤقت">
            <a:hlinkClick r:id="" action="ppaction://media"/>
            <a:extLst>
              <a:ext uri="{FF2B5EF4-FFF2-40B4-BE49-F238E27FC236}">
                <a16:creationId xmlns:a16="http://schemas.microsoft.com/office/drawing/2014/main" id="{8E911420-9FC2-4386-A9DE-E660D8305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4872" y="2530399"/>
            <a:ext cx="1363985" cy="722050"/>
          </a:xfrm>
          <a:prstGeom prst="rect">
            <a:avLst/>
          </a:prstGeom>
        </p:spPr>
      </p:pic>
      <p:pic>
        <p:nvPicPr>
          <p:cNvPr id="13" name="Picture 12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04C87B4-B826-4E1C-8195-CD1B33B43A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837" y="3809069"/>
            <a:ext cx="1302319" cy="1016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F8B638-E85F-46AE-877D-4C8EA0DAB4FF}"/>
              </a:ext>
            </a:extLst>
          </p:cNvPr>
          <p:cNvSpPr txBox="1"/>
          <p:nvPr/>
        </p:nvSpPr>
        <p:spPr>
          <a:xfrm rot="20153805">
            <a:off x="7758586" y="3518944"/>
            <a:ext cx="54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وسام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7412C-1D54-42A6-BEC1-CCD17480D154}"/>
              </a:ext>
            </a:extLst>
          </p:cNvPr>
          <p:cNvSpPr txBox="1"/>
          <p:nvPr/>
        </p:nvSpPr>
        <p:spPr>
          <a:xfrm>
            <a:off x="3939553" y="278490"/>
            <a:ext cx="13358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dirty="0">
                <a:solidFill>
                  <a:srgbClr val="FF0000"/>
                </a:solidFill>
              </a:rPr>
              <a:t>تقييم بالأقران 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7E420D2-9F78-4D17-BC25-E0D9B46B9442}"/>
              </a:ext>
            </a:extLst>
          </p:cNvPr>
          <p:cNvGraphicFramePr>
            <a:graphicFrameLocks noGrp="1"/>
          </p:cNvGraphicFramePr>
          <p:nvPr/>
        </p:nvGraphicFramePr>
        <p:xfrm>
          <a:off x="234209" y="180405"/>
          <a:ext cx="3068180" cy="54859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7045">
                  <a:extLst>
                    <a:ext uri="{9D8B030D-6E8A-4147-A177-3AD203B41FA5}">
                      <a16:colId xmlns:a16="http://schemas.microsoft.com/office/drawing/2014/main" val="3413879132"/>
                    </a:ext>
                  </a:extLst>
                </a:gridCol>
                <a:gridCol w="767045">
                  <a:extLst>
                    <a:ext uri="{9D8B030D-6E8A-4147-A177-3AD203B41FA5}">
                      <a16:colId xmlns:a16="http://schemas.microsoft.com/office/drawing/2014/main" val="2786624872"/>
                    </a:ext>
                  </a:extLst>
                </a:gridCol>
                <a:gridCol w="767045">
                  <a:extLst>
                    <a:ext uri="{9D8B030D-6E8A-4147-A177-3AD203B41FA5}">
                      <a16:colId xmlns:a16="http://schemas.microsoft.com/office/drawing/2014/main" val="4120714192"/>
                    </a:ext>
                  </a:extLst>
                </a:gridCol>
                <a:gridCol w="767045">
                  <a:extLst>
                    <a:ext uri="{9D8B030D-6E8A-4147-A177-3AD203B41FA5}">
                      <a16:colId xmlns:a16="http://schemas.microsoft.com/office/drawing/2014/main" val="685460832"/>
                    </a:ext>
                  </a:extLst>
                </a:gridCol>
              </a:tblGrid>
              <a:tr h="342794"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القراءة </a:t>
                      </a:r>
                    </a:p>
                    <a:p>
                      <a:pPr algn="ctr"/>
                      <a:r>
                        <a:rPr lang="ar-AE" sz="900" dirty="0"/>
                        <a:t>المعبرة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وضوح</a:t>
                      </a:r>
                    </a:p>
                    <a:p>
                      <a:pPr algn="ctr"/>
                      <a:r>
                        <a:rPr lang="ar-AE" sz="900" dirty="0"/>
                        <a:t> الصوت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السرعة والطلاقة 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صحة </a:t>
                      </a:r>
                    </a:p>
                    <a:p>
                      <a:pPr algn="ctr"/>
                      <a:r>
                        <a:rPr lang="ar-AE" sz="900" dirty="0"/>
                        <a:t>القراءة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extLst>
                  <a:ext uri="{0D108BD9-81ED-4DB2-BD59-A6C34878D82A}">
                    <a16:rowId xmlns:a16="http://schemas.microsoft.com/office/drawing/2014/main" val="3692948194"/>
                  </a:ext>
                </a:extLst>
              </a:tr>
              <a:tr h="205677"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5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5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5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900" dirty="0"/>
                        <a:t>5</a:t>
                      </a:r>
                      <a:endParaRPr lang="en-US" sz="900" b="1" dirty="0"/>
                    </a:p>
                  </a:txBody>
                  <a:tcPr marL="68559" marR="68559" marT="34279" marB="34279"/>
                </a:tc>
                <a:extLst>
                  <a:ext uri="{0D108BD9-81ED-4DB2-BD59-A6C34878D82A}">
                    <a16:rowId xmlns:a16="http://schemas.microsoft.com/office/drawing/2014/main" val="119640693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C387553-E172-4185-A81E-D134820D0893}"/>
              </a:ext>
            </a:extLst>
          </p:cNvPr>
          <p:cNvSpPr/>
          <p:nvPr/>
        </p:nvSpPr>
        <p:spPr>
          <a:xfrm>
            <a:off x="3939552" y="728877"/>
            <a:ext cx="3408149" cy="4018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399" b="1" dirty="0">
                <a:solidFill>
                  <a:srgbClr val="002060"/>
                </a:solidFill>
              </a:rPr>
              <a:t>فِقْرَة القراءة لقادة رابع 3 + 4</a:t>
            </a:r>
            <a:endParaRPr lang="en-US" sz="2399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A6FFC0-C3C8-4CAD-A793-0746DA0D65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845" y="1907110"/>
            <a:ext cx="7051452" cy="3054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554E8-F35D-43D5-A52D-D692DED1E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8299" y="827518"/>
            <a:ext cx="2055086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C29B6D-B573-444E-A8D2-D8B594494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" y="1793136"/>
            <a:ext cx="1509441" cy="241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C20788-8606-4A2C-8D03-A3E94402E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r="12471" b="1"/>
          <a:stretch/>
        </p:blipFill>
        <p:spPr>
          <a:xfrm>
            <a:off x="1535177" y="7"/>
            <a:ext cx="7607412" cy="5141905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4D5483-76C2-48B5-9E17-0447AD0C2D97}"/>
              </a:ext>
            </a:extLst>
          </p:cNvPr>
          <p:cNvSpPr/>
          <p:nvPr/>
        </p:nvSpPr>
        <p:spPr>
          <a:xfrm>
            <a:off x="3152690" y="2472218"/>
            <a:ext cx="4983508" cy="1730964"/>
          </a:xfrm>
          <a:prstGeom prst="rect">
            <a:avLst/>
          </a:prstGeom>
          <a:noFill/>
        </p:spPr>
        <p:txBody>
          <a:bodyPr wrap="square" lIns="68559" tIns="34279" rIns="68559" bIns="34279">
            <a:spAutoFit/>
          </a:bodyPr>
          <a:lstStyle/>
          <a:p>
            <a:pPr algn="ctr"/>
            <a:r>
              <a:rPr lang="ar-AE" sz="539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كلمة / نصيحة </a:t>
            </a:r>
          </a:p>
          <a:p>
            <a:pPr algn="ctr"/>
            <a:r>
              <a:rPr lang="ar-AE" sz="539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لقارئ اليوم المتميز </a:t>
            </a:r>
            <a:endParaRPr lang="en-US" sz="5399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18E665-E75B-451D-B0FA-344BF68F90F6}"/>
              </a:ext>
            </a:extLst>
          </p:cNvPr>
          <p:cNvSpPr/>
          <p:nvPr/>
        </p:nvSpPr>
        <p:spPr>
          <a:xfrm>
            <a:off x="276939" y="513854"/>
            <a:ext cx="1311855" cy="761597"/>
          </a:xfrm>
          <a:prstGeom prst="rect">
            <a:avLst/>
          </a:prstGeom>
          <a:noFill/>
        </p:spPr>
        <p:txBody>
          <a:bodyPr wrap="none" lIns="68559" tIns="34279" rIns="68559" bIns="3427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499" b="1" dirty="0">
                <a:ln/>
                <a:solidFill>
                  <a:schemeClr val="bg1"/>
                </a:solidFill>
              </a:rPr>
              <a:t>إضاءة</a:t>
            </a:r>
            <a:endParaRPr lang="en-US" sz="4499" b="1" dirty="0">
              <a:ln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799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4181475"/>
            <a:ext cx="9144000" cy="960438"/>
          </a:xfrm>
          <a:prstGeom prst="rect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052" name="Picture 4" descr="卡通遨游太空汇报模板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736600"/>
            <a:ext cx="4364037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7AD5210-0FD3-4BBE-A388-3F83CA1BE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86" y="116330"/>
            <a:ext cx="1154435" cy="11544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BF164-9EB5-44A5-AAC5-E0723899D78D}"/>
              </a:ext>
            </a:extLst>
          </p:cNvPr>
          <p:cNvSpPr/>
          <p:nvPr/>
        </p:nvSpPr>
        <p:spPr>
          <a:xfrm>
            <a:off x="3636660" y="4095727"/>
            <a:ext cx="66967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التهيئة</a:t>
            </a:r>
            <a:r>
              <a:rPr lang="ar-AE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ar-BH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الحافزة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25FE26-F76E-4294-881F-723A02EFC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626740"/>
            <a:ext cx="3096344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حلة مسبار الأمل">
            <a:hlinkClick r:id="" action="ppaction://media"/>
            <a:extLst>
              <a:ext uri="{FF2B5EF4-FFF2-40B4-BE49-F238E27FC236}">
                <a16:creationId xmlns:a16="http://schemas.microsoft.com/office/drawing/2014/main" id="{CDE46D29-0094-4526-8A18-20BE4347E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096" y="122684"/>
            <a:ext cx="8717808" cy="489654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5E6FC-E6A6-4D2E-A678-B77B8B250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0578"/>
            <a:ext cx="1137147" cy="904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97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662D9B6-6E20-4CD6-8662-FF98AF2DB263}">
  <we:reference id="wa104380907" version="3.0.0.0" store="en-US" storeType="OMEX"/>
  <we:alternateReferences>
    <we:reference id="wa104380907" version="3.0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283</Words>
  <Application>Microsoft Office PowerPoint</Application>
  <PresentationFormat>Custom</PresentationFormat>
  <Paragraphs>83</Paragraphs>
  <Slides>30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微软雅黑</vt:lpstr>
      <vt:lpstr>Aldhabi</vt:lpstr>
      <vt:lpstr>Arial</vt:lpstr>
      <vt:lpstr>Calibri</vt:lpstr>
      <vt:lpstr>Helvetica</vt:lpstr>
      <vt:lpstr>Times New Roman</vt:lpstr>
      <vt:lpstr>Tw Cen MT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彩色扁平化</dc:title>
  <dc:creator>第一PPT</dc:creator>
  <cp:keywords>www.1ppt.com</cp:keywords>
  <cp:lastModifiedBy>Noura Hamad Abdulla Al Kaabi</cp:lastModifiedBy>
  <cp:revision>60</cp:revision>
  <dcterms:created xsi:type="dcterms:W3CDTF">2015-07-19T05:26:05Z</dcterms:created>
  <dcterms:modified xsi:type="dcterms:W3CDTF">2021-02-13T10:40:16Z</dcterms:modified>
</cp:coreProperties>
</file>