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1908" r:id="rId2"/>
    <p:sldId id="1781" r:id="rId3"/>
    <p:sldId id="495" r:id="rId4"/>
    <p:sldId id="1753" r:id="rId5"/>
    <p:sldId id="487" r:id="rId6"/>
    <p:sldId id="1777" r:id="rId7"/>
    <p:sldId id="1896" r:id="rId8"/>
    <p:sldId id="1889" r:id="rId9"/>
    <p:sldId id="265" r:id="rId10"/>
    <p:sldId id="258" r:id="rId11"/>
    <p:sldId id="1899" r:id="rId12"/>
    <p:sldId id="1901" r:id="rId13"/>
    <p:sldId id="1980" r:id="rId14"/>
    <p:sldId id="1964" r:id="rId15"/>
    <p:sldId id="1502" r:id="rId16"/>
    <p:sldId id="1344" r:id="rId17"/>
    <p:sldId id="1898" r:id="rId18"/>
    <p:sldId id="1971" r:id="rId19"/>
    <p:sldId id="1977" r:id="rId20"/>
    <p:sldId id="1978" r:id="rId21"/>
    <p:sldId id="1897" r:id="rId22"/>
    <p:sldId id="1853" r:id="rId23"/>
    <p:sldId id="1855" r:id="rId24"/>
    <p:sldId id="185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660033"/>
    <a:srgbClr val="8E0000"/>
    <a:srgbClr val="966432"/>
    <a:srgbClr val="996633"/>
    <a:srgbClr val="66FFFF"/>
    <a:srgbClr val="B48900"/>
    <a:srgbClr val="CC0099"/>
    <a:srgbClr val="FF3399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61" autoAdjust="0"/>
    <p:restoredTop sz="94660"/>
  </p:normalViewPr>
  <p:slideViewPr>
    <p:cSldViewPr snapToGrid="0">
      <p:cViewPr varScale="1">
        <p:scale>
          <a:sx n="66" d="100"/>
          <a:sy n="66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37647-6230-4581-B97B-901FBF3D5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B88DF9-5357-4448-9C31-3102AB19C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A879F-0743-4EBC-B271-D0C2D24AD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62499-8E52-4A39-A5D7-302960A37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59F27B-38EF-4035-A83F-29A9C4688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3894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2F287-FE48-41ED-887D-980303470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F35F1-4352-44DD-9EE2-D8287DF3A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8B3ED-6A4A-4354-9A28-5BFC63694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BE5F29-273B-4B2D-A036-5CCDD6B83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FC5EA-7D7B-4FE5-B8B5-798879217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4642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097589-3074-49E5-AE08-71C6CCAC60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4D0345-0F6E-4E0C-B3F9-9FBE22C559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241D26-4F5A-4E1A-8221-8EB14F619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74F360-DC63-4DE3-B7B8-534AA3E69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ED8C-4ACA-4CB1-B5F0-C86DB1B3A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278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D94DE-A1C1-4EF8-B368-72BCF70FD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B11BE-C1AD-4242-9412-0035C0E00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E5C94-E428-41B4-8304-2BD67AC6B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7C7E4-B489-4CAC-A61A-E383288BD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719A6-97DA-41D3-ABA0-8AA7FA404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8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703CE-8283-4D90-8574-C59F6F4B0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6EF9-E12B-499C-8795-14E0A8B93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70D886-B353-4E26-A2D0-E0F6D2B79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1C447-7481-44AE-AE41-4B7961E3B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81EE2-DA74-4FA8-AD9E-586F21FE2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528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1718A-44A1-4192-AB04-AF20054C4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A0C54-2C01-4645-B22E-2E4B57B669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4D3B9-B2F3-4472-A7E6-9483D2749F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BE9B77-919C-40FC-B98A-8E843E940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53AA84-9924-4E0F-908D-218604CBD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AAEC2-AEB1-42AD-8FCF-BC6F7D4E1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514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E2D1C-471E-48AD-8240-5FDDA922C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705C9-12E1-4C11-BEE2-815E320F04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4668E-11BE-4ACE-AEB1-0D533F62DE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E6FD55-EF11-44A0-9DEE-D078779E9E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CEE340-2A9F-4BFB-8D5F-8FAA8006A3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08B106-A272-427E-9167-89EFB6F0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069707-2F6B-4DAF-A823-02F128B56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25CB7F-D51C-4579-80A6-E8C8D7A49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17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F45BC5-CB7F-49B0-AA31-E8C5F0874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7BE1CC-D49F-4CD9-9963-7A466FDF6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F99C5-2D77-4B9B-B360-1DC84B9F8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FE58AB-7CE0-49E9-A04E-C3399BF4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3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E6C90C-7528-4F7B-B2A8-05CEA3FA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6FDB0E-9BD3-4D77-B331-0CD22CB82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831B3-BD87-40E5-909F-66BDABABD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5010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6978D-BB3D-479B-A791-BAEEA9A65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57AC6-98B7-4B98-92A4-989A123453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D36ABB-0226-48FF-99B7-8DAABD7557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0D3C1A-91E8-4A62-9EB6-572F3BA85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2938F-3C30-4DAA-A0ED-52FC004FB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2D6E6B-E9CA-4AA8-B47A-061AE595C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949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960350-C2E3-4B9C-A125-3E35A52D1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BE6AE5-A6A9-459D-9CC8-41A7722080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CD2EFF-45BF-49BD-96AA-DB3A88CD6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96BF74-88BF-4D17-B711-298C25CA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37D8E1-B95E-44FE-A754-A4E271F20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C5003C-6594-4B58-B9FF-2B5FC7F0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1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04114A-A949-4239-BF56-E283AA06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C09510-856A-4591-8613-077F36735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4984DB-6654-4263-BDEC-4599AC50F7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B937-2BC7-428D-8128-24171FBC44BA}" type="datetimeFigureOut">
              <a:rPr lang="en-US" smtClean="0"/>
              <a:t>1/9/2022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3F463-D329-40D3-B208-80CA62A991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CF813-974C-46D1-826D-097FB3061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32680-DFEC-43F4-B3F8-D054915A42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85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1.png"/><Relationship Id="rId7" Type="http://schemas.openxmlformats.org/officeDocument/2006/relationships/image" Target="../media/image63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62.png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audio" Target="../media/audio2.wav"/><Relationship Id="rId7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56.png"/><Relationship Id="rId9" Type="http://schemas.openxmlformats.org/officeDocument/2006/relationships/image" Target="../media/image6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56.png"/><Relationship Id="rId7" Type="http://schemas.openxmlformats.org/officeDocument/2006/relationships/image" Target="../media/image7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microsoft.com/office/2007/relationships/hdphoto" Target="../media/hdphoto10.wdp"/><Relationship Id="rId7" Type="http://schemas.openxmlformats.org/officeDocument/2006/relationships/image" Target="../media/image5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76.png"/><Relationship Id="rId10" Type="http://schemas.openxmlformats.org/officeDocument/2006/relationships/image" Target="../media/image79.png"/><Relationship Id="rId4" Type="http://schemas.openxmlformats.org/officeDocument/2006/relationships/image" Target="../media/image75.gif"/><Relationship Id="rId9" Type="http://schemas.openxmlformats.org/officeDocument/2006/relationships/image" Target="../media/image7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56.png"/><Relationship Id="rId4" Type="http://schemas.microsoft.com/office/2007/relationships/hdphoto" Target="../media/hdphoto1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8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microsoft.com/office/2007/relationships/hdphoto" Target="../media/hdphoto13.wdp"/><Relationship Id="rId4" Type="http://schemas.openxmlformats.org/officeDocument/2006/relationships/image" Target="../media/image8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audio" Target="../media/audio2.wav"/><Relationship Id="rId7" Type="http://schemas.openxmlformats.org/officeDocument/2006/relationships/image" Target="../media/image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97.png"/><Relationship Id="rId4" Type="http://schemas.openxmlformats.org/officeDocument/2006/relationships/image" Target="../media/image92.gif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1.wav"/><Relationship Id="rId7" Type="http://schemas.openxmlformats.org/officeDocument/2006/relationships/image" Target="../media/image9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gif"/><Relationship Id="rId10" Type="http://schemas.openxmlformats.org/officeDocument/2006/relationships/image" Target="../media/image101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audio" Target="../media/audio2.wav"/><Relationship Id="rId7" Type="http://schemas.openxmlformats.org/officeDocument/2006/relationships/image" Target="../media/image9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1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10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7.png"/><Relationship Id="rId7" Type="http://schemas.microsoft.com/office/2007/relationships/hdphoto" Target="../media/hdphoto14.wdp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Relationship Id="rId9" Type="http://schemas.microsoft.com/office/2007/relationships/hdphoto" Target="../media/hdphoto15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image" Target="../media/image112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image" Target="../media/image116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8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7.png"/><Relationship Id="rId21" Type="http://schemas.openxmlformats.org/officeDocument/2006/relationships/image" Target="../media/image24.png"/><Relationship Id="rId34" Type="http://schemas.microsoft.com/office/2007/relationships/hdphoto" Target="../media/hdphoto3.wdp"/><Relationship Id="rId7" Type="http://schemas.openxmlformats.org/officeDocument/2006/relationships/image" Target="../media/image11.gif"/><Relationship Id="rId12" Type="http://schemas.openxmlformats.org/officeDocument/2006/relationships/image" Target="../media/image16.png"/><Relationship Id="rId17" Type="http://schemas.openxmlformats.org/officeDocument/2006/relationships/image" Target="../media/image20.gif"/><Relationship Id="rId25" Type="http://schemas.openxmlformats.org/officeDocument/2006/relationships/image" Target="../media/image28.jpeg"/><Relationship Id="rId33" Type="http://schemas.openxmlformats.org/officeDocument/2006/relationships/image" Target="../media/image35.png"/><Relationship Id="rId2" Type="http://schemas.openxmlformats.org/officeDocument/2006/relationships/image" Target="../media/image6.gif"/><Relationship Id="rId16" Type="http://schemas.openxmlformats.org/officeDocument/2006/relationships/image" Target="../media/image19.gif"/><Relationship Id="rId20" Type="http://schemas.openxmlformats.org/officeDocument/2006/relationships/image" Target="../media/image23.png"/><Relationship Id="rId29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7.gif"/><Relationship Id="rId32" Type="http://schemas.openxmlformats.org/officeDocument/2006/relationships/image" Target="../media/image34.png"/><Relationship Id="rId5" Type="http://schemas.openxmlformats.org/officeDocument/2006/relationships/image" Target="../media/image9.png"/><Relationship Id="rId15" Type="http://schemas.openxmlformats.org/officeDocument/2006/relationships/image" Target="../media/image18.gif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4.png"/><Relationship Id="rId19" Type="http://schemas.openxmlformats.org/officeDocument/2006/relationships/image" Target="../media/image22.png"/><Relationship Id="rId31" Type="http://schemas.openxmlformats.org/officeDocument/2006/relationships/image" Target="../media/image33.png"/><Relationship Id="rId4" Type="http://schemas.openxmlformats.org/officeDocument/2006/relationships/image" Target="../media/image8.gif"/><Relationship Id="rId9" Type="http://schemas.openxmlformats.org/officeDocument/2006/relationships/image" Target="../media/image13.png"/><Relationship Id="rId14" Type="http://schemas.microsoft.com/office/2007/relationships/hdphoto" Target="../media/hdphoto1.wdp"/><Relationship Id="rId22" Type="http://schemas.openxmlformats.org/officeDocument/2006/relationships/image" Target="../media/image25.png"/><Relationship Id="rId27" Type="http://schemas.openxmlformats.org/officeDocument/2006/relationships/image" Target="../media/image30.png"/><Relationship Id="rId30" Type="http://schemas.openxmlformats.org/officeDocument/2006/relationships/image" Target="../media/image32.jpeg"/><Relationship Id="rId35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4.wdp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microsoft.com/office/2007/relationships/hdphoto" Target="../media/hdphoto5.wdp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gif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مدونة مميزة - * ليس هناك شيئ يستحق البكاء .. إذا ، إبتسم : ) . | الصفحة 3 |  منتديات انمي تون - ANIME TOON">
            <a:extLst>
              <a:ext uri="{FF2B5EF4-FFF2-40B4-BE49-F238E27FC236}">
                <a16:creationId xmlns:a16="http://schemas.microsoft.com/office/drawing/2014/main" id="{758DF990-5AB2-488F-B46C-8EE3ABE8C9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86" y="376952"/>
            <a:ext cx="11364685" cy="608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34C846-F1AA-484D-94B9-79FADB93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626" y="305548"/>
            <a:ext cx="7695902" cy="43310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2F64AA-488D-4BAB-8DF5-1133C6CFFC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1766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AF011C-6E5C-40C2-AF82-796D5C5EA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9563" y="523936"/>
            <a:ext cx="1712874" cy="86971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317813-1E5C-4EFA-A7CD-F9EE83507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8275" y="1393648"/>
            <a:ext cx="9612993" cy="54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22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839595-FE0C-4E7E-AC4D-4CD022BEC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943" y="2033884"/>
            <a:ext cx="2786113" cy="101202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593BD92-B3E7-4A4B-86C6-1FAA98F4EB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8906" b="17364"/>
          <a:stretch/>
        </p:blipFill>
        <p:spPr>
          <a:xfrm>
            <a:off x="6671735" y="1314781"/>
            <a:ext cx="5070132" cy="5527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90C1C9E-E6DC-4E8B-964E-0D4E5BCA25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1281" y="484401"/>
            <a:ext cx="1399834" cy="7482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6D3DB-59BD-40F9-8722-F3DBCEE84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9056" y="369641"/>
            <a:ext cx="3547426" cy="74828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6794E4F-1D40-43DB-8626-B751F69F4B7B}"/>
              </a:ext>
            </a:extLst>
          </p:cNvPr>
          <p:cNvGrpSpPr/>
          <p:nvPr/>
        </p:nvGrpSpPr>
        <p:grpSpPr>
          <a:xfrm>
            <a:off x="1567543" y="2904146"/>
            <a:ext cx="9468939" cy="2403278"/>
            <a:chOff x="1567543" y="2904146"/>
            <a:chExt cx="9468939" cy="2403278"/>
          </a:xfrm>
        </p:grpSpPr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06242614-EABF-4245-B12F-74777755F577}"/>
                </a:ext>
              </a:extLst>
            </p:cNvPr>
            <p:cNvSpPr/>
            <p:nvPr/>
          </p:nvSpPr>
          <p:spPr>
            <a:xfrm>
              <a:off x="1567543" y="3139487"/>
              <a:ext cx="9468939" cy="2167937"/>
            </a:xfrm>
            <a:prstGeom prst="round2DiagRect">
              <a:avLst>
                <a:gd name="adj1" fmla="val 50000"/>
                <a:gd name="adj2" fmla="val 0"/>
              </a:avLst>
            </a:prstGeom>
            <a:blipFill dpi="0"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FA2F0EE-528E-400A-9041-BF726CAA7A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848" r="5833"/>
            <a:stretch/>
          </p:blipFill>
          <p:spPr>
            <a:xfrm>
              <a:off x="1799771" y="2904146"/>
              <a:ext cx="8824686" cy="208636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FCB81A6-A163-4D52-B8AC-2F462AE19DCA}"/>
                </a:ext>
              </a:extLst>
            </p:cNvPr>
            <p:cNvSpPr/>
            <p:nvPr/>
          </p:nvSpPr>
          <p:spPr>
            <a:xfrm>
              <a:off x="1567543" y="4887821"/>
              <a:ext cx="1040670" cy="40011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ar-AE" sz="2000" b="1" cap="none" spc="0" dirty="0">
                  <a:ln w="0"/>
                  <a:solidFill>
                    <a:schemeClr val="tx1"/>
                  </a:solidFill>
                </a:rPr>
                <a:t>رَوَاهُ مُسْلِم</a:t>
              </a:r>
              <a:endParaRPr lang="en-US" sz="2000" b="1" cap="none" spc="0" dirty="0">
                <a:ln w="0"/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172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277D6F1-8B59-44C0-9DD5-EFCFFA06C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4367" y="416584"/>
            <a:ext cx="3423613" cy="610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4305639-AA4C-47C0-8941-5432F7C0E9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2445" y="2663604"/>
            <a:ext cx="1632638" cy="2974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B3697F-34E8-4764-A1CD-27E24BEAF1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68" y="1555164"/>
            <a:ext cx="3513092" cy="3747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5BC7D8-FA55-49CF-9BD5-ADD480D04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448" y="1742103"/>
            <a:ext cx="1634744" cy="296943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112AA-3A21-4BF3-A34B-F6BE10AB95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3354" y="1785341"/>
            <a:ext cx="1608877" cy="2969439"/>
          </a:xfrm>
          <a:prstGeom prst="rect">
            <a:avLst/>
          </a:prstGeom>
        </p:spPr>
      </p:pic>
      <p:pic>
        <p:nvPicPr>
          <p:cNvPr id="1025" name="Picture 1024">
            <a:extLst>
              <a:ext uri="{FF2B5EF4-FFF2-40B4-BE49-F238E27FC236}">
                <a16:creationId xmlns:a16="http://schemas.microsoft.com/office/drawing/2014/main" id="{8DC93EEF-F0FD-4737-9471-8069C3F11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428" t="12720" r="18643" b="16808"/>
          <a:stretch/>
        </p:blipFill>
        <p:spPr>
          <a:xfrm>
            <a:off x="4910012" y="416584"/>
            <a:ext cx="1917775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1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59259E-6 L -0.30221 -0.121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17" y="-6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6CB1E5-F48E-45B8-A694-ED5FCF8BD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28" t="12720" r="18643" b="16808"/>
          <a:stretch/>
        </p:blipFill>
        <p:spPr>
          <a:xfrm>
            <a:off x="5441912" y="1708356"/>
            <a:ext cx="1917775" cy="2019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15AF64-4305-46B9-8CAC-FBED893CBE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738" y="663327"/>
            <a:ext cx="3423613" cy="610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275311-4705-475F-B1F5-7254CC3D2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314" t="33227" r="22064" b="17037"/>
          <a:stretch/>
        </p:blipFill>
        <p:spPr>
          <a:xfrm flipH="1">
            <a:off x="242032" y="3107849"/>
            <a:ext cx="2270695" cy="3635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B48959A-9FA7-45DA-8B36-105CE0CDE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3042" y="2290280"/>
            <a:ext cx="2769205" cy="22774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4FAF39-9CCB-4051-BA4C-7C6844D95E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5052" y="1590247"/>
            <a:ext cx="1280160" cy="11277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0B78EB-C0EF-4D13-BC94-64A0DBC48E8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8124"/>
          <a:stretch/>
        </p:blipFill>
        <p:spPr>
          <a:xfrm>
            <a:off x="10507545" y="3585170"/>
            <a:ext cx="1307084" cy="19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0595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D1E125-7AA2-4A37-84A8-B8DAB1CC6E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661" t="22256" b="16904"/>
          <a:stretch/>
        </p:blipFill>
        <p:spPr>
          <a:xfrm>
            <a:off x="1683707" y="2479560"/>
            <a:ext cx="3423612" cy="1898879"/>
          </a:xfrm>
          <a:prstGeom prst="rect">
            <a:avLst/>
          </a:prstGeom>
        </p:spPr>
      </p:pic>
      <p:pic>
        <p:nvPicPr>
          <p:cNvPr id="22" name="Picture 4" descr="Coronavirus, contributi a taxi e ncc per installare divisori tra guidatore  e passeggeri | Taxistory.it">
            <a:extLst>
              <a:ext uri="{FF2B5EF4-FFF2-40B4-BE49-F238E27FC236}">
                <a16:creationId xmlns:a16="http://schemas.microsoft.com/office/drawing/2014/main" id="{12D27A0A-5F2A-408C-BC7B-82F16523F59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629416" y="657914"/>
            <a:ext cx="1492640" cy="23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82BAABC-9455-4F1B-9D26-3236A7EBA7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26817" y="1669762"/>
            <a:ext cx="2105474" cy="11148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828376D-4473-471C-82AC-D709A214A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422" y="439886"/>
            <a:ext cx="3423613" cy="610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AutoShape 10" descr="التعامل مع الإشاعات من خلال السنة النبوية - ألوية الناصر صلاح الدين">
            <a:extLst>
              <a:ext uri="{FF2B5EF4-FFF2-40B4-BE49-F238E27FC236}">
                <a16:creationId xmlns:a16="http://schemas.microsoft.com/office/drawing/2014/main" id="{463B30EE-9AC7-4549-A4E7-2EBD0C98BF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0E6D9ED4-340B-4564-86D2-BD3690918F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67544" y="2108817"/>
            <a:ext cx="6495498" cy="3783981"/>
          </a:xfrm>
          <a:prstGeom prst="rect">
            <a:avLst/>
          </a:prstGeom>
        </p:spPr>
      </p:pic>
      <p:pic>
        <p:nvPicPr>
          <p:cNvPr id="9" name="Picture 4" descr="Flags Asia United Arab Emirates Square : Gif Service">
            <a:extLst>
              <a:ext uri="{FF2B5EF4-FFF2-40B4-BE49-F238E27FC236}">
                <a16:creationId xmlns:a16="http://schemas.microsoft.com/office/drawing/2014/main" id="{DFE48A0F-B8EA-407A-B549-7694C0F257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822" y="594011"/>
            <a:ext cx="824355" cy="96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906006-AACC-4275-8C36-53C46D0F6C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62748" y="1345742"/>
            <a:ext cx="1390852" cy="126411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2744213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046489078529001273_12037214722147518319" descr="6046489078529001273_12037214722147518319">
            <a:hlinkClick r:id="" action="ppaction://media"/>
            <a:extLst>
              <a:ext uri="{FF2B5EF4-FFF2-40B4-BE49-F238E27FC236}">
                <a16:creationId xmlns:a16="http://schemas.microsoft.com/office/drawing/2014/main" id="{FEED4AE2-B0E0-4D79-BD2F-64D43EA54C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prstClr val="white"/>
            </a:duotone>
          </a:blip>
          <a:stretch>
            <a:fillRect/>
          </a:stretch>
        </p:blipFill>
        <p:spPr>
          <a:xfrm>
            <a:off x="3063116" y="1571553"/>
            <a:ext cx="6065769" cy="3714895"/>
          </a:xfrm>
          <a:prstGeom prst="rect">
            <a:avLst/>
          </a:prstGeom>
        </p:spPr>
      </p:pic>
      <p:sp>
        <p:nvSpPr>
          <p:cNvPr id="3" name="Rectangle 25">
            <a:extLst>
              <a:ext uri="{FF2B5EF4-FFF2-40B4-BE49-F238E27FC236}">
                <a16:creationId xmlns:a16="http://schemas.microsoft.com/office/drawing/2014/main" id="{DE50830D-0D20-4E03-8281-187738AAEEFF}"/>
              </a:ext>
            </a:extLst>
          </p:cNvPr>
          <p:cNvSpPr/>
          <p:nvPr/>
        </p:nvSpPr>
        <p:spPr>
          <a:xfrm>
            <a:off x="4260057" y="516298"/>
            <a:ext cx="3781062" cy="72137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SA" altLang="ko-KR" sz="5400" b="1" dirty="0">
                <a:solidFill>
                  <a:srgbClr val="FF0000"/>
                </a:solidFill>
              </a:rPr>
              <a:t>السلامة الرقمية</a:t>
            </a:r>
            <a:endParaRPr lang="ko-KR" altLang="en-US" sz="5400" b="1" dirty="0">
              <a:solidFill>
                <a:srgbClr val="FF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B26CFD-1B3D-426E-BB0D-848DDC598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4357" y="1404952"/>
            <a:ext cx="6523285" cy="4048095"/>
          </a:xfrm>
          <a:prstGeom prst="rect">
            <a:avLst/>
          </a:prstGeom>
        </p:spPr>
      </p:pic>
      <p:pic>
        <p:nvPicPr>
          <p:cNvPr id="1028" name="Picture 4" descr="ملفات التوعية | Security and Safety Initiative">
            <a:extLst>
              <a:ext uri="{FF2B5EF4-FFF2-40B4-BE49-F238E27FC236}">
                <a16:creationId xmlns:a16="http://schemas.microsoft.com/office/drawing/2014/main" id="{5CF06899-8ED5-4CD2-A49C-2D1AFE11D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87" y="3099072"/>
            <a:ext cx="2554513" cy="132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86D483F-AA58-4FFC-BB2C-5C3D05E4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714" y="1463743"/>
            <a:ext cx="4959062" cy="3121423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937" t="76335" r="9438" b="16968"/>
          <a:stretch/>
        </p:blipFill>
        <p:spPr>
          <a:xfrm>
            <a:off x="8969828" y="2040952"/>
            <a:ext cx="2631816" cy="743010"/>
          </a:xfrm>
          <a:prstGeom prst="rect">
            <a:avLst/>
          </a:prstGeom>
          <a:ln w="57150">
            <a:solidFill>
              <a:srgbClr val="993300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FB98AD-779B-4746-A419-AF8692FD14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6422" y="439886"/>
            <a:ext cx="3423613" cy="61082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CA6CAD-CFD3-4082-8C64-05ABAB6E2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12244" y="1221906"/>
            <a:ext cx="5410239" cy="36050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E11ABD-62D5-4888-AD66-E134E45645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45245" y="4827003"/>
            <a:ext cx="5609719" cy="116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54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Adwa👩‍🎨">
            <a:extLst>
              <a:ext uri="{FF2B5EF4-FFF2-40B4-BE49-F238E27FC236}">
                <a16:creationId xmlns:a16="http://schemas.microsoft.com/office/drawing/2014/main" id="{45F0E39B-0310-4F1B-B676-BD8FECBF53E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0568" y="0"/>
            <a:ext cx="7171845" cy="643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D1DC7-B736-4615-9321-8D0532EFF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14950">
            <a:off x="10725204" y="1089036"/>
            <a:ext cx="1466796" cy="233996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5D184C7-2195-4D00-8F52-8D2697DAFB63}"/>
              </a:ext>
            </a:extLst>
          </p:cNvPr>
          <p:cNvGrpSpPr/>
          <p:nvPr/>
        </p:nvGrpSpPr>
        <p:grpSpPr>
          <a:xfrm>
            <a:off x="711867" y="846690"/>
            <a:ext cx="8932833" cy="4737397"/>
            <a:chOff x="629587" y="427221"/>
            <a:chExt cx="8932833" cy="473739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7A35A91-484B-4C70-9FA6-D4BC69433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rcRect l="18339" t="6977" r="25255" b="42440"/>
            <a:stretch/>
          </p:blipFill>
          <p:spPr>
            <a:xfrm>
              <a:off x="6897740" y="2661549"/>
              <a:ext cx="2664680" cy="250306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9642932-58D2-42C6-BE89-EE84712EB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587" y="2797332"/>
              <a:ext cx="2418413" cy="2021411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39C438B-B318-4D6D-AAC2-E1D541F0F5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26017" y="427221"/>
              <a:ext cx="2995498" cy="282643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E140B3A-4292-48EF-8483-4B898ED298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4099" y="1506409"/>
            <a:ext cx="1849800" cy="117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0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D4D2E2B3-222A-4FE3-BEF5-07A225F9A794}"/>
              </a:ext>
            </a:extLst>
          </p:cNvPr>
          <p:cNvGrpSpPr/>
          <p:nvPr/>
        </p:nvGrpSpPr>
        <p:grpSpPr>
          <a:xfrm>
            <a:off x="0" y="4238171"/>
            <a:ext cx="11654971" cy="1803878"/>
            <a:chOff x="0" y="4238171"/>
            <a:chExt cx="11654971" cy="1803878"/>
          </a:xfrm>
        </p:grpSpPr>
        <p:pic>
          <p:nvPicPr>
            <p:cNvPr id="37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0CC836A3-F8C2-45D6-BD67-C0670BA68B2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685" y="4420747"/>
              <a:ext cx="3772286" cy="162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19B429DD-F74A-46B6-A665-0F2749065CD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686" y="4302677"/>
              <a:ext cx="4171549" cy="171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C25F4AD6-B2A7-4C88-9E1F-EA6A0DAE045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8171"/>
              <a:ext cx="4058823" cy="177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5900CB9-4F14-425D-9516-0AB7A00D0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857" y="667432"/>
            <a:ext cx="1849800" cy="1176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046AD-D98B-46FB-936A-6568E6D953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6" r="12074"/>
          <a:stretch/>
        </p:blipFill>
        <p:spPr>
          <a:xfrm>
            <a:off x="11208667" y="2457105"/>
            <a:ext cx="983333" cy="162130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B3BD233-58B4-4CFF-B773-E3D685AA0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3913" y="384522"/>
            <a:ext cx="4403032" cy="23770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4A045789-8B1C-4A5D-99F7-740EC3E440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7502" y="2761619"/>
            <a:ext cx="2311488" cy="2909149"/>
          </a:xfrm>
          <a:prstGeom prst="rect">
            <a:avLst/>
          </a:prstGeom>
        </p:spPr>
      </p:pic>
      <p:pic>
        <p:nvPicPr>
          <p:cNvPr id="1024" name="Picture 1023">
            <a:extLst>
              <a:ext uri="{FF2B5EF4-FFF2-40B4-BE49-F238E27FC236}">
                <a16:creationId xmlns:a16="http://schemas.microsoft.com/office/drawing/2014/main" id="{CD54B3B9-3753-45CC-BBA5-884205388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0014" y="2693761"/>
            <a:ext cx="2280531" cy="2875111"/>
          </a:xfrm>
          <a:prstGeom prst="rect">
            <a:avLst/>
          </a:prstGeom>
        </p:spPr>
      </p:pic>
      <p:pic>
        <p:nvPicPr>
          <p:cNvPr id="1027" name="Picture 1026">
            <a:extLst>
              <a:ext uri="{FF2B5EF4-FFF2-40B4-BE49-F238E27FC236}">
                <a16:creationId xmlns:a16="http://schemas.microsoft.com/office/drawing/2014/main" id="{A78F0973-FBE2-47A5-A102-EA6BF895F2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309" y="2510570"/>
            <a:ext cx="2253305" cy="283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30916AD-0832-4AFC-9541-A710C1B914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9802" y="260954"/>
            <a:ext cx="4572396" cy="241422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78C5311-C06F-42FB-AE43-381ECD3E7D73}"/>
              </a:ext>
            </a:extLst>
          </p:cNvPr>
          <p:cNvGrpSpPr/>
          <p:nvPr/>
        </p:nvGrpSpPr>
        <p:grpSpPr>
          <a:xfrm>
            <a:off x="0" y="4238171"/>
            <a:ext cx="11654971" cy="1803878"/>
            <a:chOff x="0" y="4238171"/>
            <a:chExt cx="11654971" cy="1803878"/>
          </a:xfrm>
        </p:grpSpPr>
        <p:pic>
          <p:nvPicPr>
            <p:cNvPr id="35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3056C423-36D6-449F-8285-D12FC8EE1AE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685" y="4420747"/>
              <a:ext cx="3772286" cy="162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B757D495-4D87-442F-B424-5D536837545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686" y="4302677"/>
              <a:ext cx="4171549" cy="171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3E233672-EB3F-4F13-BAD4-2265A1595A7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8171"/>
              <a:ext cx="4058823" cy="177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5900CB9-4F14-425D-9516-0AB7A00D00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0002" y="1763533"/>
            <a:ext cx="1849800" cy="1176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046AD-D98B-46FB-936A-6568E6D953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9126" r="12074"/>
          <a:stretch/>
        </p:blipFill>
        <p:spPr>
          <a:xfrm>
            <a:off x="11034342" y="142231"/>
            <a:ext cx="983333" cy="16213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D7BE31B-877D-4036-92EC-39629E7797C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5019" y="2708527"/>
            <a:ext cx="2317282" cy="305928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5473129-D30F-4486-B7C7-8D89D50A67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3366" y="2897488"/>
            <a:ext cx="2175605" cy="27381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A93DB38E-38E9-416D-8106-4AA6DD191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41570" y="2726470"/>
            <a:ext cx="2292772" cy="290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6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50BEF2FE-82EA-47A4-9D26-D1386543F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4488" y="1582058"/>
            <a:ext cx="6543023" cy="48579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46DAC8-A0CF-45C5-A720-222E516558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1674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8C5B9CDB-CA8D-4F8A-B059-09CBE2B4F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1732" y="378573"/>
            <a:ext cx="4328535" cy="24142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900CB9-4F14-425D-9516-0AB7A00D0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16515"/>
            <a:ext cx="1849800" cy="11762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D046AD-D98B-46FB-936A-6568E6D953D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9126" r="12074"/>
          <a:stretch/>
        </p:blipFill>
        <p:spPr>
          <a:xfrm>
            <a:off x="11208667" y="2457105"/>
            <a:ext cx="983333" cy="1621302"/>
          </a:xfrm>
          <a:prstGeom prst="rect">
            <a:avLst/>
          </a:prstGeo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A6C93154-A7FB-450A-8089-DA9AC51FE703}"/>
              </a:ext>
            </a:extLst>
          </p:cNvPr>
          <p:cNvGrpSpPr/>
          <p:nvPr/>
        </p:nvGrpSpPr>
        <p:grpSpPr>
          <a:xfrm>
            <a:off x="0" y="4238171"/>
            <a:ext cx="11654971" cy="1803878"/>
            <a:chOff x="0" y="4238171"/>
            <a:chExt cx="11654971" cy="1803878"/>
          </a:xfrm>
        </p:grpSpPr>
        <p:pic>
          <p:nvPicPr>
            <p:cNvPr id="6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4CE348FF-B32D-45FD-8CDE-E1D46D55626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82685" y="4420747"/>
              <a:ext cx="3772286" cy="162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8409CC45-E225-4FF2-811E-F05261D6388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1686" y="4302677"/>
              <a:ext cx="4171549" cy="171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شواطىء Rana363: برنامج وإذاعة مدرسية عن ترشيد الماء">
              <a:extLst>
                <a:ext uri="{FF2B5EF4-FFF2-40B4-BE49-F238E27FC236}">
                  <a16:creationId xmlns:a16="http://schemas.microsoft.com/office/drawing/2014/main" id="{E0D395D7-FA8F-4EF4-997F-A61C01A3DF5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38171"/>
              <a:ext cx="4058823" cy="17786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A134396-B71B-42E3-BEAF-E6DC2BDE0A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1475" y="2689932"/>
            <a:ext cx="2221287" cy="27956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83D5FB1-4B38-4F28-AE0C-A452ACE345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83233" y="2512895"/>
            <a:ext cx="2221288" cy="279562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BAF42A-291F-4B5D-919E-FB91C8E568E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730" y="2457105"/>
            <a:ext cx="2370730" cy="298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عمل رائع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decel="100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0.4+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0.4-0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حاول-من-جديد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D93F48D-EFB0-4C8C-991E-FA1FF451693C}"/>
              </a:ext>
            </a:extLst>
          </p:cNvPr>
          <p:cNvSpPr txBox="1"/>
          <p:nvPr/>
        </p:nvSpPr>
        <p:spPr>
          <a:xfrm>
            <a:off x="4257055" y="2755182"/>
            <a:ext cx="4965712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https://wordwall.net/ar/resource/23078497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1AB029-ED1E-48F5-B8BD-61C49D1976F4}"/>
              </a:ext>
            </a:extLst>
          </p:cNvPr>
          <p:cNvSpPr txBox="1"/>
          <p:nvPr/>
        </p:nvSpPr>
        <p:spPr>
          <a:xfrm>
            <a:off x="4584594" y="1691128"/>
            <a:ext cx="4556448" cy="369332"/>
          </a:xfrm>
          <a:prstGeom prst="rect">
            <a:avLst/>
          </a:prstGeom>
          <a:solidFill>
            <a:srgbClr val="FFC000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https://wordwall.net/ar/resource/6536603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616674-0CAD-45EF-8FC7-B91528F3C563}"/>
              </a:ext>
            </a:extLst>
          </p:cNvPr>
          <p:cNvSpPr txBox="1"/>
          <p:nvPr/>
        </p:nvSpPr>
        <p:spPr>
          <a:xfrm>
            <a:off x="4461687" y="4166940"/>
            <a:ext cx="4556448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https://wordwall.net/ar/resource/24649285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7F6D162C-640A-4BFD-832F-86509568E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553" y="1455473"/>
            <a:ext cx="1059735" cy="9510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71756E-1B26-456C-A13C-16BD0BDB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2833" y="2645807"/>
            <a:ext cx="696155" cy="97487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AC48075C-54A2-495A-A82C-0D395F68B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2833" y="3882107"/>
            <a:ext cx="905635" cy="88414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DF13A64F-F50C-413D-97D5-E2A40E339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1690" y="5415660"/>
            <a:ext cx="3398023" cy="13004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EC0028-EE27-4475-B934-7EEB8A1DF4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3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34602" y="579340"/>
            <a:ext cx="1447018" cy="25451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FEF5033-EF90-4BE9-9EEC-C63823AF60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18" y="2347356"/>
            <a:ext cx="2672773" cy="157177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3947109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5952871-F2FD-44C6-955C-67D91B1D3676}"/>
              </a:ext>
            </a:extLst>
          </p:cNvPr>
          <p:cNvSpPr/>
          <p:nvPr/>
        </p:nvSpPr>
        <p:spPr>
          <a:xfrm>
            <a:off x="934482" y="4464724"/>
            <a:ext cx="1662670" cy="107721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3200" b="1" dirty="0">
                <a:ln w="0"/>
                <a:solidFill>
                  <a:sysClr val="windowText" lastClr="000000"/>
                </a:solidFill>
              </a:rPr>
              <a:t>لم أفهم الدرس</a:t>
            </a:r>
            <a:endParaRPr lang="en-US" sz="32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2B1C3D-345E-4EDD-B463-FFC48AEF3680}"/>
              </a:ext>
            </a:extLst>
          </p:cNvPr>
          <p:cNvSpPr/>
          <p:nvPr/>
        </p:nvSpPr>
        <p:spPr>
          <a:xfrm>
            <a:off x="4285940" y="4461207"/>
            <a:ext cx="1791324" cy="954107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أحتاج المساعدة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842D8B-9E40-42F7-8B73-C534A003297A}"/>
              </a:ext>
            </a:extLst>
          </p:cNvPr>
          <p:cNvSpPr/>
          <p:nvPr/>
        </p:nvSpPr>
        <p:spPr>
          <a:xfrm>
            <a:off x="8211527" y="4526280"/>
            <a:ext cx="1791324" cy="954107"/>
          </a:xfrm>
          <a:prstGeom prst="rect">
            <a:avLst/>
          </a:prstGeom>
          <a:solidFill>
            <a:srgbClr val="92D050">
              <a:alpha val="50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1" dirty="0">
                <a:ln w="0"/>
                <a:solidFill>
                  <a:sysClr val="windowText" lastClr="000000"/>
                </a:solidFill>
              </a:rPr>
              <a:t>أنا فمت الدرس اليوم</a:t>
            </a:r>
            <a:endParaRPr lang="en-US" sz="2800" b="1" dirty="0">
              <a:ln w="0"/>
              <a:solidFill>
                <a:sysClr val="windowText" lastClr="000000"/>
              </a:solidFill>
            </a:endParaRPr>
          </a:p>
        </p:txBody>
      </p:sp>
      <p:pic>
        <p:nvPicPr>
          <p:cNvPr id="11" name="Picture 4" descr="Sad Emoji GIF - Sad Emoji Crying - Discover &amp; Share GIFs">
            <a:extLst>
              <a:ext uri="{FF2B5EF4-FFF2-40B4-BE49-F238E27FC236}">
                <a16:creationId xmlns:a16="http://schemas.microsoft.com/office/drawing/2014/main" id="{EEA80EF9-86F7-4574-AD15-2D27B05FA0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clrChange>
              <a:clrFrom>
                <a:srgbClr val="FCFEFB"/>
              </a:clrFrom>
              <a:clrTo>
                <a:srgbClr val="FCFEF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49" y="2364628"/>
            <a:ext cx="2210536" cy="204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Gif Confused Face Cartoon | Confused face, Smiley emoji, Emoji images">
            <a:extLst>
              <a:ext uri="{FF2B5EF4-FFF2-40B4-BE49-F238E27FC236}">
                <a16:creationId xmlns:a16="http://schemas.microsoft.com/office/drawing/2014/main" id="{78FE5205-0BBD-4F4C-83B2-DDBC29FCF1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914" y="1717889"/>
            <a:ext cx="1934899" cy="2249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أوراق عمل - تغريدات إلكترونية للصفوف الأولية آلاء">
            <a:extLst>
              <a:ext uri="{FF2B5EF4-FFF2-40B4-BE49-F238E27FC236}">
                <a16:creationId xmlns:a16="http://schemas.microsoft.com/office/drawing/2014/main" id="{8C7AEEE0-6939-4281-AD32-CC2658008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132" y="2265735"/>
            <a:ext cx="3345991" cy="2326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2BA7E1-A66A-481C-8D2F-D169649DD2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125"/>
          <a:stretch/>
        </p:blipFill>
        <p:spPr>
          <a:xfrm>
            <a:off x="9938431" y="0"/>
            <a:ext cx="1870377" cy="3022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99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منتديات سبيستون">
            <a:extLst>
              <a:ext uri="{FF2B5EF4-FFF2-40B4-BE49-F238E27FC236}">
                <a16:creationId xmlns:a16="http://schemas.microsoft.com/office/drawing/2014/main" id="{63DACE45-41B9-4784-B044-4F7779FF60E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73" y="2673496"/>
            <a:ext cx="4486710" cy="174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bots Mascots Sticker by Expo 2020 Dubai for iOS &amp; Android | GIPHY">
            <a:extLst>
              <a:ext uri="{FF2B5EF4-FFF2-40B4-BE49-F238E27FC236}">
                <a16:creationId xmlns:a16="http://schemas.microsoft.com/office/drawing/2014/main" id="{09414D34-C8FB-4831-9C0F-BBCF9881FA9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0228">
            <a:off x="464625" y="4570093"/>
            <a:ext cx="1983118" cy="198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87A297-927F-4035-A5DD-2AC86C0968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685"/>
          <a:stretch/>
        </p:blipFill>
        <p:spPr>
          <a:xfrm>
            <a:off x="2214873" y="3429000"/>
            <a:ext cx="8248603" cy="314473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236ADA78-6351-44DA-A0A4-8D8CE4235232}"/>
              </a:ext>
            </a:extLst>
          </p:cNvPr>
          <p:cNvGrpSpPr/>
          <p:nvPr/>
        </p:nvGrpSpPr>
        <p:grpSpPr>
          <a:xfrm>
            <a:off x="586601" y="1108960"/>
            <a:ext cx="10633178" cy="2261878"/>
            <a:chOff x="586601" y="1108960"/>
            <a:chExt cx="10633178" cy="226187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F355A64-D39E-43CA-8916-8B76818448A1}"/>
                </a:ext>
              </a:extLst>
            </p:cNvPr>
            <p:cNvSpPr/>
            <p:nvPr/>
          </p:nvSpPr>
          <p:spPr>
            <a:xfrm>
              <a:off x="586601" y="1108960"/>
              <a:ext cx="106331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 rtl="1"/>
              <a:r>
                <a:rPr lang="ar-AE" sz="5400" cap="none" spc="0" dirty="0">
                  <a:ln w="76200">
                    <a:solidFill>
                      <a:schemeClr val="tx1"/>
                    </a:solidFill>
                  </a:ln>
                  <a:effectLst/>
                  <a:cs typeface="DecoType Naskh Special" panose="02010000000000000000" pitchFamily="2" charset="-78"/>
                </a:rPr>
                <a:t>أشكركم أبطالي المدرعين  على حسن انتباهكم وتفاعلكم معي </a:t>
              </a:r>
              <a:endParaRPr lang="en-US" sz="5400" cap="none" spc="0" dirty="0">
                <a:ln w="76200">
                  <a:solidFill>
                    <a:schemeClr val="tx1"/>
                  </a:solidFill>
                </a:ln>
                <a:effectLst/>
                <a:cs typeface="DecoType Naskh Special" panose="02010000000000000000" pitchFamily="2" charset="-7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D844F79-B173-440F-8343-A58E5376E707}"/>
                </a:ext>
              </a:extLst>
            </p:cNvPr>
            <p:cNvSpPr/>
            <p:nvPr/>
          </p:nvSpPr>
          <p:spPr>
            <a:xfrm>
              <a:off x="2214873" y="1924288"/>
              <a:ext cx="8832286" cy="14465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r" rtl="1"/>
              <a:r>
                <a:rPr lang="ar-AE" sz="4400" b="1" cap="none" spc="0" dirty="0">
                  <a:ln w="0"/>
                  <a:solidFill>
                    <a:srgbClr val="FF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الواجب المنزلي : 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قراءة نص ( </a:t>
              </a:r>
              <a:r>
                <a:rPr lang="ar-AE" sz="4400" b="1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قيل وقال</a:t>
              </a:r>
              <a:r>
                <a:rPr lang="ar-AE" sz="4400" b="1" cap="none" spc="0" dirty="0">
                  <a:ln w="0"/>
                  <a:solidFill>
                    <a:schemeClr val="accent4">
                      <a:lumMod val="50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</a:rPr>
                <a:t>)</a:t>
              </a:r>
            </a:p>
            <a:p>
              <a:pPr algn="r" rtl="1"/>
              <a:endParaRPr lang="en-US" sz="4400" b="1" cap="none" spc="0" dirty="0">
                <a:ln w="0"/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1750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806505" y="903158"/>
            <a:ext cx="6578990" cy="144655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defRPr/>
            </a:pPr>
            <a:r>
              <a:rPr lang="ar-AE" sz="44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سبحانك اللهم وبحمدك أشهد أن لا إله إلا أنت أستغفرك وأتوب إليك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8D694E5-CAE3-4219-99FC-3EB5514F60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83" b="99512" l="1484" r="91840">
                        <a14:foregroundMark x1="60089" y1="7317" x2="32938" y2="4512"/>
                        <a14:foregroundMark x1="38131" y1="46220" x2="21513" y2="85976"/>
                        <a14:foregroundMark x1="21513" y1="85976" x2="21513" y2="86585"/>
                        <a14:foregroundMark x1="29822" y1="49512" x2="1632" y2="76463"/>
                        <a14:foregroundMark x1="74629" y1="96463" x2="21513" y2="90366"/>
                        <a14:foregroundMark x1="12760" y1="79146" x2="17507" y2="99634"/>
                        <a14:foregroundMark x1="17507" y1="99634" x2="18101" y2="99756"/>
                        <a14:foregroundMark x1="91988" y1="68293" x2="91988" y2="74634"/>
                        <a14:foregroundMark x1="52671" y1="3780" x2="45549" y2="2683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759531" y="2109428"/>
            <a:ext cx="2943764" cy="4256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96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CAF25996-07E9-4B69-BBD0-CA70A6EE31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48" y="-533933"/>
            <a:ext cx="7472160" cy="713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A46F93-5C60-4751-8699-909866B19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10" y="945899"/>
            <a:ext cx="1650053" cy="160965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FC304D-730E-4600-8C85-CFEBBA28B0D0}"/>
              </a:ext>
            </a:extLst>
          </p:cNvPr>
          <p:cNvGrpSpPr/>
          <p:nvPr/>
        </p:nvGrpSpPr>
        <p:grpSpPr>
          <a:xfrm>
            <a:off x="2822923" y="825301"/>
            <a:ext cx="2213190" cy="2445245"/>
            <a:chOff x="2835650" y="1427356"/>
            <a:chExt cx="1939070" cy="2361945"/>
          </a:xfrm>
        </p:grpSpPr>
        <p:pic>
          <p:nvPicPr>
            <p:cNvPr id="8" name="Picture 7" descr="فوائد الدراسة عن بعد : مقال سيزيد من ثقتك بهذا النموذج العصري">
              <a:extLst>
                <a:ext uri="{FF2B5EF4-FFF2-40B4-BE49-F238E27FC236}">
                  <a16:creationId xmlns:a16="http://schemas.microsoft.com/office/drawing/2014/main" id="{77921050-DBD6-46B5-AFE7-1440E823790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5540" y="1427356"/>
              <a:ext cx="1380951" cy="136853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BF5C62-04BF-45AF-9CD2-CA35906F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35650" y="2788983"/>
              <a:ext cx="1885845" cy="1000318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A82D10C-520E-40F2-8EB7-D5105EAD99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9283" t="8264" r="10973" b="18592"/>
            <a:stretch/>
          </p:blipFill>
          <p:spPr>
            <a:xfrm>
              <a:off x="4050717" y="2342531"/>
              <a:ext cx="724003" cy="787420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306DE-7602-4C67-98A6-F59D7F9FD9DB}"/>
              </a:ext>
            </a:extLst>
          </p:cNvPr>
          <p:cNvGrpSpPr/>
          <p:nvPr/>
        </p:nvGrpSpPr>
        <p:grpSpPr>
          <a:xfrm>
            <a:off x="9883740" y="914002"/>
            <a:ext cx="1950227" cy="2349333"/>
            <a:chOff x="7035394" y="1467174"/>
            <a:chExt cx="1882438" cy="2328570"/>
          </a:xfrm>
        </p:grpSpPr>
        <p:pic>
          <p:nvPicPr>
            <p:cNvPr id="12" name="Picture 2" descr="Why Does Time Fly as We Get Older? | Deskarati">
              <a:extLst>
                <a:ext uri="{FF2B5EF4-FFF2-40B4-BE49-F238E27FC236}">
                  <a16:creationId xmlns:a16="http://schemas.microsoft.com/office/drawing/2014/main" id="{7A346110-AB5C-4396-87A4-3309A91895B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19766" y="1467174"/>
              <a:ext cx="1380951" cy="1380951"/>
            </a:xfrm>
            <a:prstGeom prst="rect">
              <a:avLst/>
            </a:prstGeom>
            <a:ln>
              <a:solidFill>
                <a:srgbClr val="7030A0"/>
              </a:solidFill>
            </a:ln>
            <a:effectLst>
              <a:glow rad="101600">
                <a:srgbClr val="7030A0">
                  <a:alpha val="60000"/>
                </a:srgbClr>
              </a:glow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F1773EA-69C2-435D-BFFD-5426E316C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035394" y="2795427"/>
              <a:ext cx="1860805" cy="1000317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2879FA5-307B-4A15-B2F0-B1623A778F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9431" t="8922" r="8877" b="18371"/>
            <a:stretch/>
          </p:blipFill>
          <p:spPr>
            <a:xfrm>
              <a:off x="8229267" y="2342530"/>
              <a:ext cx="688565" cy="748007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45B4088-4782-43E8-B72E-2A2088EDAD8C}"/>
              </a:ext>
            </a:extLst>
          </p:cNvPr>
          <p:cNvGrpSpPr/>
          <p:nvPr/>
        </p:nvGrpSpPr>
        <p:grpSpPr>
          <a:xfrm>
            <a:off x="9750526" y="3721486"/>
            <a:ext cx="2051948" cy="2384055"/>
            <a:chOff x="6939417" y="4085480"/>
            <a:chExt cx="1940056" cy="258393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B890287-B57F-4108-840D-13EC0A731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35141" y="4085480"/>
              <a:ext cx="1408815" cy="1593040"/>
            </a:xfrm>
            <a:prstGeom prst="rect">
              <a:avLst/>
            </a:prstGeom>
            <a:ln>
              <a:solidFill>
                <a:schemeClr val="accent5">
                  <a:lumMod val="75000"/>
                </a:schemeClr>
              </a:solidFill>
            </a:ln>
            <a:effectLst>
              <a:glow rad="139700">
                <a:schemeClr val="accent5">
                  <a:satMod val="175000"/>
                  <a:alpha val="40000"/>
                </a:schemeClr>
              </a:glow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41B0BFB-1D2B-4452-AA91-D15AAE124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39417" y="5620815"/>
              <a:ext cx="1827639" cy="104860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4E7C1D8-71F1-4745-8909-F2D4954DD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286518" y="5150158"/>
              <a:ext cx="592955" cy="639545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8644B8-CDB9-4A45-BC70-8F6B5BDF774B}"/>
              </a:ext>
            </a:extLst>
          </p:cNvPr>
          <p:cNvGrpSpPr/>
          <p:nvPr/>
        </p:nvGrpSpPr>
        <p:grpSpPr>
          <a:xfrm>
            <a:off x="7137215" y="3673798"/>
            <a:ext cx="2091374" cy="2528358"/>
            <a:chOff x="4513979" y="3985799"/>
            <a:chExt cx="2129557" cy="263742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BACA6308-C38B-4860-874D-6AC9DA1BFF12}"/>
                </a:ext>
              </a:extLst>
            </p:cNvPr>
            <p:cNvGrpSpPr/>
            <p:nvPr/>
          </p:nvGrpSpPr>
          <p:grpSpPr>
            <a:xfrm>
              <a:off x="4513979" y="3985799"/>
              <a:ext cx="1873188" cy="1638776"/>
              <a:chOff x="-2927890" y="2071598"/>
              <a:chExt cx="2233517" cy="1872799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B356B73-0F55-4E95-9E3B-BB18A754BE6E}"/>
                  </a:ext>
                </a:extLst>
              </p:cNvPr>
              <p:cNvSpPr/>
              <p:nvPr/>
            </p:nvSpPr>
            <p:spPr>
              <a:xfrm>
                <a:off x="-2629520" y="2071598"/>
                <a:ext cx="1935147" cy="1773306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" descr="Thank you - Sony Global Education">
                <a:extLst>
                  <a:ext uri="{FF2B5EF4-FFF2-40B4-BE49-F238E27FC236}">
                    <a16:creationId xmlns:a16="http://schemas.microsoft.com/office/drawing/2014/main" id="{B8624211-DBB6-4E7B-88E1-E30BCDC7D339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063910" y="2277892"/>
                <a:ext cx="1362208" cy="10461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4" descr="Free Clock Gif Transparent, Download Free Clip Art, Free Clip Art ...">
                <a:extLst>
                  <a:ext uri="{FF2B5EF4-FFF2-40B4-BE49-F238E27FC236}">
                    <a16:creationId xmlns:a16="http://schemas.microsoft.com/office/drawing/2014/main" id="{4D846D18-66A0-4493-8346-872EC4C850C6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541812" y="2139816"/>
                <a:ext cx="587766" cy="5204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4" descr="GIF - Teach Teaching Teacher - Discover &amp; Share GIFs">
                <a:extLst>
                  <a:ext uri="{FF2B5EF4-FFF2-40B4-BE49-F238E27FC236}">
                    <a16:creationId xmlns:a16="http://schemas.microsoft.com/office/drawing/2014/main" id="{E394D774-40B7-40B4-AD8C-8055DED8B7A5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898216" y="2390490"/>
                <a:ext cx="828683" cy="5291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2" descr="Clipart walking cartoon, Clipart walking cartoon Transparent FREE ...">
                <a:extLst>
                  <a:ext uri="{FF2B5EF4-FFF2-40B4-BE49-F238E27FC236}">
                    <a16:creationId xmlns:a16="http://schemas.microsoft.com/office/drawing/2014/main" id="{1F751004-BECE-4FAE-8F9D-8E21FD880450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2927890" y="2480442"/>
                <a:ext cx="1324512" cy="146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6777537B-E0C1-4567-9CEC-EA7AD99F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609542" y="5574624"/>
              <a:ext cx="1999661" cy="1048603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C08B38A3-1AE4-41BB-8EB6-2096E05276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066412" y="5199251"/>
              <a:ext cx="577124" cy="61805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17F2F1F-899E-49EB-944E-72EA544C8DE8}"/>
              </a:ext>
            </a:extLst>
          </p:cNvPr>
          <p:cNvGrpSpPr/>
          <p:nvPr/>
        </p:nvGrpSpPr>
        <p:grpSpPr>
          <a:xfrm>
            <a:off x="1276712" y="3733217"/>
            <a:ext cx="2110359" cy="2531247"/>
            <a:chOff x="294882" y="3702551"/>
            <a:chExt cx="2188600" cy="2951217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AD7A512-6DA0-4E62-951F-8762538CA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294882" y="3702551"/>
              <a:ext cx="2037647" cy="197596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5A144676-417D-4515-81B6-145714D27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7165" y="5605165"/>
              <a:ext cx="2048434" cy="104860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DD6ADB9-E321-4C77-A983-1D0C8D762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879760" y="5201956"/>
              <a:ext cx="603722" cy="66409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418D0D5-024C-4BA1-A669-75C15D22888D}"/>
              </a:ext>
            </a:extLst>
          </p:cNvPr>
          <p:cNvGrpSpPr/>
          <p:nvPr/>
        </p:nvGrpSpPr>
        <p:grpSpPr>
          <a:xfrm>
            <a:off x="4259307" y="3698658"/>
            <a:ext cx="2220302" cy="2584586"/>
            <a:chOff x="2472926" y="3991834"/>
            <a:chExt cx="2138267" cy="2744579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4BFBD69-7112-4657-94FF-3397EBA5C42C}"/>
                </a:ext>
              </a:extLst>
            </p:cNvPr>
            <p:cNvGrpSpPr/>
            <p:nvPr/>
          </p:nvGrpSpPr>
          <p:grpSpPr>
            <a:xfrm>
              <a:off x="2639846" y="3991834"/>
              <a:ext cx="1747077" cy="1602146"/>
              <a:chOff x="3548531" y="1695867"/>
              <a:chExt cx="2650671" cy="2675525"/>
            </a:xfrm>
          </p:grpSpPr>
          <p:pic>
            <p:nvPicPr>
              <p:cNvPr id="38" name="Picture 8" descr="تحميل Gradient Wallpapers APK أحدث إصدار 1.0 لأجهزة Android">
                <a:extLst>
                  <a:ext uri="{FF2B5EF4-FFF2-40B4-BE49-F238E27FC236}">
                    <a16:creationId xmlns:a16="http://schemas.microsoft.com/office/drawing/2014/main" id="{FD1AFD13-DA17-4679-9F48-851BBC34D4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292"/>
              <a:stretch/>
            </p:blipFill>
            <p:spPr bwMode="auto">
              <a:xfrm>
                <a:off x="3548531" y="1868680"/>
                <a:ext cx="2485805" cy="2502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25D4B93-A124-442F-B6DF-0886410B1BE2}"/>
                  </a:ext>
                </a:extLst>
              </p:cNvPr>
              <p:cNvSpPr/>
              <p:nvPr/>
            </p:nvSpPr>
            <p:spPr>
              <a:xfrm>
                <a:off x="3566810" y="1846649"/>
                <a:ext cx="2499292" cy="2494882"/>
              </a:xfrm>
              <a:prstGeom prst="rect">
                <a:avLst/>
              </a:prstGeom>
              <a:noFill/>
              <a:ln>
                <a:solidFill>
                  <a:srgbClr val="006600"/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0" name="Picture 6" descr="Silent Sustained Reading - Earth Science - 8A">
                <a:extLst>
                  <a:ext uri="{FF2B5EF4-FFF2-40B4-BE49-F238E27FC236}">
                    <a16:creationId xmlns:a16="http://schemas.microsoft.com/office/drawing/2014/main" id="{BE11EC04-9DCF-41AD-BC5D-95BE35F84F1B}"/>
                  </a:ext>
                </a:extLst>
              </p:cNvPr>
              <p:cNvPicPr>
                <a:picLocks noChangeAspect="1" noChangeArrowheads="1" noCrop="1"/>
              </p:cNvPicPr>
              <p:nvPr/>
            </p:nvPicPr>
            <p:blipFill>
              <a:blip r:embed="rId2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9865" y="2848089"/>
                <a:ext cx="2349337" cy="14889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" name="Picture 3" descr="نتيجة بحث الصور عن أدوات مدرسية">
                <a:extLst>
                  <a:ext uri="{FF2B5EF4-FFF2-40B4-BE49-F238E27FC236}">
                    <a16:creationId xmlns:a16="http://schemas.microsoft.com/office/drawing/2014/main" id="{584EAD0E-598D-4697-A2E4-90E806067E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91316" y="1695867"/>
                <a:ext cx="1727661" cy="17357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8AA1338-6AC4-472E-A38F-E7C59919A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2472926" y="5523204"/>
              <a:ext cx="1993565" cy="121320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CC18E72-64B1-4E66-935A-43225C0D64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7"/>
            <a:srcRect l="13235" t="15019" r="12542" b="23591"/>
            <a:stretch/>
          </p:blipFill>
          <p:spPr>
            <a:xfrm>
              <a:off x="3934036" y="5209477"/>
              <a:ext cx="677157" cy="664094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E3E79E3-9649-4779-A0F0-FD1EC9A352C4}"/>
              </a:ext>
            </a:extLst>
          </p:cNvPr>
          <p:cNvGrpSpPr/>
          <p:nvPr/>
        </p:nvGrpSpPr>
        <p:grpSpPr>
          <a:xfrm>
            <a:off x="6414525" y="815968"/>
            <a:ext cx="2179406" cy="2349333"/>
            <a:chOff x="4854886" y="1384859"/>
            <a:chExt cx="1969338" cy="2358023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CBFF1969-BAFB-4EEE-8323-19F5521323CC}"/>
                </a:ext>
              </a:extLst>
            </p:cNvPr>
            <p:cNvGrpSpPr/>
            <p:nvPr/>
          </p:nvGrpSpPr>
          <p:grpSpPr>
            <a:xfrm>
              <a:off x="4989365" y="1384859"/>
              <a:ext cx="1453095" cy="1425345"/>
              <a:chOff x="4742814" y="1412202"/>
              <a:chExt cx="1853854" cy="1902631"/>
            </a:xfrm>
          </p:grpSpPr>
          <p:pic>
            <p:nvPicPr>
              <p:cNvPr id="46" name="Picture 6" descr="التعليم والمعرفة&quot; تحصي الطلبة الذين يواجهون مشكلات الإنترنت ...">
                <a:extLst>
                  <a:ext uri="{FF2B5EF4-FFF2-40B4-BE49-F238E27FC236}">
                    <a16:creationId xmlns:a16="http://schemas.microsoft.com/office/drawing/2014/main" id="{9BCA5899-CEB4-4C38-96E1-2F889FF061D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8" cstate="print">
                <a:extLst>
                  <a:ext uri="{BEBA8EAE-BF5A-486C-A8C5-ECC9F3942E4B}">
                    <a14:imgProps xmlns:a14="http://schemas.microsoft.com/office/drawing/2010/main">
                      <a14:imgLayer r:embed="rId29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66" r="23284"/>
              <a:stretch/>
            </p:blipFill>
            <p:spPr bwMode="auto">
              <a:xfrm>
                <a:off x="4742814" y="1412202"/>
                <a:ext cx="1853854" cy="1902631"/>
              </a:xfrm>
              <a:prstGeom prst="rect">
                <a:avLst/>
              </a:prstGeom>
              <a:ln>
                <a:solidFill>
                  <a:schemeClr val="accent6">
                    <a:lumMod val="75000"/>
                  </a:schemeClr>
                </a:solidFill>
              </a:ln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7" name="Picture 2" descr="مايكروسوفت تيمز | فيديو 4 | شرح ميزة رفع اليد - YouTube">
                <a:extLst>
                  <a:ext uri="{FF2B5EF4-FFF2-40B4-BE49-F238E27FC236}">
                    <a16:creationId xmlns:a16="http://schemas.microsoft.com/office/drawing/2014/main" id="{B7D13A4B-3115-4599-8F2E-9ED2CBF162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20" t="30386" r="55207" b="19758"/>
              <a:stretch/>
            </p:blipFill>
            <p:spPr bwMode="auto">
              <a:xfrm>
                <a:off x="5637718" y="2022372"/>
                <a:ext cx="949619" cy="10123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DECDF985-E21E-48D9-BC26-1D7AA8CC92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854886" y="2788983"/>
              <a:ext cx="1821597" cy="953899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6ACE8D47-337A-4100-8B30-0EA31BAEE7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tretch>
              <a:fillRect/>
            </a:stretch>
          </p:blipFill>
          <p:spPr>
            <a:xfrm>
              <a:off x="6179746" y="2412670"/>
              <a:ext cx="644478" cy="685397"/>
            </a:xfrm>
            <a:prstGeom prst="rect">
              <a:avLst/>
            </a:prstGeom>
          </p:spPr>
        </p:pic>
      </p:grpSp>
      <p:pic>
        <p:nvPicPr>
          <p:cNvPr id="49" name="Picture 2" descr="تحميل برنامج تيمز Microsoft Teams الفصول الافتراضية">
            <a:extLst>
              <a:ext uri="{FF2B5EF4-FFF2-40B4-BE49-F238E27FC236}">
                <a16:creationId xmlns:a16="http://schemas.microsoft.com/office/drawing/2014/main" id="{A77A3268-7594-4E87-95B4-52E6AEAF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085" y="2489856"/>
            <a:ext cx="1088091" cy="108809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522F9AB6-0B20-453B-BCD3-BF995A0F5BBF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8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248C0D2-4579-4684-8110-EE2EBD9AE6B2}"/>
              </a:ext>
            </a:extLst>
          </p:cNvPr>
          <p:cNvGrpSpPr/>
          <p:nvPr/>
        </p:nvGrpSpPr>
        <p:grpSpPr>
          <a:xfrm>
            <a:off x="4505301" y="378112"/>
            <a:ext cx="1943156" cy="3634797"/>
            <a:chOff x="785761" y="503648"/>
            <a:chExt cx="1943156" cy="363479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0C28C72-80BA-404A-B39F-839078289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9640" y="503648"/>
              <a:ext cx="1444877" cy="1835055"/>
            </a:xfrm>
            <a:prstGeom prst="rect">
              <a:avLst/>
            </a:prstGeom>
          </p:spPr>
        </p:pic>
        <p:pic>
          <p:nvPicPr>
            <p:cNvPr id="5" name="Picture 16" descr="تدور غلوباي فون خلفية حية - تحميل على PHONEKY دائرة الرقابة الداخلية التطبيق">
              <a:extLst>
                <a:ext uri="{FF2B5EF4-FFF2-40B4-BE49-F238E27FC236}">
                  <a16:creationId xmlns:a16="http://schemas.microsoft.com/office/drawing/2014/main" id="{B4B7CA87-572F-420A-88F1-D6AE780D4D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clrChange>
                <a:clrFrom>
                  <a:srgbClr val="020202"/>
                </a:clrFrom>
                <a:clrTo>
                  <a:srgbClr val="020202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9924" y="1916886"/>
              <a:ext cx="1774830" cy="22215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3F0B78-532F-4818-94EC-6382631C5C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5761" y="2470436"/>
              <a:ext cx="1943156" cy="1413238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685F9DCE-28A9-40CB-9C61-1D0233458E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482" y="378112"/>
            <a:ext cx="10979150" cy="59856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657E2-E15B-43A5-80E5-7E473C4094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144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DFAE1D6-62C1-461F-B0C9-90142866F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43" y="335309"/>
            <a:ext cx="11595507" cy="5658019"/>
          </a:xfrm>
          <a:prstGeom prst="rect">
            <a:avLst/>
          </a:prstGeom>
        </p:spPr>
      </p:pic>
      <p:pic>
        <p:nvPicPr>
          <p:cNvPr id="7" name="Picture 2" descr="Papillon butterfly GIF on GIFER - by Axeshade">
            <a:extLst>
              <a:ext uri="{FF2B5EF4-FFF2-40B4-BE49-F238E27FC236}">
                <a16:creationId xmlns:a16="http://schemas.microsoft.com/office/drawing/2014/main" id="{2F823D85-08FC-49F1-A64D-DB90651234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7791"/>
            <a:ext cx="2138871" cy="141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4FBE94-D4D6-4FA0-96D8-AA282BE0F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263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Polish Pavilion | Expo 2020 Dubai | Stage II on Behance">
            <a:extLst>
              <a:ext uri="{FF2B5EF4-FFF2-40B4-BE49-F238E27FC236}">
                <a16:creationId xmlns:a16="http://schemas.microsoft.com/office/drawing/2014/main" id="{38B57BA1-F169-4BEE-B113-22E1F17B08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1" y="414339"/>
            <a:ext cx="11449050" cy="6072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elebrate Mariah Carey Sticker by Expo 2020 Dubai for iOS &amp; Android | GIPHY">
            <a:extLst>
              <a:ext uri="{FF2B5EF4-FFF2-40B4-BE49-F238E27FC236}">
                <a16:creationId xmlns:a16="http://schemas.microsoft.com/office/drawing/2014/main" id="{F9AFE051-4630-45EF-9D2E-C9F95CFF45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359798"/>
            <a:ext cx="1697119" cy="1697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8D2CD7B-AA8A-4257-9440-5E8E198135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9600" r="9481"/>
          <a:stretch/>
        </p:blipFill>
        <p:spPr>
          <a:xfrm>
            <a:off x="947248" y="1505244"/>
            <a:ext cx="5148752" cy="468918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2018B0-A25A-480E-8C52-48FCE5402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8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96BB77B-B271-4A14-A3F4-E940DDF2F7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98298" y="734582"/>
            <a:ext cx="1763917" cy="1674161"/>
          </a:xfrm>
          <a:prstGeom prst="rect">
            <a:avLst/>
          </a:prstGeom>
        </p:spPr>
      </p:pic>
      <p:pic>
        <p:nvPicPr>
          <p:cNvPr id="3" name="Picture 2" descr="مصر تتوّج بكأس العالم لكرة اليد للمرة الأولى في تاريخها » صحيفة خبر عاجل">
            <a:extLst>
              <a:ext uri="{FF2B5EF4-FFF2-40B4-BE49-F238E27FC236}">
                <a16:creationId xmlns:a16="http://schemas.microsoft.com/office/drawing/2014/main" id="{811B8855-0FC1-44C1-8656-DC78DB811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340" y="1571662"/>
            <a:ext cx="6352113" cy="347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F71EAA-27BF-4061-A8C0-3219558E52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8340" y="1571662"/>
            <a:ext cx="6261342" cy="3519572"/>
          </a:xfrm>
          <a:prstGeom prst="rect">
            <a:avLst/>
          </a:prstGeom>
        </p:spPr>
      </p:pic>
      <p:pic>
        <p:nvPicPr>
          <p:cNvPr id="3074" name="Picture 2" descr="الإشاعة أسبابها كيفية انتشارها وطرق مواجهتها">
            <a:extLst>
              <a:ext uri="{FF2B5EF4-FFF2-40B4-BE49-F238E27FC236}">
                <a16:creationId xmlns:a16="http://schemas.microsoft.com/office/drawing/2014/main" id="{D0C7EEBA-34F5-44F0-950E-46D8E3636E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7" t="5555" r="5618" b="15555"/>
          <a:stretch/>
        </p:blipFill>
        <p:spPr bwMode="auto">
          <a:xfrm>
            <a:off x="2408340" y="1506382"/>
            <a:ext cx="6299010" cy="351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6FACCC2-409B-4AEA-AB66-EFE87E93F4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7173" y="1506383"/>
            <a:ext cx="6261343" cy="354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69B512-50C3-493E-9071-4EFFB3AE7F7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51314" y="1346410"/>
            <a:ext cx="6481001" cy="55776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7673FE-44FF-4835-B6B0-1E1DE9143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23103" y="-108139"/>
            <a:ext cx="5898267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51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DFB6A149-FF9D-435E-A14E-EC19AE6CA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9758" y="323850"/>
            <a:ext cx="1519784" cy="2457450"/>
          </a:xfrm>
          <a:prstGeom prst="rect">
            <a:avLst/>
          </a:prstGeom>
        </p:spPr>
      </p:pic>
      <p:pic>
        <p:nvPicPr>
          <p:cNvPr id="19" name="Picture 8" descr="البابونج, زهرة, ديزي الأسرة صورة بابوا نيو غينيا">
            <a:extLst>
              <a:ext uri="{FF2B5EF4-FFF2-40B4-BE49-F238E27FC236}">
                <a16:creationId xmlns:a16="http://schemas.microsoft.com/office/drawing/2014/main" id="{600527A4-18DF-4CBD-A75C-135DF9BB9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67" b="93889" l="10000" r="90000">
                        <a14:foregroundMark x1="66778" y1="7407" x2="52556" y2="32407"/>
                        <a14:foregroundMark x1="47333" y1="90926" x2="47333" y2="93889"/>
                        <a14:foregroundMark x1="48444" y1="5556" x2="49444" y2="16296"/>
                        <a14:foregroundMark x1="43134" y1="6689" x2="43778" y2="12593"/>
                        <a14:foregroundMark x1="61000" y1="1667" x2="61000" y2="1667"/>
                        <a14:foregroundMark x1="45111" y1="5926" x2="45111" y2="5926"/>
                        <a14:foregroundMark x1="45111" y1="4815" x2="45111" y2="4815"/>
                        <a14:backgroundMark x1="54222" y1="0" x2="51667" y2="4815"/>
                        <a14:backgroundMark x1="47333" y1="556" x2="44222" y2="1667"/>
                        <a14:backgroundMark x1="43444" y1="4815" x2="43444" y2="5370"/>
                        <a14:backgroundMark x1="43444" y1="2778" x2="43444" y2="4815"/>
                        <a14:backgroundMark x1="42000" y1="3704" x2="43556" y2="6111"/>
                        <a14:backgroundMark x1="56556" y1="741" x2="56556" y2="741"/>
                        <a14:backgroundMark x1="57667" y1="1111" x2="57667" y2="1111"/>
                        <a14:backgroundMark x1="59000" y1="556" x2="59000" y2="556"/>
                        <a14:backgroundMark x1="60444" y1="741" x2="60444" y2="741"/>
                        <a14:backgroundMark x1="61222" y1="741" x2="61222" y2="741"/>
                        <a14:backgroundMark x1="62333" y1="185" x2="62333" y2="185"/>
                        <a14:backgroundMark x1="45444" y1="3704" x2="45444" y2="3704"/>
                        <a14:backgroundMark x1="43444" y1="5926" x2="43444" y2="5926"/>
                        <a14:backgroundMark x1="67556" y1="1111" x2="67556" y2="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23015">
            <a:off x="6422365" y="5080423"/>
            <a:ext cx="268392" cy="161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49795D-716B-4089-B2A1-476E3971D9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3" t="5764" r="4120" b="5539"/>
          <a:stretch/>
        </p:blipFill>
        <p:spPr>
          <a:xfrm>
            <a:off x="3289300" y="647700"/>
            <a:ext cx="5422900" cy="4991100"/>
          </a:xfrm>
          <a:prstGeom prst="ellipse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1711EE-44CD-40B3-97A3-F57790BF47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07" r="10143"/>
          <a:stretch/>
        </p:blipFill>
        <p:spPr>
          <a:xfrm>
            <a:off x="11087100" y="0"/>
            <a:ext cx="1104900" cy="64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5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CBCE0AFC-2F83-43BA-86E2-7F42CCC69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2076" y="3027678"/>
            <a:ext cx="4676037" cy="98763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3F8F73F-D284-4B45-B115-ACF92EF49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979" y="1925789"/>
            <a:ext cx="4682134" cy="98763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326EFC4F-6A9E-42A6-8F47-720F743FF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9222" y="4192123"/>
            <a:ext cx="5535648" cy="9876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CF94B-8B2A-40F3-84E9-792797382A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764667"/>
            <a:ext cx="3183289" cy="87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706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2102</TotalTime>
  <Words>75</Words>
  <Application>Microsoft Office PowerPoint</Application>
  <PresentationFormat>Widescreen</PresentationFormat>
  <Paragraphs>11</Paragraphs>
  <Slides>24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Noura Khamis Marzouq Al Ketbi</dc:creator>
  <cp:lastModifiedBy>Noura Khamis Marzouq Al Ketbi</cp:lastModifiedBy>
  <cp:revision>81</cp:revision>
  <dcterms:created xsi:type="dcterms:W3CDTF">2022-01-03T11:57:31Z</dcterms:created>
  <dcterms:modified xsi:type="dcterms:W3CDTF">2022-01-09T15:02:09Z</dcterms:modified>
</cp:coreProperties>
</file>