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84" r:id="rId3"/>
    <p:sldMasterId id="2147483703" r:id="rId4"/>
  </p:sldMasterIdLst>
  <p:sldIdLst>
    <p:sldId id="469" r:id="rId5"/>
    <p:sldId id="276" r:id="rId6"/>
    <p:sldId id="299" r:id="rId7"/>
    <p:sldId id="470" r:id="rId8"/>
    <p:sldId id="478" r:id="rId9"/>
    <p:sldId id="479" r:id="rId10"/>
    <p:sldId id="480" r:id="rId11"/>
    <p:sldId id="481" r:id="rId12"/>
  </p:sldIdLst>
  <p:sldSz cx="12192000" cy="6858000"/>
  <p:notesSz cx="6858000" cy="9144000"/>
  <p:defaultTextStyle>
    <a:defPPr lvl="0">
      <a:defRPr lang="ar-A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customXml" Target="../ink/ink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9DB1CA-39F9-4343-B6DC-BD4E92EF1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02541D-4183-4F51-A0C5-CC2040127E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F8E17F-8C9F-4E1E-8E9B-B2F59E93D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EAD7A-EC15-431C-B696-E6B44280FB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37ADE7-7F60-4FF4-B7F9-3224CD6D4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BC601E-3CDB-42A7-A73E-2FA91C5BF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19E5ED-1EBA-42F5-A362-BD1096AF1A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A067A9-7EEA-4B2D-B74C-9483F7BBE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BEB92B-78E8-446B-92AF-E5B3CD7752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866EA-6E1B-4CD6-A577-49611FF8A3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259BEC-FC06-4423-B0D9-863237697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D3A4-656C-4318-954E-5711C5F0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E2E5-2230-44F3-A353-6DD5B8C7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439D9-5DC1-4EA4-8CE6-F55F068F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C79CF-E20D-4770-8D97-DDDA7C36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89B5D-36DB-48B0-A9B5-64CB7FC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977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D21B-F7B8-4FA9-8442-E6523A53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DA95F-EE4E-4B3D-836B-3D49CA68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F408C-6B3D-43A0-AEE5-791A7E98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DED6-34ED-4D79-AF3C-22368E502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5BC66-7668-453D-B0F1-19EA640B1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9ABEA-2E7E-449A-A8B5-BEE0D35E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859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E9BB-E407-4318-B67D-A7403DEB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4529D9-D14C-4CA0-B3F8-E3A6E6331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CF886-3C68-440E-BAE1-40856BE97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34ADE-E45F-45F9-83B0-707627BF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1672B-439C-4790-9E07-9390AFFB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374A-E275-452E-A096-AD3805EA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951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6954-3BD9-4CD7-9FBD-548F115B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CEB0C8-8240-496E-847B-5CC936402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FCC59-7884-4AF6-B48E-FFC88D3E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ADB32-82A0-4A7D-BC07-AF450FE0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58971-A9AD-4142-A87D-2868D039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054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286C5-95CB-487A-9BD1-523EBC596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B6CC7-4993-4967-B414-3EDEBDE3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8633D-B681-4D49-99C0-B414A1A5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2EEF7-7EFC-41C1-A92C-EA5C9182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04AFB-06D6-4807-B784-23722C50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20F0C2-C720-4355-84F9-37F6BF5C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A64725-AA26-4132-BF05-255F79300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D74E07-F2BF-4A4F-A7E1-F04E2371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DC06C2-C1F7-4917-BE03-A6D2C9F7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C0E1B1-3D0E-4EF2-A9CA-79F1626E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5545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ECFE8C-3CFA-4372-882D-B94E5B01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9E5DF01-1C5D-4876-9F64-E5FC35794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6CCDD5-811C-4C3C-B0E3-AD91DCD3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D71AF2-4CA9-4D25-B103-9001253C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B64A90-FE28-40D4-BE8D-27C94A1D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1749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51FA92-840E-4865-A0A0-F094B858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F234CCD-4C08-4126-9B51-811985B0B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866C3F-9937-4C30-870D-1DE49973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EA8760-AB6C-4939-B4C9-349CFF34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5869537-E5BA-4841-817D-7A50D2D4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9934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20757-CF4D-4215-977A-DA14A4E6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EEDFBC-11FA-4D41-BDAA-396B82B8A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DCB408-B170-4222-A7B6-66498AD1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DE66427-473B-43FA-9985-E15765E4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634B97-ED6B-4B8E-9339-24164956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4C2EEA-D46E-4CB9-A791-6BBCDA4F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1558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CF568E-688F-418A-944C-AA92B8648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7DECD32-5C2A-419A-9CE3-15EB0D3FF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B0D35EA-FD14-4D9C-B781-6ADC54247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5EE21B7-F87D-482A-8CF6-9C2CEC88E0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4446A4A-E712-460E-B063-D8A2E5BA4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2F71D9A-741B-424E-A9F5-5FC5C90F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BACE5C3-0947-4157-B5D5-2A463569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8B26786-3CA6-4604-BFB4-9F82722A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3056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AB1915-3D53-4B23-821F-7283EA9A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E2D0E8D-2D0C-4C72-BD85-BACDE6E6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013818-3E94-4984-8C78-5B6F5FC7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82B2CE0-8957-4C64-88B1-CAC84D36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279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272A-9447-4662-A613-17B47B5C1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E8103-3DCA-4AB6-AD70-642217BE8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F7D6A-98B0-4B71-BF59-DBEA5A3B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AE89E-8A83-4A87-BFC8-1ACA17A4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DBEF-D68D-43B8-AE8C-10DC9518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568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AD3ADF4-63FA-4F63-BB03-9D7DB7CF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64D1ACA-F5DB-4615-A483-782FC5B6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CD22493-8452-4178-B77B-5ED1477C5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18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F3A594-7E10-4F5A-B870-D390FBCA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79FEF4-4170-4FFC-891D-A141E12C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DFF5AD-DD1F-4539-B0AE-0FD66878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961562-B266-40B5-9C98-E2903D1A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4FB4B57-6CAD-4B87-8E48-62A1D825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95223A5-E6E0-4CA3-9ACD-1948BF78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099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EE4FEA-B2AE-47CD-A190-C99428F8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265F03F-7F1E-4B43-8048-63F2750DC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077D2B6-8C57-4BC4-BC64-3AAC1E24C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6DCE31-B061-4ACD-A079-ACAABB5E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3B86D03-9D79-461E-9386-AC3CCC6D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0F9A3E5-9046-45D5-A5F1-91CEF9A9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0498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16BD1-D574-46ED-96D8-6B0744F49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0521DD-AE28-4B8A-9271-A48260BE0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0E8C97-9AB7-4049-A5F6-A9135DB5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7DA5B2-E718-4577-B694-9B5B6366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49BC9B-3190-41F9-B676-E93EFA0D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0169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2D06F76-0753-4248-B7C6-8DD535578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A68F718-78E8-42AA-BE38-B3D8E3FE6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F6F89E-158E-4D34-A34D-118CB2B0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A7ACBE-5AE4-4ACC-8361-D0FA06057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0E90A7-695F-4F06-9BE6-08E84CB6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427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90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00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8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05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6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CF98-CCCD-4950-8ABB-056D334C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262B-8120-44AE-B40B-5BDE57835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0805F-3CB5-4BDD-9273-B2F6FDB5B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DFC12-6DED-46CE-89D6-DAE57505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D5E5D-5501-40E0-9AEF-7681FD18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9C28E-0A27-4810-875D-39BDD4AE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603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8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32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17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14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3103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090633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0247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2269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912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2930-0A45-4850-85F3-27921027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A2859-01CD-4BFD-9156-F2D79824F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C9A51-CB06-4B7E-B7AD-F899C1182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7D938-DC49-4C05-A4F0-1A8985A47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C8B5B-A7CB-4EC0-9A49-09533C565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0A2D62-7D05-4CF8-8779-603158B2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F2503-4DFD-4D71-B16C-495B9A41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6AF96-5F51-4C25-95EE-6AB1256B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634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49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70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D221-CF73-47E4-A9C6-84916572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ABBA3-CB01-4165-B96D-19301FFC3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C5A39-404F-49B0-A825-6822BAF64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B412-74A1-41A6-AAF5-0696763BB98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8BCE7-FEDD-47A5-9075-AC2BCB57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9DE9F-2475-401F-A008-9E3ACA05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688E-D1CE-4B5F-AA5A-E9550DFCA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77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F060-3FF2-48C2-A8B9-7E7DE1F56085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858BE-4D32-4BC7-B576-45AFFFEDA44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80647C4-FD19-474B-81BB-5DB55CCEDF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978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28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158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44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31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10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2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7666-106A-4611-819A-1C3E30C9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38A0C-FB49-4D37-9B99-B96D6605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2B5B7-6B8A-4319-BC64-5846E7D8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CBA0C-20E6-4487-A6DE-45C6C934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960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43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31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90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20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5656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91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543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70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336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7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AD4B8-68F0-4B6D-B777-D0F1AB2D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3F807-D40E-4B20-8842-F51B02D7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42CF2-37D9-4578-AEB2-9179B5C1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171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6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34C0FACC-90E6-4A01-8792-8FA91B7D3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3827" y="2543438"/>
            <a:ext cx="3760739" cy="4021205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 for the computers and scientific instruments onboard is provided by two 2.45 x 7.56m solar panels. The power generated by the panels is also used to charge six nickel-hydrogen batteries that provide power to the spacecraft for about 25 minutes per orbit while Hubble flies through the Earth’s shadow.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4C55E0-4986-474A-BC74-1B4E8A2F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3827" y="192143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SOLAR PANELS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E37D6D-34CE-4FE3-A6C6-4FC22C72F7A0}"/>
              </a:ext>
            </a:extLst>
          </p:cNvPr>
          <p:cNvGrpSpPr/>
          <p:nvPr userDrawn="1"/>
        </p:nvGrpSpPr>
        <p:grpSpPr>
          <a:xfrm>
            <a:off x="1013641" y="2259112"/>
            <a:ext cx="5513867" cy="276225"/>
            <a:chOff x="1557338" y="1458610"/>
            <a:chExt cx="5513866" cy="2762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CBDA1B-9FA8-429D-A07D-655D394A1C71}"/>
                </a:ext>
              </a:extLst>
            </p:cNvPr>
            <p:cNvCxnSpPr/>
            <p:nvPr/>
          </p:nvCxnSpPr>
          <p:spPr>
            <a:xfrm>
              <a:off x="1557338" y="1589020"/>
              <a:ext cx="5362574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FBA15E-A7E6-483D-9298-EC007237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979" y="1458610"/>
              <a:ext cx="276225" cy="2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3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470E43-3DCC-4461-AABE-9E9E1E4ADF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F807A9-C2FF-4B8D-A4E2-EA493EC735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77B7BF-B554-4891-B094-BBD278F5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49A3B-7ED6-46C2-A7F9-5FC2C1D68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9F292-F12E-4FF4-B242-EC8953B38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7947-D375-4A4A-B3F0-A49083C33600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A808F-FF41-4622-9135-9AC629422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21D20-BE7B-4C78-A996-D5FCE8227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91802-4C46-4325-AA9E-4B40A3D29F4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5556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71" r:id="rId13"/>
    <p:sldLayoutId id="2147483670" r:id="rId14"/>
    <p:sldLayoutId id="2147483665" r:id="rId15"/>
    <p:sldLayoutId id="2147483669" r:id="rId16"/>
    <p:sldLayoutId id="2147483668" r:id="rId17"/>
    <p:sldLayoutId id="2147483667" r:id="rId18"/>
    <p:sldLayoutId id="2147483666" r:id="rId19"/>
    <p:sldLayoutId id="2147483656" r:id="rId20"/>
    <p:sldLayoutId id="2147483657" r:id="rId21"/>
    <p:sldLayoutId id="2147483658" r:id="rId22"/>
    <p:sldLayoutId id="2147483659" r:id="rId2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1B0C672-0228-43A5-9B6B-EADA240F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6AAF8-C2D8-4C65-99FD-DFD22F044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5C3610-ADE1-4522-8412-F237CA481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0BFC3-0D8B-4B52-87EE-B44D14C347A1}" type="datetimeFigureOut">
              <a:rPr lang="ar-SA" smtClean="0"/>
              <a:t>01/03/1443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5A69B-F5AA-4B80-8AF6-C8D371DEF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F90B8C-1CDE-4016-92C9-19ACB8C0E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DFBA-6EAE-4EDC-B8D0-4011970004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225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9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6BF23A-3D24-42D3-8F1A-75A13C888DEA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717781-12D9-4CDB-9AAE-83636CBD66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82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slide" Target="slide1.xml"/><Relationship Id="rId3" Type="http://schemas.openxmlformats.org/officeDocument/2006/relationships/image" Target="../media/image21.png"/><Relationship Id="rId21" Type="http://schemas.openxmlformats.org/officeDocument/2006/relationships/image" Target="../media/image32.png"/><Relationship Id="rId7" Type="http://schemas.openxmlformats.org/officeDocument/2006/relationships/image" Target="../media/image23.jpe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24" Type="http://schemas.openxmlformats.org/officeDocument/2006/relationships/image" Target="../media/image33.jpe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slide" Target="slide2.xml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1.wdp"/><Relationship Id="rId1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6BB5A3-1FC6-4BB3-AB4B-D69E6D727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985630"/>
            <a:ext cx="11741426" cy="488674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100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E1C8625F-1CBA-461F-82FF-8D508FDD47D7}"/>
              </a:ext>
            </a:extLst>
          </p:cNvPr>
          <p:cNvSpPr/>
          <p:nvPr/>
        </p:nvSpPr>
        <p:spPr>
          <a:xfrm>
            <a:off x="-12982" y="64879"/>
            <a:ext cx="1415468" cy="6447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591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حالة الطقس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0281082-259D-4DD4-860C-70A7704E2AAA}"/>
              </a:ext>
            </a:extLst>
          </p:cNvPr>
          <p:cNvSpPr/>
          <p:nvPr/>
        </p:nvSpPr>
        <p:spPr>
          <a:xfrm>
            <a:off x="11046463" y="45654"/>
            <a:ext cx="993321" cy="6447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591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شعوري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8F1444B-5294-43AF-B461-D7C374136D51}"/>
              </a:ext>
            </a:extLst>
          </p:cNvPr>
          <p:cNvSpPr/>
          <p:nvPr/>
        </p:nvSpPr>
        <p:spPr>
          <a:xfrm>
            <a:off x="9498988" y="98814"/>
            <a:ext cx="1469835" cy="6447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591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شهور السنة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0AC07F5-D8A2-449E-86B6-8BA4A4CAA866}"/>
              </a:ext>
            </a:extLst>
          </p:cNvPr>
          <p:cNvSpPr/>
          <p:nvPr/>
        </p:nvSpPr>
        <p:spPr>
          <a:xfrm>
            <a:off x="1348865" y="83810"/>
            <a:ext cx="1484227" cy="6447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591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أيام الاسبوع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59F8777-DFF6-4ABD-8007-F7037B2A1258}"/>
              </a:ext>
            </a:extLst>
          </p:cNvPr>
          <p:cNvSpPr/>
          <p:nvPr/>
        </p:nvSpPr>
        <p:spPr>
          <a:xfrm>
            <a:off x="8315240" y="5094956"/>
            <a:ext cx="914970" cy="6447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591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التاريخ 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EAB7C0A-695D-41AE-BF0F-71B997D62A07}"/>
              </a:ext>
            </a:extLst>
          </p:cNvPr>
          <p:cNvGrpSpPr/>
          <p:nvPr/>
        </p:nvGrpSpPr>
        <p:grpSpPr>
          <a:xfrm>
            <a:off x="1372488" y="108604"/>
            <a:ext cx="9548853" cy="5994204"/>
            <a:chOff x="1368873" y="84682"/>
            <a:chExt cx="9572535" cy="6009070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73D174F7-04AF-4D6B-BE59-4AA0AEC475B6}"/>
                </a:ext>
              </a:extLst>
            </p:cNvPr>
            <p:cNvGrpSpPr/>
            <p:nvPr/>
          </p:nvGrpSpPr>
          <p:grpSpPr>
            <a:xfrm>
              <a:off x="2794000" y="637308"/>
              <a:ext cx="6585528" cy="4100945"/>
              <a:chOff x="2794000" y="637308"/>
              <a:chExt cx="6585528" cy="4100945"/>
            </a:xfrm>
          </p:grpSpPr>
          <p:sp>
            <p:nvSpPr>
              <p:cNvPr id="60" name="مستطيل 59">
                <a:extLst>
                  <a:ext uri="{FF2B5EF4-FFF2-40B4-BE49-F238E27FC236}">
                    <a16:creationId xmlns:a16="http://schemas.microsoft.com/office/drawing/2014/main" id="{B990657E-B6D0-4AFD-88AB-5E6D5DD859B3}"/>
                  </a:ext>
                </a:extLst>
              </p:cNvPr>
              <p:cNvSpPr/>
              <p:nvPr/>
            </p:nvSpPr>
            <p:spPr>
              <a:xfrm>
                <a:off x="2794000" y="637308"/>
                <a:ext cx="6585528" cy="4100945"/>
              </a:xfrm>
              <a:prstGeom prst="rect">
                <a:avLst/>
              </a:prstGeom>
              <a:gradFill rotWithShape="1">
                <a:gsLst>
                  <a:gs pos="0">
                    <a:srgbClr val="D0CBA5">
                      <a:tint val="54000"/>
                      <a:alpha val="100000"/>
                      <a:satMod val="105000"/>
                      <a:lumMod val="110000"/>
                    </a:srgbClr>
                  </a:gs>
                  <a:gs pos="100000">
                    <a:srgbClr val="D0CBA5">
                      <a:tint val="78000"/>
                      <a:alpha val="92000"/>
                      <a:satMod val="109000"/>
                      <a:lumMod val="10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DFD9D5">
                    <a:lumMod val="25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مستطيل: زوايا مستديرة 60">
                <a:extLst>
                  <a:ext uri="{FF2B5EF4-FFF2-40B4-BE49-F238E27FC236}">
                    <a16:creationId xmlns:a16="http://schemas.microsoft.com/office/drawing/2014/main" id="{F9125B2E-48F2-4FF9-AEAD-1D886C3527D8}"/>
                  </a:ext>
                </a:extLst>
              </p:cNvPr>
              <p:cNvSpPr/>
              <p:nvPr/>
            </p:nvSpPr>
            <p:spPr>
              <a:xfrm>
                <a:off x="7815319" y="1378005"/>
                <a:ext cx="1451683" cy="596646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مستطيل: زوايا مستديرة 61">
                <a:extLst>
                  <a:ext uri="{FF2B5EF4-FFF2-40B4-BE49-F238E27FC236}">
                    <a16:creationId xmlns:a16="http://schemas.microsoft.com/office/drawing/2014/main" id="{D84DE419-F84C-41CA-B2F6-438B4AF76237}"/>
                  </a:ext>
                </a:extLst>
              </p:cNvPr>
              <p:cNvSpPr/>
              <p:nvPr/>
            </p:nvSpPr>
            <p:spPr>
              <a:xfrm>
                <a:off x="2955637" y="1366980"/>
                <a:ext cx="1451683" cy="596646"/>
              </a:xfrm>
              <a:prstGeom prst="roundRect">
                <a:avLst/>
              </a:prstGeom>
              <a:solidFill>
                <a:srgbClr val="06BFDE">
                  <a:lumMod val="40000"/>
                  <a:lumOff val="60000"/>
                </a:srgbClr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مستطيل: زوايا مستديرة 62">
                <a:extLst>
                  <a:ext uri="{FF2B5EF4-FFF2-40B4-BE49-F238E27FC236}">
                    <a16:creationId xmlns:a16="http://schemas.microsoft.com/office/drawing/2014/main" id="{10490263-BDD1-4D97-926D-C651BE6BAF04}"/>
                  </a:ext>
                </a:extLst>
              </p:cNvPr>
              <p:cNvSpPr/>
              <p:nvPr/>
            </p:nvSpPr>
            <p:spPr>
              <a:xfrm>
                <a:off x="4568956" y="1372499"/>
                <a:ext cx="1451683" cy="59664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مستطيل: زوايا مستديرة 63">
                <a:extLst>
                  <a:ext uri="{FF2B5EF4-FFF2-40B4-BE49-F238E27FC236}">
                    <a16:creationId xmlns:a16="http://schemas.microsoft.com/office/drawing/2014/main" id="{55EC7796-B474-4C12-800C-2DBED3855B22}"/>
                  </a:ext>
                </a:extLst>
              </p:cNvPr>
              <p:cNvSpPr/>
              <p:nvPr/>
            </p:nvSpPr>
            <p:spPr>
              <a:xfrm>
                <a:off x="6180598" y="1366980"/>
                <a:ext cx="1451683" cy="596646"/>
              </a:xfrm>
              <a:prstGeom prst="roundRect">
                <a:avLst/>
              </a:prstGeom>
              <a:solidFill>
                <a:srgbClr val="FFFF0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مستطيل: زوايا مستديرة 64">
                <a:extLst>
                  <a:ext uri="{FF2B5EF4-FFF2-40B4-BE49-F238E27FC236}">
                    <a16:creationId xmlns:a16="http://schemas.microsoft.com/office/drawing/2014/main" id="{F5158110-5F47-43EC-8E5D-07B59ED4EC16}"/>
                  </a:ext>
                </a:extLst>
              </p:cNvPr>
              <p:cNvSpPr/>
              <p:nvPr/>
            </p:nvSpPr>
            <p:spPr>
              <a:xfrm>
                <a:off x="6585527" y="2832353"/>
                <a:ext cx="2498437" cy="1721173"/>
              </a:xfrm>
              <a:prstGeom prst="roundRect">
                <a:avLst/>
              </a:prstGeom>
              <a:solidFill>
                <a:srgbClr val="06BFDE">
                  <a:lumMod val="20000"/>
                  <a:lumOff val="80000"/>
                </a:srgbClr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مستطيل: زوايا مستديرة 65">
                <a:extLst>
                  <a:ext uri="{FF2B5EF4-FFF2-40B4-BE49-F238E27FC236}">
                    <a16:creationId xmlns:a16="http://schemas.microsoft.com/office/drawing/2014/main" id="{FE741DD9-BDB7-43DB-BBB4-4CD2ECA84719}"/>
                  </a:ext>
                </a:extLst>
              </p:cNvPr>
              <p:cNvSpPr/>
              <p:nvPr/>
            </p:nvSpPr>
            <p:spPr>
              <a:xfrm>
                <a:off x="3158101" y="2832353"/>
                <a:ext cx="2498437" cy="1721173"/>
              </a:xfrm>
              <a:prstGeom prst="roundRect">
                <a:avLst/>
              </a:prstGeom>
              <a:solidFill>
                <a:srgbClr val="F2C351">
                  <a:lumMod val="40000"/>
                  <a:lumOff val="60000"/>
                </a:srgbClr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مستطيل 66">
                <a:extLst>
                  <a:ext uri="{FF2B5EF4-FFF2-40B4-BE49-F238E27FC236}">
                    <a16:creationId xmlns:a16="http://schemas.microsoft.com/office/drawing/2014/main" id="{9A5B2D77-674B-43ED-810A-50712DF7AE4D}"/>
                  </a:ext>
                </a:extLst>
              </p:cNvPr>
              <p:cNvSpPr/>
              <p:nvPr/>
            </p:nvSpPr>
            <p:spPr>
              <a:xfrm>
                <a:off x="8081206" y="670119"/>
                <a:ext cx="699229" cy="707886"/>
              </a:xfrm>
              <a:prstGeom prst="rect">
                <a:avLst/>
              </a:prstGeom>
              <a:noFill/>
            </p:spPr>
            <p:txBody>
              <a:bodyPr wrap="none" lIns="91214" tIns="45607" rIns="91214" bIns="45607">
                <a:spAutoFit/>
              </a:bodyPr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990" b="1" i="0" u="none" strike="noStrike" kern="0" cap="none" spc="50" normalizeH="0" baseline="0" noProof="0" dirty="0">
                    <a:ln w="0"/>
                    <a:solidFill>
                      <a:srgbClr val="FF0000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اليوم</a:t>
                </a:r>
              </a:p>
            </p:txBody>
          </p:sp>
          <p:sp>
            <p:nvSpPr>
              <p:cNvPr id="68" name="مستطيل 67">
                <a:extLst>
                  <a:ext uri="{FF2B5EF4-FFF2-40B4-BE49-F238E27FC236}">
                    <a16:creationId xmlns:a16="http://schemas.microsoft.com/office/drawing/2014/main" id="{55F2A478-424F-4953-9BE5-C847A3733789}"/>
                  </a:ext>
                </a:extLst>
              </p:cNvPr>
              <p:cNvSpPr/>
              <p:nvPr/>
            </p:nvSpPr>
            <p:spPr>
              <a:xfrm>
                <a:off x="6915072" y="2132176"/>
                <a:ext cx="1800494" cy="769441"/>
              </a:xfrm>
              <a:prstGeom prst="rect">
                <a:avLst/>
              </a:prstGeom>
              <a:noFill/>
            </p:spPr>
            <p:txBody>
              <a:bodyPr wrap="none" lIns="91214" tIns="45607" rIns="91214" bIns="45607">
                <a:spAutoFit/>
              </a:bodyPr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4389" b="1" i="0" u="none" strike="noStrike" kern="0" cap="none" spc="50" normalizeH="0" baseline="0" noProof="0" dirty="0">
                    <a:ln w="0"/>
                    <a:solidFill>
                      <a:srgbClr val="FF0000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حالة  الطقس</a:t>
                </a:r>
              </a:p>
            </p:txBody>
          </p:sp>
          <p:sp>
            <p:nvSpPr>
              <p:cNvPr id="69" name="مستطيل 68">
                <a:extLst>
                  <a:ext uri="{FF2B5EF4-FFF2-40B4-BE49-F238E27FC236}">
                    <a16:creationId xmlns:a16="http://schemas.microsoft.com/office/drawing/2014/main" id="{176CFF8A-9CA2-4100-B397-017DC41DB451}"/>
                  </a:ext>
                </a:extLst>
              </p:cNvPr>
              <p:cNvSpPr/>
              <p:nvPr/>
            </p:nvSpPr>
            <p:spPr>
              <a:xfrm>
                <a:off x="3158101" y="695711"/>
                <a:ext cx="854721" cy="707886"/>
              </a:xfrm>
              <a:prstGeom prst="rect">
                <a:avLst/>
              </a:prstGeom>
              <a:noFill/>
            </p:spPr>
            <p:txBody>
              <a:bodyPr wrap="none" lIns="91214" tIns="45607" rIns="91214" bIns="45607">
                <a:spAutoFit/>
              </a:bodyPr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990" b="1" i="0" u="none" strike="noStrike" kern="0" cap="none" spc="50" normalizeH="0" baseline="0" noProof="0" dirty="0">
                    <a:ln w="0"/>
                    <a:solidFill>
                      <a:srgbClr val="FF0000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السنة</a:t>
                </a:r>
              </a:p>
            </p:txBody>
          </p:sp>
          <p:sp>
            <p:nvSpPr>
              <p:cNvPr id="70" name="مستطيل 69">
                <a:extLst>
                  <a:ext uri="{FF2B5EF4-FFF2-40B4-BE49-F238E27FC236}">
                    <a16:creationId xmlns:a16="http://schemas.microsoft.com/office/drawing/2014/main" id="{BE62AE91-4EEE-461F-AF42-1C00D12AE451}"/>
                  </a:ext>
                </a:extLst>
              </p:cNvPr>
              <p:cNvSpPr/>
              <p:nvPr/>
            </p:nvSpPr>
            <p:spPr>
              <a:xfrm>
                <a:off x="4744090" y="670497"/>
                <a:ext cx="849912" cy="707886"/>
              </a:xfrm>
              <a:prstGeom prst="rect">
                <a:avLst/>
              </a:prstGeom>
              <a:noFill/>
            </p:spPr>
            <p:txBody>
              <a:bodyPr wrap="none" lIns="91214" tIns="45607" rIns="91214" bIns="45607">
                <a:spAutoFit/>
              </a:bodyPr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990" b="1" i="0" u="none" strike="noStrike" kern="0" cap="none" spc="50" normalizeH="0" baseline="0" noProof="0" dirty="0">
                    <a:ln w="0"/>
                    <a:solidFill>
                      <a:srgbClr val="FF0000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الشهر</a:t>
                </a:r>
              </a:p>
            </p:txBody>
          </p:sp>
          <p:sp>
            <p:nvSpPr>
              <p:cNvPr id="71" name="مستطيل 70">
                <a:extLst>
                  <a:ext uri="{FF2B5EF4-FFF2-40B4-BE49-F238E27FC236}">
                    <a16:creationId xmlns:a16="http://schemas.microsoft.com/office/drawing/2014/main" id="{D91F7AEE-16D1-4060-B445-3151A6F60B56}"/>
                  </a:ext>
                </a:extLst>
              </p:cNvPr>
              <p:cNvSpPr/>
              <p:nvPr/>
            </p:nvSpPr>
            <p:spPr>
              <a:xfrm>
                <a:off x="6441912" y="683593"/>
                <a:ext cx="886781" cy="707886"/>
              </a:xfrm>
              <a:prstGeom prst="rect">
                <a:avLst/>
              </a:prstGeom>
              <a:noFill/>
            </p:spPr>
            <p:txBody>
              <a:bodyPr wrap="none" lIns="91214" tIns="45607" rIns="91214" bIns="45607">
                <a:spAutoFit/>
              </a:bodyPr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990" b="1" i="0" u="none" strike="noStrike" kern="0" cap="none" spc="50" normalizeH="0" baseline="0" noProof="0" dirty="0">
                    <a:ln w="0"/>
                    <a:solidFill>
                      <a:srgbClr val="FF0000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التاريخ</a:t>
                </a:r>
              </a:p>
            </p:txBody>
          </p:sp>
          <p:sp>
            <p:nvSpPr>
              <p:cNvPr id="72" name="مستطيل 71">
                <a:extLst>
                  <a:ext uri="{FF2B5EF4-FFF2-40B4-BE49-F238E27FC236}">
                    <a16:creationId xmlns:a16="http://schemas.microsoft.com/office/drawing/2014/main" id="{5B11719E-3246-4555-8B3F-9273BC13EEC2}"/>
                  </a:ext>
                </a:extLst>
              </p:cNvPr>
              <p:cNvSpPr/>
              <p:nvPr/>
            </p:nvSpPr>
            <p:spPr>
              <a:xfrm>
                <a:off x="3638923" y="2068431"/>
                <a:ext cx="1167307" cy="769441"/>
              </a:xfrm>
              <a:prstGeom prst="rect">
                <a:avLst/>
              </a:prstGeom>
              <a:noFill/>
            </p:spPr>
            <p:txBody>
              <a:bodyPr wrap="none" lIns="91214" tIns="45607" rIns="91214" bIns="45607">
                <a:spAutoFit/>
              </a:bodyPr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4389" b="1" i="0" u="none" strike="noStrike" kern="0" cap="none" spc="50" normalizeH="0" baseline="0" noProof="0" dirty="0">
                    <a:ln w="0"/>
                    <a:solidFill>
                      <a:srgbClr val="FF0000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شعوري</a:t>
                </a:r>
              </a:p>
            </p:txBody>
          </p:sp>
        </p:grpSp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AD131622-51AF-4B96-A7AE-6BF53198F57B}"/>
                </a:ext>
              </a:extLst>
            </p:cNvPr>
            <p:cNvSpPr/>
            <p:nvPr/>
          </p:nvSpPr>
          <p:spPr>
            <a:xfrm>
              <a:off x="7008985" y="102596"/>
              <a:ext cx="1528643" cy="452487"/>
            </a:xfrm>
            <a:prstGeom prst="roundRect">
              <a:avLst/>
            </a:prstGeom>
            <a:solidFill>
              <a:srgbClr val="06BFDE">
                <a:lumMod val="60000"/>
                <a:lumOff val="4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6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79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مستطيل: زوايا مستديرة 22">
              <a:extLst>
                <a:ext uri="{FF2B5EF4-FFF2-40B4-BE49-F238E27FC236}">
                  <a16:creationId xmlns:a16="http://schemas.microsoft.com/office/drawing/2014/main" id="{48D20861-724D-4303-80C0-8B518D05186D}"/>
                </a:ext>
              </a:extLst>
            </p:cNvPr>
            <p:cNvSpPr/>
            <p:nvPr/>
          </p:nvSpPr>
          <p:spPr>
            <a:xfrm>
              <a:off x="3519360" y="84682"/>
              <a:ext cx="1528643" cy="452487"/>
            </a:xfrm>
            <a:prstGeom prst="roundRect">
              <a:avLst/>
            </a:prstGeom>
            <a:solidFill>
              <a:srgbClr val="06BFDE">
                <a:lumMod val="60000"/>
                <a:lumOff val="4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6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79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8943E231-2524-4276-BCE2-11AB361A8371}"/>
                </a:ext>
              </a:extLst>
            </p:cNvPr>
            <p:cNvGrpSpPr/>
            <p:nvPr/>
          </p:nvGrpSpPr>
          <p:grpSpPr>
            <a:xfrm>
              <a:off x="9640842" y="776924"/>
              <a:ext cx="1300566" cy="5246126"/>
              <a:chOff x="9622209" y="743736"/>
              <a:chExt cx="1300566" cy="6531941"/>
            </a:xfrm>
          </p:grpSpPr>
          <p:sp>
            <p:nvSpPr>
              <p:cNvPr id="48" name="مستطيل: زوايا مستديرة 47">
                <a:extLst>
                  <a:ext uri="{FF2B5EF4-FFF2-40B4-BE49-F238E27FC236}">
                    <a16:creationId xmlns:a16="http://schemas.microsoft.com/office/drawing/2014/main" id="{DA3E4269-60BA-45FF-8607-AB8DFB7238F0}"/>
                  </a:ext>
                </a:extLst>
              </p:cNvPr>
              <p:cNvSpPr/>
              <p:nvPr/>
            </p:nvSpPr>
            <p:spPr>
              <a:xfrm>
                <a:off x="9680040" y="743736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مستطيل: زوايا مستديرة 48">
                <a:extLst>
                  <a:ext uri="{FF2B5EF4-FFF2-40B4-BE49-F238E27FC236}">
                    <a16:creationId xmlns:a16="http://schemas.microsoft.com/office/drawing/2014/main" id="{69EF0DB6-1C31-45C6-8810-A1CD23BC9B3D}"/>
                  </a:ext>
                </a:extLst>
              </p:cNvPr>
              <p:cNvSpPr/>
              <p:nvPr/>
            </p:nvSpPr>
            <p:spPr>
              <a:xfrm>
                <a:off x="9691887" y="1295349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مستطيل: زوايا مستديرة 49">
                <a:extLst>
                  <a:ext uri="{FF2B5EF4-FFF2-40B4-BE49-F238E27FC236}">
                    <a16:creationId xmlns:a16="http://schemas.microsoft.com/office/drawing/2014/main" id="{6CFF43EE-BEB7-486A-88DF-C884E18A7CEB}"/>
                  </a:ext>
                </a:extLst>
              </p:cNvPr>
              <p:cNvSpPr/>
              <p:nvPr/>
            </p:nvSpPr>
            <p:spPr>
              <a:xfrm>
                <a:off x="9677910" y="1842849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مستطيل: زوايا مستديرة 50">
                <a:extLst>
                  <a:ext uri="{FF2B5EF4-FFF2-40B4-BE49-F238E27FC236}">
                    <a16:creationId xmlns:a16="http://schemas.microsoft.com/office/drawing/2014/main" id="{DECC209E-A10D-4D98-8947-574AF58097DA}"/>
                  </a:ext>
                </a:extLst>
              </p:cNvPr>
              <p:cNvSpPr/>
              <p:nvPr/>
            </p:nvSpPr>
            <p:spPr>
              <a:xfrm>
                <a:off x="9667065" y="2391585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مستطيل: زوايا مستديرة 51">
                <a:extLst>
                  <a:ext uri="{FF2B5EF4-FFF2-40B4-BE49-F238E27FC236}">
                    <a16:creationId xmlns:a16="http://schemas.microsoft.com/office/drawing/2014/main" id="{56329F38-6590-4FDE-901A-26E027219617}"/>
                  </a:ext>
                </a:extLst>
              </p:cNvPr>
              <p:cNvSpPr/>
              <p:nvPr/>
            </p:nvSpPr>
            <p:spPr>
              <a:xfrm>
                <a:off x="9653340" y="2940321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مستطيل: زوايا مستديرة 52">
                <a:extLst>
                  <a:ext uri="{FF2B5EF4-FFF2-40B4-BE49-F238E27FC236}">
                    <a16:creationId xmlns:a16="http://schemas.microsoft.com/office/drawing/2014/main" id="{4DD822A3-BD3D-46CA-874C-E5E5F4DE18C6}"/>
                  </a:ext>
                </a:extLst>
              </p:cNvPr>
              <p:cNvSpPr/>
              <p:nvPr/>
            </p:nvSpPr>
            <p:spPr>
              <a:xfrm>
                <a:off x="9653901" y="3488606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مستطيل: زوايا مستديرة 53">
                <a:extLst>
                  <a:ext uri="{FF2B5EF4-FFF2-40B4-BE49-F238E27FC236}">
                    <a16:creationId xmlns:a16="http://schemas.microsoft.com/office/drawing/2014/main" id="{2732E81B-8611-4B47-BFD4-96E72209D459}"/>
                  </a:ext>
                </a:extLst>
              </p:cNvPr>
              <p:cNvSpPr/>
              <p:nvPr/>
            </p:nvSpPr>
            <p:spPr>
              <a:xfrm>
                <a:off x="9648909" y="4036891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مستطيل: زوايا مستديرة 54">
                <a:extLst>
                  <a:ext uri="{FF2B5EF4-FFF2-40B4-BE49-F238E27FC236}">
                    <a16:creationId xmlns:a16="http://schemas.microsoft.com/office/drawing/2014/main" id="{3F229E49-6BAF-421A-A610-54793B21EC09}"/>
                  </a:ext>
                </a:extLst>
              </p:cNvPr>
              <p:cNvSpPr/>
              <p:nvPr/>
            </p:nvSpPr>
            <p:spPr>
              <a:xfrm>
                <a:off x="9660756" y="4588504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مستطيل: زوايا مستديرة 55">
                <a:extLst>
                  <a:ext uri="{FF2B5EF4-FFF2-40B4-BE49-F238E27FC236}">
                    <a16:creationId xmlns:a16="http://schemas.microsoft.com/office/drawing/2014/main" id="{637C63BC-3B29-47E0-86A8-449CAE4A9FC2}"/>
                  </a:ext>
                </a:extLst>
              </p:cNvPr>
              <p:cNvSpPr/>
              <p:nvPr/>
            </p:nvSpPr>
            <p:spPr>
              <a:xfrm>
                <a:off x="9646779" y="5136004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مستطيل: زوايا مستديرة 56">
                <a:extLst>
                  <a:ext uri="{FF2B5EF4-FFF2-40B4-BE49-F238E27FC236}">
                    <a16:creationId xmlns:a16="http://schemas.microsoft.com/office/drawing/2014/main" id="{029C912C-D1E3-4CD6-AED6-358EFA5606A3}"/>
                  </a:ext>
                </a:extLst>
              </p:cNvPr>
              <p:cNvSpPr/>
              <p:nvPr/>
            </p:nvSpPr>
            <p:spPr>
              <a:xfrm>
                <a:off x="9635934" y="5684740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مستطيل: زوايا مستديرة 57">
                <a:extLst>
                  <a:ext uri="{FF2B5EF4-FFF2-40B4-BE49-F238E27FC236}">
                    <a16:creationId xmlns:a16="http://schemas.microsoft.com/office/drawing/2014/main" id="{D2417C78-85AC-4B8E-8A4C-B93FA2183611}"/>
                  </a:ext>
                </a:extLst>
              </p:cNvPr>
              <p:cNvSpPr/>
              <p:nvPr/>
            </p:nvSpPr>
            <p:spPr>
              <a:xfrm>
                <a:off x="9622209" y="6233476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مستطيل: زوايا مستديرة 58">
                <a:extLst>
                  <a:ext uri="{FF2B5EF4-FFF2-40B4-BE49-F238E27FC236}">
                    <a16:creationId xmlns:a16="http://schemas.microsoft.com/office/drawing/2014/main" id="{2B7DC414-F0C5-4D93-9BAC-34743CF0AD37}"/>
                  </a:ext>
                </a:extLst>
              </p:cNvPr>
              <p:cNvSpPr/>
              <p:nvPr/>
            </p:nvSpPr>
            <p:spPr>
              <a:xfrm>
                <a:off x="9622770" y="6781761"/>
                <a:ext cx="1230888" cy="493916"/>
              </a:xfrm>
              <a:prstGeom prst="roundRect">
                <a:avLst/>
              </a:prstGeom>
              <a:solidFill>
                <a:srgbClr val="F389E6"/>
              </a:solidFill>
              <a:ln w="15875" cap="flat" cmpd="sng" algn="ctr">
                <a:solidFill>
                  <a:srgbClr val="C4109D"/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06BFDE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5043AEC5-1AF2-42E2-9A04-57D19AF6F826}"/>
                </a:ext>
              </a:extLst>
            </p:cNvPr>
            <p:cNvGrpSpPr/>
            <p:nvPr/>
          </p:nvGrpSpPr>
          <p:grpSpPr>
            <a:xfrm>
              <a:off x="1368873" y="891192"/>
              <a:ext cx="1277846" cy="4868157"/>
              <a:chOff x="1369044" y="717701"/>
              <a:chExt cx="1277846" cy="4868157"/>
            </a:xfrm>
          </p:grpSpPr>
          <p:sp>
            <p:nvSpPr>
              <p:cNvPr id="41" name="مستطيل: زوايا مستديرة 40">
                <a:extLst>
                  <a:ext uri="{FF2B5EF4-FFF2-40B4-BE49-F238E27FC236}">
                    <a16:creationId xmlns:a16="http://schemas.microsoft.com/office/drawing/2014/main" id="{CBCFDA10-A84D-4855-BD0D-B8D48A7C91FE}"/>
                  </a:ext>
                </a:extLst>
              </p:cNvPr>
              <p:cNvSpPr/>
              <p:nvPr/>
            </p:nvSpPr>
            <p:spPr>
              <a:xfrm>
                <a:off x="1402351" y="717701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مستطيل: زوايا مستديرة 41">
                <a:extLst>
                  <a:ext uri="{FF2B5EF4-FFF2-40B4-BE49-F238E27FC236}">
                    <a16:creationId xmlns:a16="http://schemas.microsoft.com/office/drawing/2014/main" id="{A09439A9-2533-4FF1-AF57-9D6D2B4A0561}"/>
                  </a:ext>
                </a:extLst>
              </p:cNvPr>
              <p:cNvSpPr/>
              <p:nvPr/>
            </p:nvSpPr>
            <p:spPr>
              <a:xfrm>
                <a:off x="1389489" y="1415648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مستطيل: زوايا مستديرة 42">
                <a:extLst>
                  <a:ext uri="{FF2B5EF4-FFF2-40B4-BE49-F238E27FC236}">
                    <a16:creationId xmlns:a16="http://schemas.microsoft.com/office/drawing/2014/main" id="{21D2291F-3684-4A3B-9B79-9E7570B0E387}"/>
                  </a:ext>
                </a:extLst>
              </p:cNvPr>
              <p:cNvSpPr/>
              <p:nvPr/>
            </p:nvSpPr>
            <p:spPr>
              <a:xfrm>
                <a:off x="1408516" y="2864228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مستطيل: زوايا مستديرة 43">
                <a:extLst>
                  <a:ext uri="{FF2B5EF4-FFF2-40B4-BE49-F238E27FC236}">
                    <a16:creationId xmlns:a16="http://schemas.microsoft.com/office/drawing/2014/main" id="{1C23DBA7-D6AC-467C-A1F0-0A110D1E5C18}"/>
                  </a:ext>
                </a:extLst>
              </p:cNvPr>
              <p:cNvSpPr/>
              <p:nvPr/>
            </p:nvSpPr>
            <p:spPr>
              <a:xfrm>
                <a:off x="1408516" y="2127385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مستطيل: زوايا مستديرة 44">
                <a:extLst>
                  <a:ext uri="{FF2B5EF4-FFF2-40B4-BE49-F238E27FC236}">
                    <a16:creationId xmlns:a16="http://schemas.microsoft.com/office/drawing/2014/main" id="{F0502F9C-89FE-4E88-B2D9-BE7A75ECBCB0}"/>
                  </a:ext>
                </a:extLst>
              </p:cNvPr>
              <p:cNvSpPr/>
              <p:nvPr/>
            </p:nvSpPr>
            <p:spPr>
              <a:xfrm>
                <a:off x="1375119" y="4302682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مستطيل: زوايا مستديرة 45">
                <a:extLst>
                  <a:ext uri="{FF2B5EF4-FFF2-40B4-BE49-F238E27FC236}">
                    <a16:creationId xmlns:a16="http://schemas.microsoft.com/office/drawing/2014/main" id="{0CFB8FD9-E18C-49A8-B086-B8DE13E01EFF}"/>
                  </a:ext>
                </a:extLst>
              </p:cNvPr>
              <p:cNvSpPr/>
              <p:nvPr/>
            </p:nvSpPr>
            <p:spPr>
              <a:xfrm>
                <a:off x="1396186" y="3583455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مستطيل: زوايا مستديرة 46">
                <a:extLst>
                  <a:ext uri="{FF2B5EF4-FFF2-40B4-BE49-F238E27FC236}">
                    <a16:creationId xmlns:a16="http://schemas.microsoft.com/office/drawing/2014/main" id="{373D5C98-E291-45D6-BF37-EA59D7B188F7}"/>
                  </a:ext>
                </a:extLst>
              </p:cNvPr>
              <p:cNvSpPr/>
              <p:nvPr/>
            </p:nvSpPr>
            <p:spPr>
              <a:xfrm>
                <a:off x="1369044" y="5023073"/>
                <a:ext cx="1238374" cy="562785"/>
              </a:xfrm>
              <a:prstGeom prst="roundRect">
                <a:avLst/>
              </a:prstGeom>
              <a:solidFill>
                <a:srgbClr val="92D05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A2C47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BC25C255-4FEC-4CDA-81DF-5B99CF9B871A}"/>
                </a:ext>
              </a:extLst>
            </p:cNvPr>
            <p:cNvGrpSpPr/>
            <p:nvPr/>
          </p:nvGrpSpPr>
          <p:grpSpPr>
            <a:xfrm>
              <a:off x="2983767" y="4887158"/>
              <a:ext cx="5173035" cy="1206594"/>
              <a:chOff x="2983767" y="4887158"/>
              <a:chExt cx="5173035" cy="1206594"/>
            </a:xfrm>
          </p:grpSpPr>
          <p:grpSp>
            <p:nvGrpSpPr>
              <p:cNvPr id="27" name="مجموعة 26">
                <a:extLst>
                  <a:ext uri="{FF2B5EF4-FFF2-40B4-BE49-F238E27FC236}">
                    <a16:creationId xmlns:a16="http://schemas.microsoft.com/office/drawing/2014/main" id="{F2326594-1242-4CC2-95C3-109E20526C2D}"/>
                  </a:ext>
                </a:extLst>
              </p:cNvPr>
              <p:cNvGrpSpPr/>
              <p:nvPr/>
            </p:nvGrpSpPr>
            <p:grpSpPr>
              <a:xfrm>
                <a:off x="4158676" y="4890055"/>
                <a:ext cx="3998126" cy="1203697"/>
                <a:chOff x="3574892" y="4879913"/>
                <a:chExt cx="3998126" cy="1203697"/>
              </a:xfrm>
            </p:grpSpPr>
            <p:sp>
              <p:nvSpPr>
                <p:cNvPr id="31" name="مستطيل 30">
                  <a:extLst>
                    <a:ext uri="{FF2B5EF4-FFF2-40B4-BE49-F238E27FC236}">
                      <a16:creationId xmlns:a16="http://schemas.microsoft.com/office/drawing/2014/main" id="{62AB14EB-4A20-42B9-B7D6-C96876E19D9C}"/>
                    </a:ext>
                  </a:extLst>
                </p:cNvPr>
                <p:cNvSpPr/>
                <p:nvPr/>
              </p:nvSpPr>
              <p:spPr>
                <a:xfrm>
                  <a:off x="6918489" y="4896282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مستطيل 31">
                  <a:extLst>
                    <a:ext uri="{FF2B5EF4-FFF2-40B4-BE49-F238E27FC236}">
                      <a16:creationId xmlns:a16="http://schemas.microsoft.com/office/drawing/2014/main" id="{FEEB86EC-ADE9-4892-A510-784C6C295255}"/>
                    </a:ext>
                  </a:extLst>
                </p:cNvPr>
                <p:cNvSpPr/>
                <p:nvPr/>
              </p:nvSpPr>
              <p:spPr>
                <a:xfrm>
                  <a:off x="6614806" y="5525432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مستطيل 32">
                  <a:extLst>
                    <a:ext uri="{FF2B5EF4-FFF2-40B4-BE49-F238E27FC236}">
                      <a16:creationId xmlns:a16="http://schemas.microsoft.com/office/drawing/2014/main" id="{4200FF41-75F2-465C-8408-F0356FA84787}"/>
                    </a:ext>
                  </a:extLst>
                </p:cNvPr>
                <p:cNvSpPr/>
                <p:nvPr/>
              </p:nvSpPr>
              <p:spPr>
                <a:xfrm>
                  <a:off x="6163333" y="4894169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مستطيل 33">
                  <a:extLst>
                    <a:ext uri="{FF2B5EF4-FFF2-40B4-BE49-F238E27FC236}">
                      <a16:creationId xmlns:a16="http://schemas.microsoft.com/office/drawing/2014/main" id="{93092952-3537-47EE-BB46-C93F961CAB64}"/>
                    </a:ext>
                  </a:extLst>
                </p:cNvPr>
                <p:cNvSpPr/>
                <p:nvPr/>
              </p:nvSpPr>
              <p:spPr>
                <a:xfrm>
                  <a:off x="5858516" y="5516471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مستطيل 34">
                  <a:extLst>
                    <a:ext uri="{FF2B5EF4-FFF2-40B4-BE49-F238E27FC236}">
                      <a16:creationId xmlns:a16="http://schemas.microsoft.com/office/drawing/2014/main" id="{B91F821B-667B-4051-87C8-F6432A1A8ED7}"/>
                    </a:ext>
                  </a:extLst>
                </p:cNvPr>
                <p:cNvSpPr/>
                <p:nvPr/>
              </p:nvSpPr>
              <p:spPr>
                <a:xfrm>
                  <a:off x="4661238" y="4888898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مستطيل 35">
                  <a:extLst>
                    <a:ext uri="{FF2B5EF4-FFF2-40B4-BE49-F238E27FC236}">
                      <a16:creationId xmlns:a16="http://schemas.microsoft.com/office/drawing/2014/main" id="{CA527113-35FF-4D51-91D5-C2104C193F36}"/>
                    </a:ext>
                  </a:extLst>
                </p:cNvPr>
                <p:cNvSpPr/>
                <p:nvPr/>
              </p:nvSpPr>
              <p:spPr>
                <a:xfrm>
                  <a:off x="5105508" y="5526716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مستطيل 36">
                  <a:extLst>
                    <a:ext uri="{FF2B5EF4-FFF2-40B4-BE49-F238E27FC236}">
                      <a16:creationId xmlns:a16="http://schemas.microsoft.com/office/drawing/2014/main" id="{6F8D1102-9C40-4AD2-B1B8-E47492825552}"/>
                    </a:ext>
                  </a:extLst>
                </p:cNvPr>
                <p:cNvSpPr/>
                <p:nvPr/>
              </p:nvSpPr>
              <p:spPr>
                <a:xfrm>
                  <a:off x="5424280" y="4879913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مستطيل 37">
                  <a:extLst>
                    <a:ext uri="{FF2B5EF4-FFF2-40B4-BE49-F238E27FC236}">
                      <a16:creationId xmlns:a16="http://schemas.microsoft.com/office/drawing/2014/main" id="{04CC1D0D-DF01-45CB-8925-05B81F196244}"/>
                    </a:ext>
                  </a:extLst>
                </p:cNvPr>
                <p:cNvSpPr/>
                <p:nvPr/>
              </p:nvSpPr>
              <p:spPr>
                <a:xfrm>
                  <a:off x="4346278" y="5518266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مستطيل 38">
                  <a:extLst>
                    <a:ext uri="{FF2B5EF4-FFF2-40B4-BE49-F238E27FC236}">
                      <a16:creationId xmlns:a16="http://schemas.microsoft.com/office/drawing/2014/main" id="{10544F93-CA1C-4A6F-84D6-052F840E4E21}"/>
                    </a:ext>
                  </a:extLst>
                </p:cNvPr>
                <p:cNvSpPr/>
                <p:nvPr/>
              </p:nvSpPr>
              <p:spPr>
                <a:xfrm>
                  <a:off x="3901299" y="4880441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مستطيل 39">
                  <a:extLst>
                    <a:ext uri="{FF2B5EF4-FFF2-40B4-BE49-F238E27FC236}">
                      <a16:creationId xmlns:a16="http://schemas.microsoft.com/office/drawing/2014/main" id="{A789E012-DBD9-4BAF-8580-CE0AA2FBFA08}"/>
                    </a:ext>
                  </a:extLst>
                </p:cNvPr>
                <p:cNvSpPr/>
                <p:nvPr/>
              </p:nvSpPr>
              <p:spPr>
                <a:xfrm>
                  <a:off x="3574892" y="5518266"/>
                  <a:ext cx="654529" cy="556894"/>
                </a:xfrm>
                <a:prstGeom prst="rect">
                  <a:avLst/>
                </a:prstGeom>
                <a:solidFill>
                  <a:srgbClr val="FFFF00"/>
                </a:solidFill>
                <a:ln w="15875" cap="flat" cmpd="sng" algn="ctr">
                  <a:solidFill>
                    <a:srgbClr val="FB8C2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45605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79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well" panose="02060603020205020403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مستطيل 27">
                <a:extLst>
                  <a:ext uri="{FF2B5EF4-FFF2-40B4-BE49-F238E27FC236}">
                    <a16:creationId xmlns:a16="http://schemas.microsoft.com/office/drawing/2014/main" id="{1D9B8870-4113-4371-8501-FADA86970331}"/>
                  </a:ext>
                </a:extLst>
              </p:cNvPr>
              <p:cNvSpPr/>
              <p:nvPr/>
            </p:nvSpPr>
            <p:spPr>
              <a:xfrm>
                <a:off x="3395061" y="5521791"/>
                <a:ext cx="654529" cy="556894"/>
              </a:xfrm>
              <a:prstGeom prst="rect">
                <a:avLst/>
              </a:prstGeom>
              <a:solidFill>
                <a:srgbClr val="FFFF0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مستطيل 28">
                <a:extLst>
                  <a:ext uri="{FF2B5EF4-FFF2-40B4-BE49-F238E27FC236}">
                    <a16:creationId xmlns:a16="http://schemas.microsoft.com/office/drawing/2014/main" id="{DAA6194A-93E2-46A2-A106-605CC0B9AC64}"/>
                  </a:ext>
                </a:extLst>
              </p:cNvPr>
              <p:cNvSpPr/>
              <p:nvPr/>
            </p:nvSpPr>
            <p:spPr>
              <a:xfrm>
                <a:off x="3731053" y="4893747"/>
                <a:ext cx="654529" cy="556894"/>
              </a:xfrm>
              <a:prstGeom prst="rect">
                <a:avLst/>
              </a:prstGeom>
              <a:solidFill>
                <a:srgbClr val="FFFF0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مستطيل 29">
                <a:extLst>
                  <a:ext uri="{FF2B5EF4-FFF2-40B4-BE49-F238E27FC236}">
                    <a16:creationId xmlns:a16="http://schemas.microsoft.com/office/drawing/2014/main" id="{978A6241-FCF1-43F9-9C9E-866494B1D1EA}"/>
                  </a:ext>
                </a:extLst>
              </p:cNvPr>
              <p:cNvSpPr/>
              <p:nvPr/>
            </p:nvSpPr>
            <p:spPr>
              <a:xfrm>
                <a:off x="2983767" y="4887158"/>
                <a:ext cx="654529" cy="556894"/>
              </a:xfrm>
              <a:prstGeom prst="rect">
                <a:avLst/>
              </a:prstGeom>
              <a:solidFill>
                <a:srgbClr val="FFFF00"/>
              </a:solidFill>
              <a:ln w="15875" cap="flat" cmpd="sng" algn="ctr">
                <a:solidFill>
                  <a:srgbClr val="FB8C29">
                    <a:shade val="50000"/>
                  </a:srgbClr>
                </a:solidFill>
                <a:prstDash val="solid"/>
              </a:ln>
              <a:effectLst/>
            </p:spPr>
            <p:txBody>
              <a:bodyPr rtlCol="1" anchor="ctr"/>
              <a:lstStyle/>
              <a:p>
                <a:pPr marL="0" marR="0" lvl="0" indent="0" algn="ctr" defTabSz="456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" panose="02060603020205020403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23374B40-D38A-477C-BAD6-77AEE594019A}"/>
              </a:ext>
            </a:extLst>
          </p:cNvPr>
          <p:cNvSpPr/>
          <p:nvPr/>
        </p:nvSpPr>
        <p:spPr>
          <a:xfrm>
            <a:off x="7590784" y="4900662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1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18E3E4C5-979C-4312-A4BF-E7351C6ED6CF}"/>
              </a:ext>
            </a:extLst>
          </p:cNvPr>
          <p:cNvSpPr/>
          <p:nvPr/>
        </p:nvSpPr>
        <p:spPr>
          <a:xfrm>
            <a:off x="7158027" y="31757"/>
            <a:ext cx="1275546" cy="583328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2021</a:t>
            </a:r>
            <a:endParaRPr kumimoji="0" lang="ar-SA" sz="5387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ckwell" panose="02060603020205020403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مستطيل 74">
            <a:extLst>
              <a:ext uri="{FF2B5EF4-FFF2-40B4-BE49-F238E27FC236}">
                <a16:creationId xmlns:a16="http://schemas.microsoft.com/office/drawing/2014/main" id="{E06C5D04-1576-4FAD-9FE1-550AF88649F7}"/>
              </a:ext>
            </a:extLst>
          </p:cNvPr>
          <p:cNvSpPr/>
          <p:nvPr/>
        </p:nvSpPr>
        <p:spPr>
          <a:xfrm>
            <a:off x="3773725" y="31757"/>
            <a:ext cx="1275546" cy="583328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2022</a:t>
            </a:r>
            <a:endParaRPr kumimoji="0" lang="ar-SA" sz="5387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ckwell" panose="02060603020205020403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9840AF45-F83B-4E34-A6AD-60421B70B6F7}"/>
              </a:ext>
            </a:extLst>
          </p:cNvPr>
          <p:cNvSpPr/>
          <p:nvPr/>
        </p:nvSpPr>
        <p:spPr>
          <a:xfrm>
            <a:off x="10002055" y="702474"/>
            <a:ext cx="564780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يناير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C6598F44-3E10-4946-A560-05B9A6D3A574}"/>
              </a:ext>
            </a:extLst>
          </p:cNvPr>
          <p:cNvSpPr/>
          <p:nvPr/>
        </p:nvSpPr>
        <p:spPr>
          <a:xfrm>
            <a:off x="9942541" y="1125232"/>
            <a:ext cx="655925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فبراير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83EA0EBA-5F62-442E-8883-12C7147EAAE6}"/>
              </a:ext>
            </a:extLst>
          </p:cNvPr>
          <p:cNvSpPr/>
          <p:nvPr/>
        </p:nvSpPr>
        <p:spPr>
          <a:xfrm>
            <a:off x="9938071" y="1547277"/>
            <a:ext cx="729481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مـارس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DFD91521-8FC9-4C6B-8DF8-F17E88B2EA7A}"/>
              </a:ext>
            </a:extLst>
          </p:cNvPr>
          <p:cNvSpPr/>
          <p:nvPr/>
        </p:nvSpPr>
        <p:spPr>
          <a:xfrm>
            <a:off x="9754478" y="2045740"/>
            <a:ext cx="879791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ابـريـل  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5A219369-E6D6-4017-B444-2047FB849CB2}"/>
              </a:ext>
            </a:extLst>
          </p:cNvPr>
          <p:cNvSpPr/>
          <p:nvPr/>
        </p:nvSpPr>
        <p:spPr>
          <a:xfrm>
            <a:off x="9894975" y="2425489"/>
            <a:ext cx="705495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مــايــو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A4FAFFF0-D7B0-4126-A239-C55AB4A63740}"/>
              </a:ext>
            </a:extLst>
          </p:cNvPr>
          <p:cNvSpPr/>
          <p:nvPr/>
        </p:nvSpPr>
        <p:spPr>
          <a:xfrm>
            <a:off x="9903239" y="2872965"/>
            <a:ext cx="689505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يـونـيو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2" name="مستطيل 81">
            <a:extLst>
              <a:ext uri="{FF2B5EF4-FFF2-40B4-BE49-F238E27FC236}">
                <a16:creationId xmlns:a16="http://schemas.microsoft.com/office/drawing/2014/main" id="{8441E9F0-3B19-4AAD-A235-D05B403C231A}"/>
              </a:ext>
            </a:extLst>
          </p:cNvPr>
          <p:cNvSpPr/>
          <p:nvPr/>
        </p:nvSpPr>
        <p:spPr>
          <a:xfrm>
            <a:off x="9890057" y="3343736"/>
            <a:ext cx="695901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يـولـيو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339DC433-00A3-4D0D-B51A-01A8C5155888}"/>
              </a:ext>
            </a:extLst>
          </p:cNvPr>
          <p:cNvSpPr/>
          <p:nvPr/>
        </p:nvSpPr>
        <p:spPr>
          <a:xfrm>
            <a:off x="9691362" y="3779837"/>
            <a:ext cx="1124067" cy="583328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اغسطس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31C9938E-75B9-4067-87A4-70F944FABDEF}"/>
              </a:ext>
            </a:extLst>
          </p:cNvPr>
          <p:cNvSpPr/>
          <p:nvPr/>
        </p:nvSpPr>
        <p:spPr>
          <a:xfrm>
            <a:off x="9924193" y="4175543"/>
            <a:ext cx="705495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سبتمبر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0A095A23-E8A6-4C70-8EB7-299F10CE9E9D}"/>
              </a:ext>
            </a:extLst>
          </p:cNvPr>
          <p:cNvSpPr/>
          <p:nvPr/>
        </p:nvSpPr>
        <p:spPr>
          <a:xfrm>
            <a:off x="9938873" y="4622419"/>
            <a:ext cx="689505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اكتوبر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51D53F9D-8F43-46A9-8D60-226E70E4528C}"/>
              </a:ext>
            </a:extLst>
          </p:cNvPr>
          <p:cNvSpPr/>
          <p:nvPr/>
        </p:nvSpPr>
        <p:spPr>
          <a:xfrm>
            <a:off x="9921934" y="5087670"/>
            <a:ext cx="623944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نوفمبر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45D861A3-050E-41D1-BA3A-71DCECCFF895}"/>
              </a:ext>
            </a:extLst>
          </p:cNvPr>
          <p:cNvSpPr/>
          <p:nvPr/>
        </p:nvSpPr>
        <p:spPr>
          <a:xfrm>
            <a:off x="9840605" y="5495405"/>
            <a:ext cx="828622" cy="583328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92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ديسمبر</a:t>
            </a:r>
            <a:endParaRPr kumimoji="0" lang="ar-SA" sz="5387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5020104D-ECCE-4E5C-84B5-C31759CE794F}"/>
              </a:ext>
            </a:extLst>
          </p:cNvPr>
          <p:cNvSpPr/>
          <p:nvPr/>
        </p:nvSpPr>
        <p:spPr>
          <a:xfrm>
            <a:off x="1581850" y="841369"/>
            <a:ext cx="890984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الأحـد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CC3D168A-AA79-42F8-A9DE-62AF722B4CFC}"/>
              </a:ext>
            </a:extLst>
          </p:cNvPr>
          <p:cNvSpPr/>
          <p:nvPr/>
        </p:nvSpPr>
        <p:spPr>
          <a:xfrm>
            <a:off x="1578631" y="1567654"/>
            <a:ext cx="88938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الأثنين</a:t>
            </a:r>
          </a:p>
        </p:txBody>
      </p:sp>
      <p:sp>
        <p:nvSpPr>
          <p:cNvPr id="90" name="مستطيل 89">
            <a:extLst>
              <a:ext uri="{FF2B5EF4-FFF2-40B4-BE49-F238E27FC236}">
                <a16:creationId xmlns:a16="http://schemas.microsoft.com/office/drawing/2014/main" id="{0DFC0CA1-B653-4840-8332-2125DF3A7613}"/>
              </a:ext>
            </a:extLst>
          </p:cNvPr>
          <p:cNvSpPr/>
          <p:nvPr/>
        </p:nvSpPr>
        <p:spPr>
          <a:xfrm>
            <a:off x="1580332" y="2284222"/>
            <a:ext cx="964540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الثلاثاء</a:t>
            </a:r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07D794D6-7053-4240-BCB8-068AACBDCD86}"/>
              </a:ext>
            </a:extLst>
          </p:cNvPr>
          <p:cNvSpPr/>
          <p:nvPr/>
        </p:nvSpPr>
        <p:spPr>
          <a:xfrm>
            <a:off x="1553862" y="3003730"/>
            <a:ext cx="961342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الأربعاء</a:t>
            </a:r>
          </a:p>
        </p:txBody>
      </p:sp>
      <p:sp>
        <p:nvSpPr>
          <p:cNvPr id="92" name="مستطيل 91">
            <a:extLst>
              <a:ext uri="{FF2B5EF4-FFF2-40B4-BE49-F238E27FC236}">
                <a16:creationId xmlns:a16="http://schemas.microsoft.com/office/drawing/2014/main" id="{5A9639A1-7F15-4B2F-918C-28D83F23C18B}"/>
              </a:ext>
            </a:extLst>
          </p:cNvPr>
          <p:cNvSpPr/>
          <p:nvPr/>
        </p:nvSpPr>
        <p:spPr>
          <a:xfrm>
            <a:off x="1562120" y="3744823"/>
            <a:ext cx="942152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الخميس</a:t>
            </a:r>
          </a:p>
        </p:txBody>
      </p:sp>
      <p:sp>
        <p:nvSpPr>
          <p:cNvPr id="93" name="مستطيل 92">
            <a:extLst>
              <a:ext uri="{FF2B5EF4-FFF2-40B4-BE49-F238E27FC236}">
                <a16:creationId xmlns:a16="http://schemas.microsoft.com/office/drawing/2014/main" id="{3D08DACC-B104-45EE-BF97-FAEAAB540FFB}"/>
              </a:ext>
            </a:extLst>
          </p:cNvPr>
          <p:cNvSpPr/>
          <p:nvPr/>
        </p:nvSpPr>
        <p:spPr>
          <a:xfrm>
            <a:off x="1587683" y="4457412"/>
            <a:ext cx="775853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الجمعة</a:t>
            </a:r>
          </a:p>
        </p:txBody>
      </p:sp>
      <p:sp>
        <p:nvSpPr>
          <p:cNvPr id="94" name="مستطيل 93">
            <a:extLst>
              <a:ext uri="{FF2B5EF4-FFF2-40B4-BE49-F238E27FC236}">
                <a16:creationId xmlns:a16="http://schemas.microsoft.com/office/drawing/2014/main" id="{49FE89CD-8972-4086-9338-6BFE8E37FC1B}"/>
              </a:ext>
            </a:extLst>
          </p:cNvPr>
          <p:cNvSpPr/>
          <p:nvPr/>
        </p:nvSpPr>
        <p:spPr>
          <a:xfrm>
            <a:off x="1477866" y="5163547"/>
            <a:ext cx="974134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9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السبت</a:t>
            </a:r>
          </a:p>
        </p:txBody>
      </p:sp>
      <p:sp>
        <p:nvSpPr>
          <p:cNvPr id="95" name="مستطيل 94">
            <a:extLst>
              <a:ext uri="{FF2B5EF4-FFF2-40B4-BE49-F238E27FC236}">
                <a16:creationId xmlns:a16="http://schemas.microsoft.com/office/drawing/2014/main" id="{1BF6DBD6-E60A-406C-80CE-AE7FECF85E89}"/>
              </a:ext>
            </a:extLst>
          </p:cNvPr>
          <p:cNvSpPr/>
          <p:nvPr/>
        </p:nvSpPr>
        <p:spPr>
          <a:xfrm>
            <a:off x="6830992" y="4890124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2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CA4ACC50-AE23-43F6-A68C-F89F16AE2FAB}"/>
              </a:ext>
            </a:extLst>
          </p:cNvPr>
          <p:cNvSpPr/>
          <p:nvPr/>
        </p:nvSpPr>
        <p:spPr>
          <a:xfrm>
            <a:off x="6100918" y="4861660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3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06F87B42-094F-4FE9-B3C9-F2E98709B0E0}"/>
              </a:ext>
            </a:extLst>
          </p:cNvPr>
          <p:cNvSpPr/>
          <p:nvPr/>
        </p:nvSpPr>
        <p:spPr>
          <a:xfrm>
            <a:off x="5330528" y="4900662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4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B173B5FF-CCB5-4F82-8666-3A7712E13A3F}"/>
              </a:ext>
            </a:extLst>
          </p:cNvPr>
          <p:cNvSpPr/>
          <p:nvPr/>
        </p:nvSpPr>
        <p:spPr>
          <a:xfrm>
            <a:off x="4581126" y="4878493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5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A54D4659-2853-4E79-812A-CA0BD6C70010}"/>
              </a:ext>
            </a:extLst>
          </p:cNvPr>
          <p:cNvSpPr/>
          <p:nvPr/>
        </p:nvSpPr>
        <p:spPr>
          <a:xfrm>
            <a:off x="3789407" y="4871233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6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BE346454-A356-40C8-B8C3-72CC11C26558}"/>
              </a:ext>
            </a:extLst>
          </p:cNvPr>
          <p:cNvSpPr/>
          <p:nvPr/>
        </p:nvSpPr>
        <p:spPr>
          <a:xfrm>
            <a:off x="3131219" y="4861660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7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79D466C-3F0E-4961-8A5F-98EE953D1A6D}"/>
              </a:ext>
            </a:extLst>
          </p:cNvPr>
          <p:cNvSpPr/>
          <p:nvPr/>
        </p:nvSpPr>
        <p:spPr>
          <a:xfrm>
            <a:off x="7286721" y="5518485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8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54CCB78D-97F3-41F2-84B2-4E9ACCF1B402}"/>
              </a:ext>
            </a:extLst>
          </p:cNvPr>
          <p:cNvSpPr/>
          <p:nvPr/>
        </p:nvSpPr>
        <p:spPr>
          <a:xfrm>
            <a:off x="6506582" y="5507652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9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D339AAF9-6747-4693-9C7D-4B377E948D71}"/>
              </a:ext>
            </a:extLst>
          </p:cNvPr>
          <p:cNvSpPr/>
          <p:nvPr/>
        </p:nvSpPr>
        <p:spPr>
          <a:xfrm>
            <a:off x="5755657" y="5554403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0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ABD64B1E-5936-4060-9AF6-036E23DD7F3E}"/>
              </a:ext>
            </a:extLst>
          </p:cNvPr>
          <p:cNvSpPr/>
          <p:nvPr/>
        </p:nvSpPr>
        <p:spPr>
          <a:xfrm>
            <a:off x="5016805" y="5532986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1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A0AADB95-B35D-4214-AD20-1F4B84768415}"/>
              </a:ext>
            </a:extLst>
          </p:cNvPr>
          <p:cNvSpPr/>
          <p:nvPr/>
        </p:nvSpPr>
        <p:spPr>
          <a:xfrm>
            <a:off x="4248125" y="5523215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2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EA231C36-B0DD-4A7F-B057-19A9F1409E40}"/>
              </a:ext>
            </a:extLst>
          </p:cNvPr>
          <p:cNvSpPr/>
          <p:nvPr/>
        </p:nvSpPr>
        <p:spPr>
          <a:xfrm>
            <a:off x="3497452" y="5495405"/>
            <a:ext cx="473635" cy="706135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50" normalizeH="0" baseline="0" noProof="0" dirty="0">
                <a:ln w="0"/>
                <a:solidFill>
                  <a:srgbClr val="454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Rockwell" panose="02060603020205020403"/>
                <a:ea typeface="+mn-ea"/>
                <a:cs typeface="Akhbar MT" pitchFamily="2" charset="-78"/>
              </a:rPr>
              <a:t>3</a:t>
            </a:r>
            <a:endParaRPr kumimoji="0" lang="ar-SA" sz="3990" b="1" i="0" u="none" strike="noStrike" kern="1200" cap="none" spc="50" normalizeH="0" baseline="0" noProof="0" dirty="0">
              <a:ln w="0"/>
              <a:solidFill>
                <a:srgbClr val="454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Rockwell" panose="02060603020205020403"/>
              <a:ea typeface="+mn-ea"/>
              <a:cs typeface="Akhbar MT" pitchFamily="2" charset="-78"/>
            </a:endParaRPr>
          </a:p>
        </p:txBody>
      </p:sp>
      <p:pic>
        <p:nvPicPr>
          <p:cNvPr id="107" name="صورة 106">
            <a:extLst>
              <a:ext uri="{FF2B5EF4-FFF2-40B4-BE49-F238E27FC236}">
                <a16:creationId xmlns:a16="http://schemas.microsoft.com/office/drawing/2014/main" id="{F1426469-69C4-4DEF-AFAC-B2D22188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47944" t="5926" r="4646" b="67657"/>
          <a:stretch/>
        </p:blipFill>
        <p:spPr>
          <a:xfrm>
            <a:off x="24203" y="2957508"/>
            <a:ext cx="1341094" cy="997573"/>
          </a:xfrm>
          <a:prstGeom prst="rect">
            <a:avLst/>
          </a:prstGeom>
        </p:spPr>
      </p:pic>
      <p:pic>
        <p:nvPicPr>
          <p:cNvPr id="108" name="Picture 2" descr="نمط Mbe الكرتون لطيف أيقونة الطقس, Mbe, حالة الطقس, أيقونة PNG ...">
            <a:extLst>
              <a:ext uri="{FF2B5EF4-FFF2-40B4-BE49-F238E27FC236}">
                <a16:creationId xmlns:a16="http://schemas.microsoft.com/office/drawing/2014/main" id="{419F47BA-4AB7-48CF-AB02-9D70384E1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60" b="59925" l="6500" r="47667">
                        <a14:foregroundMark x1="8500" y1="49563" x2="6583" y2="54307"/>
                        <a14:foregroundMark x1="15167" y1="43508" x2="12667" y2="47690"/>
                        <a14:foregroundMark x1="11833" y1="47690" x2="11583" y2="48315"/>
                        <a14:foregroundMark x1="47250" y1="59488" x2="18833" y2="59925"/>
                        <a14:foregroundMark x1="18833" y1="59925" x2="19000" y2="58427"/>
                        <a14:foregroundMark x1="8000" y1="54120" x2="8833" y2="49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t="40202" r="47529" b="38870"/>
          <a:stretch/>
        </p:blipFill>
        <p:spPr bwMode="auto">
          <a:xfrm>
            <a:off x="101916" y="2011364"/>
            <a:ext cx="1341094" cy="8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صورة 108">
            <a:extLst>
              <a:ext uri="{FF2B5EF4-FFF2-40B4-BE49-F238E27FC236}">
                <a16:creationId xmlns:a16="http://schemas.microsoft.com/office/drawing/2014/main" id="{BFC4B0FE-AB62-4201-BC3E-430D7D80C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8321" t="5926" r="57430" b="67657"/>
          <a:stretch/>
        </p:blipFill>
        <p:spPr>
          <a:xfrm>
            <a:off x="210342" y="841370"/>
            <a:ext cx="968817" cy="997573"/>
          </a:xfrm>
          <a:prstGeom prst="rect">
            <a:avLst/>
          </a:prstGeom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0446C736-0013-457A-AE64-820CBDAA6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28" b="68102" l="56167" r="93000">
                        <a14:foregroundMark x1="93000" y1="46005" x2="93000" y2="50250"/>
                        <a14:foregroundMark x1="87667" y1="55680" x2="87667" y2="55680"/>
                        <a14:foregroundMark x1="82417" y1="59426" x2="82417" y2="59426"/>
                        <a14:foregroundMark x1="72750" y1="59426" x2="72750" y2="59426"/>
                        <a14:foregroundMark x1="69083" y1="55181" x2="69083" y2="55181"/>
                        <a14:foregroundMark x1="77750" y1="55181" x2="77750" y2="55181"/>
                        <a14:foregroundMark x1="70167" y1="44257" x2="70167" y2="44257"/>
                        <a14:foregroundMark x1="71417" y1="44070" x2="68000" y2="51061"/>
                        <a14:foregroundMark x1="67333" y1="46629" x2="67333" y2="46629"/>
                        <a14:foregroundMark x1="67333" y1="46629" x2="67333" y2="46629"/>
                        <a14:foregroundMark x1="63103" y1="49799" x2="72917" y2="42447"/>
                        <a14:foregroundMark x1="68000" y1="48689" x2="71083" y2="50375"/>
                        <a14:foregroundMark x1="71667" y1="46380" x2="68396" y2="42993"/>
                        <a14:foregroundMark x1="69833" y1="47566" x2="69833" y2="47566"/>
                        <a14:foregroundMark x1="69833" y1="47566" x2="69833" y2="47566"/>
                        <a14:foregroundMark x1="57555" y1="55028" x2="56167" y2="56180"/>
                        <a14:foregroundMark x1="71667" y1="43321" x2="63328" y2="50239"/>
                        <a14:foregroundMark x1="80548" y1="59694" x2="80155" y2="59923"/>
                        <a14:foregroundMark x1="81301" y1="59254" x2="80982" y2="59440"/>
                        <a14:foregroundMark x1="88167" y1="55243" x2="81919" y2="58893"/>
                        <a14:foregroundMark x1="70651" y1="63724" x2="64833" y2="68102"/>
                        <a14:foregroundMark x1="67923" y1="44233" x2="71167" y2="42135"/>
                        <a14:foregroundMark x1="67350" y1="44603" x2="67758" y2="44339"/>
                        <a14:foregroundMark x1="62161" y1="47958" x2="64937" y2="46163"/>
                        <a14:foregroundMark x1="71167" y1="42135" x2="65750" y2="48939"/>
                        <a14:foregroundMark x1="78833" y1="54057" x2="76963" y2="56562"/>
                        <a14:foregroundMark x1="63417" y1="49126" x2="64833" y2="45943"/>
                        <a14:foregroundMark x1="64833" y1="45943" x2="65500" y2="45630"/>
                        <a14:foregroundMark x1="66333" y1="45443" x2="64333" y2="48439"/>
                        <a14:foregroundMark x1="64333" y1="48439" x2="65083" y2="49126"/>
                        <a14:foregroundMark x1="65667" y1="45194" x2="63833" y2="47753"/>
                        <a14:foregroundMark x1="63833" y1="47753" x2="64417" y2="49064"/>
                        <a14:foregroundMark x1="64083" y1="48564" x2="63750" y2="45755"/>
                        <a14:foregroundMark x1="63750" y1="45755" x2="63667" y2="49438"/>
                        <a14:foregroundMark x1="63667" y1="49438" x2="66167" y2="51311"/>
                        <a14:foregroundMark x1="66417" y1="45194" x2="63583" y2="47191"/>
                        <a14:foregroundMark x1="63583" y1="47191" x2="65417" y2="50312"/>
                        <a14:foregroundMark x1="65417" y1="50312" x2="66417" y2="50562"/>
                        <a14:foregroundMark x1="65667" y1="49625" x2="63583" y2="47191"/>
                        <a14:foregroundMark x1="63583" y1="47191" x2="66250" y2="49563"/>
                        <a14:foregroundMark x1="65583" y1="45818" x2="64250" y2="49126"/>
                        <a14:foregroundMark x1="64250" y1="49126" x2="64000" y2="45943"/>
                        <a14:foregroundMark x1="64000" y1="45943" x2="64250" y2="45943"/>
                        <a14:foregroundMark x1="72750" y1="39388" x2="70000" y2="41448"/>
                        <a14:foregroundMark x1="70000" y1="41448" x2="72000" y2="39139"/>
                        <a14:foregroundMark x1="72417" y1="40325" x2="69000" y2="42385"/>
                        <a14:foregroundMark x1="69000" y1="42385" x2="71000" y2="39388"/>
                        <a14:foregroundMark x1="71000" y1="39388" x2="69083" y2="42759"/>
                        <a14:foregroundMark x1="69083" y1="42759" x2="71500" y2="40325"/>
                        <a14:foregroundMark x1="71500" y1="40325" x2="68167" y2="42135"/>
                        <a14:foregroundMark x1="68167" y1="42135" x2="68083" y2="43883"/>
                        <a14:foregroundMark x1="70083" y1="52684" x2="69333" y2="56429"/>
                        <a14:backgroundMark x1="74917" y1="56117" x2="77000" y2="61049"/>
                        <a14:backgroundMark x1="76500" y1="56679" x2="78250" y2="60112"/>
                        <a14:backgroundMark x1="78250" y1="60112" x2="78250" y2="60237"/>
                        <a14:backgroundMark x1="76750" y1="57241" x2="79000" y2="61298"/>
                        <a14:backgroundMark x1="79000" y1="61298" x2="79000" y2="61610"/>
                        <a14:backgroundMark x1="79917" y1="58240" x2="84750" y2="53683"/>
                        <a14:backgroundMark x1="82500" y1="55056" x2="80000" y2="58801"/>
                        <a14:backgroundMark x1="81750" y1="54994" x2="79167" y2="58801"/>
                        <a14:backgroundMark x1="83167" y1="53808" x2="76750" y2="59488"/>
                        <a14:backgroundMark x1="75833" y1="58989" x2="74167" y2="61798"/>
                        <a14:backgroundMark x1="74167" y1="61798" x2="70417" y2="63546"/>
                        <a14:backgroundMark x1="77500" y1="61111" x2="74750" y2="64856"/>
                        <a14:backgroundMark x1="60000" y1="47441" x2="64500" y2="56242"/>
                        <a14:backgroundMark x1="60583" y1="50687" x2="57833" y2="60487"/>
                        <a14:backgroundMark x1="67154" y1="41419" x2="66167" y2="44007"/>
                        <a14:backgroundMark x1="67833" y1="39638" x2="67320" y2="40984"/>
                        <a14:backgroundMark x1="65871" y1="44287" x2="65502" y2="44635"/>
                        <a14:backgroundMark x1="67250" y1="39388" x2="60167" y2="43258"/>
                        <a14:backgroundMark x1="60167" y1="43258" x2="57250" y2="46692"/>
                        <a14:backgroundMark x1="66417" y1="38327" x2="61583" y2="41760"/>
                        <a14:backgroundMark x1="61583" y1="41760" x2="60417" y2="44819"/>
                      </a14:backgroundRemoval>
                    </a14:imgEffect>
                  </a14:imgLayer>
                </a14:imgProps>
              </a:ext>
            </a:extLst>
          </a:blip>
          <a:srcRect l="58005" t="35064" r="4647" b="36146"/>
          <a:stretch/>
        </p:blipFill>
        <p:spPr>
          <a:xfrm>
            <a:off x="15081" y="3916857"/>
            <a:ext cx="1245986" cy="1282219"/>
          </a:xfrm>
          <a:prstGeom prst="rect">
            <a:avLst/>
          </a:prstGeom>
        </p:spPr>
      </p:pic>
      <p:pic>
        <p:nvPicPr>
          <p:cNvPr id="111" name="Picture 4" descr="الصورة">
            <a:extLst>
              <a:ext uri="{FF2B5EF4-FFF2-40B4-BE49-F238E27FC236}">
                <a16:creationId xmlns:a16="http://schemas.microsoft.com/office/drawing/2014/main" id="{749C8F05-7C5F-49C8-852A-DF0F4CDF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70932" r="65818" b="8260"/>
          <a:stretch/>
        </p:blipFill>
        <p:spPr bwMode="auto">
          <a:xfrm>
            <a:off x="128433" y="5283508"/>
            <a:ext cx="1132635" cy="7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صورة 111">
            <a:extLst>
              <a:ext uri="{FF2B5EF4-FFF2-40B4-BE49-F238E27FC236}">
                <a16:creationId xmlns:a16="http://schemas.microsoft.com/office/drawing/2014/main" id="{264D2C65-B4E7-4B82-9C51-49A24636CD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7" b="92941" l="10000" r="90000">
                        <a14:foregroundMark x1="82159" y1="88235" x2="76023" y2="88235"/>
                        <a14:foregroundMark x1="76023" y1="88235" x2="75227" y2="87563"/>
                        <a14:foregroundMark x1="75227" y1="87563" x2="70682" y2="93109"/>
                        <a14:foregroundMark x1="70682" y1="93109" x2="65227" y2="89412"/>
                        <a14:foregroundMark x1="65227" y1="89412" x2="65227" y2="89412"/>
                        <a14:foregroundMark x1="65341" y1="53277" x2="65341" y2="53277"/>
                        <a14:foregroundMark x1="43182" y1="9076" x2="37045" y2="7059"/>
                        <a14:foregroundMark x1="37045" y1="7059" x2="31023" y2="8067"/>
                        <a14:foregroundMark x1="31023" y1="8067" x2="30227" y2="8571"/>
                        <a14:foregroundMark x1="69773" y1="45210" x2="71136" y2="82017"/>
                        <a14:foregroundMark x1="56136" y1="77647" x2="77841" y2="67227"/>
                        <a14:foregroundMark x1="82159" y1="60336" x2="76364" y2="68403"/>
                        <a14:foregroundMark x1="76364" y1="68403" x2="70455" y2="72437"/>
                        <a14:foregroundMark x1="70455" y1="72437" x2="58182" y2="73950"/>
                        <a14:foregroundMark x1="58182" y1="73950" x2="52841" y2="66218"/>
                        <a14:foregroundMark x1="52841" y1="66218" x2="53750" y2="55126"/>
                        <a14:foregroundMark x1="53750" y1="55126" x2="59659" y2="51261"/>
                        <a14:foregroundMark x1="59659" y1="51261" x2="68182" y2="55966"/>
                        <a14:foregroundMark x1="68182" y1="55966" x2="72500" y2="64202"/>
                        <a14:foregroundMark x1="72500" y1="64202" x2="67727" y2="73277"/>
                        <a14:foregroundMark x1="67727" y1="73277" x2="59773" y2="72269"/>
                        <a14:foregroundMark x1="59773" y1="72269" x2="65455" y2="56134"/>
                        <a14:foregroundMark x1="65455" y1="56134" x2="71136" y2="61008"/>
                        <a14:foregroundMark x1="71136" y1="61008" x2="68068" y2="65546"/>
                        <a14:foregroundMark x1="79318" y1="62353" x2="80455" y2="72437"/>
                        <a14:foregroundMark x1="80455" y1="72437" x2="78864" y2="82017"/>
                        <a14:foregroundMark x1="78864" y1="82017" x2="71477" y2="92269"/>
                        <a14:foregroundMark x1="71477" y1="92269" x2="58295" y2="85546"/>
                        <a14:foregroundMark x1="58295" y1="85546" x2="62386" y2="77479"/>
                        <a14:foregroundMark x1="62386" y1="77479" x2="60227" y2="76303"/>
                      </a14:backgroundRemoval>
                    </a14:imgEffect>
                  </a14:imgLayer>
                </a14:imgProps>
              </a:ext>
            </a:extLst>
          </a:blip>
          <a:srcRect l="9224" t="5269" r="10159" b="673"/>
          <a:stretch/>
        </p:blipFill>
        <p:spPr>
          <a:xfrm>
            <a:off x="10969462" y="1219203"/>
            <a:ext cx="1198004" cy="983143"/>
          </a:xfrm>
          <a:prstGeom prst="rect">
            <a:avLst/>
          </a:prstGeom>
        </p:spPr>
      </p:pic>
      <p:grpSp>
        <p:nvGrpSpPr>
          <p:cNvPr id="122" name="مجموعة 121">
            <a:extLst>
              <a:ext uri="{FF2B5EF4-FFF2-40B4-BE49-F238E27FC236}">
                <a16:creationId xmlns:a16="http://schemas.microsoft.com/office/drawing/2014/main" id="{1F3B0A29-4B18-4641-A904-31617455E114}"/>
              </a:ext>
            </a:extLst>
          </p:cNvPr>
          <p:cNvGrpSpPr/>
          <p:nvPr/>
        </p:nvGrpSpPr>
        <p:grpSpPr>
          <a:xfrm>
            <a:off x="10969463" y="2184382"/>
            <a:ext cx="1172868" cy="911307"/>
            <a:chOff x="7660852" y="3016730"/>
            <a:chExt cx="1909764" cy="1599566"/>
          </a:xfrm>
        </p:grpSpPr>
        <p:grpSp>
          <p:nvGrpSpPr>
            <p:cNvPr id="116" name="مجموعة 115">
              <a:extLst>
                <a:ext uri="{FF2B5EF4-FFF2-40B4-BE49-F238E27FC236}">
                  <a16:creationId xmlns:a16="http://schemas.microsoft.com/office/drawing/2014/main" id="{CE15C963-BB9B-4194-9F95-9D84C8867EA5}"/>
                </a:ext>
              </a:extLst>
            </p:cNvPr>
            <p:cNvGrpSpPr/>
            <p:nvPr/>
          </p:nvGrpSpPr>
          <p:grpSpPr>
            <a:xfrm>
              <a:off x="7660852" y="3016730"/>
              <a:ext cx="1909764" cy="1599566"/>
              <a:chOff x="7660851" y="2179536"/>
              <a:chExt cx="2670823" cy="2436760"/>
            </a:xfrm>
          </p:grpSpPr>
          <p:pic>
            <p:nvPicPr>
              <p:cNvPr id="114" name="صورة 113">
                <a:extLst>
                  <a:ext uri="{FF2B5EF4-FFF2-40B4-BE49-F238E27FC236}">
                    <a16:creationId xmlns:a16="http://schemas.microsoft.com/office/drawing/2014/main" id="{1B5AAAF5-5016-4856-B7BF-7E3097EB0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115" name="شكل بيضاوي 114">
                <a:extLst>
                  <a:ext uri="{FF2B5EF4-FFF2-40B4-BE49-F238E27FC236}">
                    <a16:creationId xmlns:a16="http://schemas.microsoft.com/office/drawing/2014/main" id="{E27B08B7-C94B-4F63-A8F2-7ED86453E2A6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7" name="Picture 2" descr="Crying Face Emoticon Kawaii Character Vector Illustration Design ...">
              <a:extLst>
                <a:ext uri="{FF2B5EF4-FFF2-40B4-BE49-F238E27FC236}">
                  <a16:creationId xmlns:a16="http://schemas.microsoft.com/office/drawing/2014/main" id="{726A02A2-74DD-402C-B779-0BCF06CF8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4983" y1="36219" x2="28889" y2="65333"/>
                          <a14:foregroundMark x1="37163" y1="39445" x2="46222" y2="77778"/>
                          <a14:foregroundMark x1="72232" y1="44574" x2="75292" y2="74066"/>
                          <a14:foregroundMark x1="71708" y1="39526" x2="72084" y2="43146"/>
                          <a14:foregroundMark x1="77778" y1="65333" x2="33778" y2="38667"/>
                          <a14:foregroundMark x1="33778" y1="38667" x2="34540" y2="38039"/>
                          <a14:foregroundMark x1="41743" y1="41901" x2="29778" y2="72889"/>
                          <a14:foregroundMark x1="29778" y1="72889" x2="58667" y2="76000"/>
                          <a14:foregroundMark x1="47111" y1="65333" x2="72889" y2="62667"/>
                          <a14:foregroundMark x1="79556" y1="62667" x2="63634" y2="48160"/>
                          <a14:foregroundMark x1="40084" y1="41011" x2="23556" y2="48889"/>
                          <a14:foregroundMark x1="23556" y1="48889" x2="17333" y2="69333"/>
                          <a14:foregroundMark x1="72000" y1="68444" x2="47111" y2="81778"/>
                          <a14:foregroundMark x1="61856" y1="26915" x2="21778" y2="27556"/>
                          <a14:foregroundMark x1="21778" y1="27556" x2="30667" y2="53333"/>
                          <a14:foregroundMark x1="31556" y1="40444" x2="55111" y2="62667"/>
                          <a14:foregroundMark x1="44889" y1="23111" x2="52889" y2="48000"/>
                          <a14:foregroundMark x1="75008" y1="40944" x2="74222" y2="51556"/>
                          <a14:foregroundMark x1="66222" y1="40444" x2="65778" y2="50667"/>
                          <a14:foregroundMark x1="21778" y1="26667" x2="59058" y2="23930"/>
                          <a14:foregroundMark x1="68889" y1="22222" x2="75111" y2="36889"/>
                          <a14:foregroundMark x1="74222" y1="32889" x2="76889" y2="44000"/>
                          <a14:backgroundMark x1="84444" y1="79111" x2="68889" y2="89333"/>
                          <a14:backgroundMark x1="20889" y1="27556" x2="21219" y2="27585"/>
                          <a14:backgroundMark x1="85180" y1="38058" x2="92000" y2="45333"/>
                          <a14:backgroundMark x1="58667" y1="9778" x2="69939" y2="21801"/>
                          <a14:backgroundMark x1="92000" y1="45333" x2="92000" y2="6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317" y="3638125"/>
              <a:ext cx="942759" cy="94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مجموعة 123">
            <a:extLst>
              <a:ext uri="{FF2B5EF4-FFF2-40B4-BE49-F238E27FC236}">
                <a16:creationId xmlns:a16="http://schemas.microsoft.com/office/drawing/2014/main" id="{383E428B-1525-49FC-BABD-8334C99C1B99}"/>
              </a:ext>
            </a:extLst>
          </p:cNvPr>
          <p:cNvGrpSpPr/>
          <p:nvPr/>
        </p:nvGrpSpPr>
        <p:grpSpPr>
          <a:xfrm>
            <a:off x="10933145" y="3083979"/>
            <a:ext cx="1252038" cy="952037"/>
            <a:chOff x="4732987" y="2653842"/>
            <a:chExt cx="2670823" cy="2436760"/>
          </a:xfrm>
        </p:grpSpPr>
        <p:grpSp>
          <p:nvGrpSpPr>
            <p:cNvPr id="118" name="مجموعة 117">
              <a:extLst>
                <a:ext uri="{FF2B5EF4-FFF2-40B4-BE49-F238E27FC236}">
                  <a16:creationId xmlns:a16="http://schemas.microsoft.com/office/drawing/2014/main" id="{57988866-BBAD-4D27-92AE-B8C42E2CD584}"/>
                </a:ext>
              </a:extLst>
            </p:cNvPr>
            <p:cNvGrpSpPr/>
            <p:nvPr/>
          </p:nvGrpSpPr>
          <p:grpSpPr>
            <a:xfrm>
              <a:off x="4732987" y="2653842"/>
              <a:ext cx="2670823" cy="2436760"/>
              <a:chOff x="7660851" y="2179536"/>
              <a:chExt cx="2670823" cy="2436760"/>
            </a:xfrm>
          </p:grpSpPr>
          <p:pic>
            <p:nvPicPr>
              <p:cNvPr id="119" name="صورة 118">
                <a:extLst>
                  <a:ext uri="{FF2B5EF4-FFF2-40B4-BE49-F238E27FC236}">
                    <a16:creationId xmlns:a16="http://schemas.microsoft.com/office/drawing/2014/main" id="{E1DDF9F5-1F78-4EA8-88C4-CB7F17E63A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120" name="شكل بيضاوي 119">
                <a:extLst>
                  <a:ext uri="{FF2B5EF4-FFF2-40B4-BE49-F238E27FC236}">
                    <a16:creationId xmlns:a16="http://schemas.microsoft.com/office/drawing/2014/main" id="{15B4B533-0D29-43B4-8E13-5C736D818C97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3" name="صورة 122">
              <a:extLst>
                <a:ext uri="{FF2B5EF4-FFF2-40B4-BE49-F238E27FC236}">
                  <a16:creationId xmlns:a16="http://schemas.microsoft.com/office/drawing/2014/main" id="{BA1BD21B-CCE3-45A0-ABF7-41621228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66222" y1="22667" x2="62222" y2="48889"/>
                          <a14:foregroundMark x1="35556" y1="23111" x2="19111" y2="32000"/>
                          <a14:foregroundMark x1="30222" y1="39111" x2="36889" y2="49333"/>
                        </a14:backgroundRemoval>
                      </a14:imgEffect>
                    </a14:imgLayer>
                  </a14:imgProps>
                </a:ext>
              </a:extLst>
            </a:blip>
            <a:srcRect l="15467" t="13573" r="18504" b="15080"/>
            <a:stretch/>
          </p:blipFill>
          <p:spPr>
            <a:xfrm>
              <a:off x="6236764" y="3796894"/>
              <a:ext cx="844007" cy="912002"/>
            </a:xfrm>
            <a:prstGeom prst="rect">
              <a:avLst/>
            </a:prstGeom>
          </p:spPr>
        </p:pic>
      </p:grpSp>
      <p:grpSp>
        <p:nvGrpSpPr>
          <p:cNvPr id="1024" name="مجموعة 1023">
            <a:extLst>
              <a:ext uri="{FF2B5EF4-FFF2-40B4-BE49-F238E27FC236}">
                <a16:creationId xmlns:a16="http://schemas.microsoft.com/office/drawing/2014/main" id="{D9CD59C0-359B-40B9-8B33-12C4BF9819F4}"/>
              </a:ext>
            </a:extLst>
          </p:cNvPr>
          <p:cNvGrpSpPr/>
          <p:nvPr/>
        </p:nvGrpSpPr>
        <p:grpSpPr>
          <a:xfrm>
            <a:off x="10897481" y="3975111"/>
            <a:ext cx="1287703" cy="1008441"/>
            <a:chOff x="6739016" y="2809606"/>
            <a:chExt cx="2020919" cy="1595176"/>
          </a:xfrm>
        </p:grpSpPr>
        <p:grpSp>
          <p:nvGrpSpPr>
            <p:cNvPr id="132" name="مجموعة 131">
              <a:extLst>
                <a:ext uri="{FF2B5EF4-FFF2-40B4-BE49-F238E27FC236}">
                  <a16:creationId xmlns:a16="http://schemas.microsoft.com/office/drawing/2014/main" id="{9F12A584-1CA0-4AF6-8A14-FB9EE0107EAF}"/>
                </a:ext>
              </a:extLst>
            </p:cNvPr>
            <p:cNvGrpSpPr/>
            <p:nvPr/>
          </p:nvGrpSpPr>
          <p:grpSpPr>
            <a:xfrm>
              <a:off x="6739016" y="2809606"/>
              <a:ext cx="2020919" cy="1595176"/>
              <a:chOff x="7660851" y="2179536"/>
              <a:chExt cx="2670823" cy="2436760"/>
            </a:xfrm>
          </p:grpSpPr>
          <p:pic>
            <p:nvPicPr>
              <p:cNvPr id="134" name="صورة 133">
                <a:extLst>
                  <a:ext uri="{FF2B5EF4-FFF2-40B4-BE49-F238E27FC236}">
                    <a16:creationId xmlns:a16="http://schemas.microsoft.com/office/drawing/2014/main" id="{AD10329F-039A-4CC0-890F-9363BAA3C2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135" name="شكل بيضاوي 134">
                <a:extLst>
                  <a:ext uri="{FF2B5EF4-FFF2-40B4-BE49-F238E27FC236}">
                    <a16:creationId xmlns:a16="http://schemas.microsoft.com/office/drawing/2014/main" id="{EC29E961-A34C-431E-BAFC-71046126AB42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5" name="صورة 124">
              <a:extLst>
                <a:ext uri="{FF2B5EF4-FFF2-40B4-BE49-F238E27FC236}">
                  <a16:creationId xmlns:a16="http://schemas.microsoft.com/office/drawing/2014/main" id="{999C84A6-EE11-4833-B382-48D14EF42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0743" t="18002" r="21172" b="25391"/>
            <a:stretch/>
          </p:blipFill>
          <p:spPr>
            <a:xfrm>
              <a:off x="7946393" y="3578089"/>
              <a:ext cx="534482" cy="520882"/>
            </a:xfrm>
            <a:prstGeom prst="rect">
              <a:avLst/>
            </a:prstGeom>
          </p:spPr>
        </p:pic>
      </p:grpSp>
      <p:sp>
        <p:nvSpPr>
          <p:cNvPr id="1025" name="AutoShape 4" descr="تنميل الرأس | اسباب اعراض علاج | الطبي">
            <a:extLst>
              <a:ext uri="{FF2B5EF4-FFF2-40B4-BE49-F238E27FC236}">
                <a16:creationId xmlns:a16="http://schemas.microsoft.com/office/drawing/2014/main" id="{A1746BD9-06E6-4F51-B0A1-2A796EFE5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977" y="3276977"/>
            <a:ext cx="304046" cy="3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7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8" name="مجموعة 1027">
            <a:extLst>
              <a:ext uri="{FF2B5EF4-FFF2-40B4-BE49-F238E27FC236}">
                <a16:creationId xmlns:a16="http://schemas.microsoft.com/office/drawing/2014/main" id="{688EE1A9-6EA4-41CC-ACE5-8248917102AF}"/>
              </a:ext>
            </a:extLst>
          </p:cNvPr>
          <p:cNvGrpSpPr/>
          <p:nvPr/>
        </p:nvGrpSpPr>
        <p:grpSpPr>
          <a:xfrm>
            <a:off x="10867158" y="4975216"/>
            <a:ext cx="1300308" cy="966903"/>
            <a:chOff x="5350959" y="3040294"/>
            <a:chExt cx="1757325" cy="1522787"/>
          </a:xfrm>
        </p:grpSpPr>
        <p:grpSp>
          <p:nvGrpSpPr>
            <p:cNvPr id="127" name="مجموعة 126">
              <a:extLst>
                <a:ext uri="{FF2B5EF4-FFF2-40B4-BE49-F238E27FC236}">
                  <a16:creationId xmlns:a16="http://schemas.microsoft.com/office/drawing/2014/main" id="{2CB70643-DA78-4B3C-A3FA-FD4BABDE64E4}"/>
                </a:ext>
              </a:extLst>
            </p:cNvPr>
            <p:cNvGrpSpPr/>
            <p:nvPr/>
          </p:nvGrpSpPr>
          <p:grpSpPr>
            <a:xfrm>
              <a:off x="5350959" y="3040294"/>
              <a:ext cx="1757325" cy="1522787"/>
              <a:chOff x="7660851" y="2179536"/>
              <a:chExt cx="2670823" cy="2436760"/>
            </a:xfrm>
          </p:grpSpPr>
          <p:pic>
            <p:nvPicPr>
              <p:cNvPr id="129" name="صورة 128">
                <a:extLst>
                  <a:ext uri="{FF2B5EF4-FFF2-40B4-BE49-F238E27FC236}">
                    <a16:creationId xmlns:a16="http://schemas.microsoft.com/office/drawing/2014/main" id="{890221D8-A689-42B6-B425-832DC710A0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130" name="شكل بيضاوي 129">
                <a:extLst>
                  <a:ext uri="{FF2B5EF4-FFF2-40B4-BE49-F238E27FC236}">
                    <a16:creationId xmlns:a16="http://schemas.microsoft.com/office/drawing/2014/main" id="{FC343D85-6F9D-4648-A426-6107AFC88254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7" name="صورة 1026">
              <a:extLst>
                <a:ext uri="{FF2B5EF4-FFF2-40B4-BE49-F238E27FC236}">
                  <a16:creationId xmlns:a16="http://schemas.microsoft.com/office/drawing/2014/main" id="{B712D2EA-53D5-4852-8268-E417537AD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5938" b="60313" l="43202" r="57251">
                          <a14:foregroundMark x1="53625" y1="38750" x2="56949" y2="39688"/>
                          <a14:foregroundMark x1="47281" y1="38438" x2="43353" y2="40313"/>
                          <a14:foregroundMark x1="54079" y1="43750" x2="54985" y2="46250"/>
                          <a14:foregroundMark x1="47583" y1="60313" x2="53172" y2="60313"/>
                        </a14:backgroundRemoval>
                      </a14:imgEffect>
                    </a14:imgLayer>
                  </a14:imgProps>
                </a:ext>
              </a:extLst>
            </a:blip>
            <a:srcRect l="42366" t="33158" r="41061" b="38548"/>
            <a:stretch/>
          </p:blipFill>
          <p:spPr>
            <a:xfrm>
              <a:off x="6323779" y="3779738"/>
              <a:ext cx="652842" cy="538754"/>
            </a:xfrm>
            <a:prstGeom prst="rect">
              <a:avLst/>
            </a:prstGeom>
          </p:spPr>
        </p:pic>
      </p:grpSp>
      <p:pic>
        <p:nvPicPr>
          <p:cNvPr id="4" name="صورة 3">
            <a:hlinkClick r:id="rId18" action="ppaction://hlinksldjump"/>
            <a:extLst>
              <a:ext uri="{FF2B5EF4-FFF2-40B4-BE49-F238E27FC236}">
                <a16:creationId xmlns:a16="http://schemas.microsoft.com/office/drawing/2014/main" id="{64EE51D0-49DA-4F31-A0D4-579E1C38FD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11283" y="6228184"/>
            <a:ext cx="587517" cy="615880"/>
          </a:xfrm>
          <a:prstGeom prst="rect">
            <a:avLst/>
          </a:prstGeom>
        </p:spPr>
      </p:pic>
      <p:pic>
        <p:nvPicPr>
          <p:cNvPr id="5" name="صورة 4">
            <a:hlinkClick r:id="" action="ppaction://noaction"/>
            <a:extLst>
              <a:ext uri="{FF2B5EF4-FFF2-40B4-BE49-F238E27FC236}">
                <a16:creationId xmlns:a16="http://schemas.microsoft.com/office/drawing/2014/main" id="{F5A0C819-E2EA-4AB9-B802-9678BE6713B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30" y="6085063"/>
            <a:ext cx="795136" cy="764455"/>
          </a:xfrm>
          <a:prstGeom prst="rect">
            <a:avLst/>
          </a:prstGeom>
        </p:spPr>
      </p:pic>
      <p:pic>
        <p:nvPicPr>
          <p:cNvPr id="126" name="صورة 5">
            <a:extLst>
              <a:ext uri="{FF2B5EF4-FFF2-40B4-BE49-F238E27FC236}">
                <a16:creationId xmlns:a16="http://schemas.microsoft.com/office/drawing/2014/main" id="{BBA1CF76-C62F-4D1C-8B52-DF72F1B78E9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78" b="99557" l="154" r="96462">
                        <a14:foregroundMark x1="95231" y1="94235" x2="18423" y2="93346"/>
                        <a14:foregroundMark x1="8227" y1="98198" x2="73692" y2="96009"/>
                        <a14:foregroundMark x1="6559" y1="98254" x2="7986" y2="98206"/>
                        <a14:foregroundMark x1="73692" y1="96009" x2="95538" y2="98004"/>
                        <a14:foregroundMark x1="95538" y1="98004" x2="96462" y2="97561"/>
                        <a14:foregroundMark x1="7077" y1="97339" x2="6965" y2="97382"/>
                        <a14:foregroundMark x1="388" y1="99046" x2="154" y2="99113"/>
                        <a14:foregroundMark x1="10927" y1="86026" x2="11538" y2="85366"/>
                        <a14:backgroundMark x1="5231" y1="94235" x2="462" y2="96452"/>
                        <a14:backgroundMark x1="2308" y1="90022" x2="923" y2="97118"/>
                        <a14:backgroundMark x1="3231" y1="93792" x2="7231" y2="94678"/>
                        <a14:backgroundMark x1="7231" y1="94678" x2="4308" y2="89579"/>
                        <a14:backgroundMark x1="4000" y1="91796" x2="4000" y2="91796"/>
                        <a14:backgroundMark x1="154" y1="99778" x2="2615" y2="97339"/>
                        <a14:backgroundMark x1="2615" y1="89800" x2="4615" y2="91796"/>
                        <a14:backgroundMark x1="7846" y1="87805" x2="10154" y2="93126"/>
                        <a14:backgroundMark x1="10154" y1="93126" x2="10154" y2="93126"/>
                        <a14:backgroundMark x1="10154" y1="93126" x2="20154" y2="89135"/>
                        <a14:backgroundMark x1="20154" y1="89135" x2="20615" y2="89135"/>
                        <a14:backgroundMark x1="308" y1="98448" x2="308" y2="98448"/>
                      </a14:backgroundRemoval>
                    </a14:imgEffect>
                  </a14:imgLayer>
                </a14:imgProps>
              </a:ext>
            </a:extLst>
          </a:blip>
          <a:srcRect t="76554"/>
          <a:stretch/>
        </p:blipFill>
        <p:spPr>
          <a:xfrm>
            <a:off x="15081" y="6123201"/>
            <a:ext cx="12161838" cy="726316"/>
          </a:xfrm>
          <a:prstGeom prst="rect">
            <a:avLst/>
          </a:prstGeom>
        </p:spPr>
      </p:pic>
      <p:pic>
        <p:nvPicPr>
          <p:cNvPr id="128" name="Picture 6" descr="Home Flat Icon Royalty Free Vector Image - VectorStock">
            <a:hlinkClick r:id="rId23" action="ppaction://hlinksldjump"/>
            <a:extLst>
              <a:ext uri="{FF2B5EF4-FFF2-40B4-BE49-F238E27FC236}">
                <a16:creationId xmlns:a16="http://schemas.microsoft.com/office/drawing/2014/main" id="{23044F64-3076-4ADF-8FB7-E8E891F86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5"/>
          <a:stretch/>
        </p:blipFill>
        <p:spPr bwMode="auto">
          <a:xfrm>
            <a:off x="1458727" y="5948794"/>
            <a:ext cx="713128" cy="7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0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34127 0.1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27 0.19213 L 4.375E-6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5664 0.19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19213 L -8.33333E-7 1.11111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41588 0.092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88 0.09259 L -4.375E-6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41472 0.030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71 0.03078 L 8.33333E-7 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41732 -0.031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1 -0.03102 L -3.33333E-6 -2.59259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41524 -0.098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24 -0.09815 L 8.33333E-7 2.22222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41289 -0.1592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89 -0.15926 L 3.95833E-6 -3.33333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41289 -0.2247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89 -0.22477 L 3.75E-6 -2.59259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1198 -0.2935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2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98 -0.29352 L -4.79167E-6 -2.59259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41328 -0.3574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28 -0.35741 L 3.125E-6 -1.48148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41524 -0.415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24 -0.41505 L 1.11022E-16 -3.7037E-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41576 -0.48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76 -0.48056 L -8.33333E-7 3.7037E-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1172 -0.5483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9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72 -0.54838 L -4.375E-6 -3.7037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41342 -0.6081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42 -0.60811 L 2.91667E-6 4.07407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5349 0.0821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9 0.08218 L 3.125E-6 2.96296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0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53516 -0.0240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16 -0.02407 L -4.16667E-6 3.7037E-7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5319 -0.1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9 -0.1287 L 6.25E-7 7.40741E-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53425 -0.23379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24 -0.23379 L 4.375E-6 -1.85185E-6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53437 -0.342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37 -0.34212 L 4.58333E-6 4.81481E-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53906 -0.44629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06 -0.44629 L 2.08333E-6 -1.85185E-6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3" y="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53997 -0.54954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2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4954 L 3.54167E-6 -2.59259E-6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05716 -0.5180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6 -0.51806 L 1.875E-6 -4.81481E-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00534 -0.5166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51667 L 2.29167E-6 -0.0013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6536 -0.512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37 -0.5125 L -1.66667E-6 -1.11111E-6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12865 -0.5180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-0.51806 L -4.16667E-7 3.33333E-6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19037 -0.5148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7 -0.51482 L -1.66667E-6 4.07407E-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25534 -0.513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-0.51389 L 2.29167E-6 0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0951 -0.5125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51 -0.5125 L -1.04167E-6 -1.11111E-6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03216 -0.60833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6 -0.60833 L 2.29167E-6 -4.44444E-6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3204 -0.60694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3 -0.60694 L 5E-6 4.44444E-6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09375 -0.61366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-0.61505 L 3.75E-6 -0.00139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1601 -0.61065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02 -0.61065 L 8.33333E-7 7.40741E-7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929 -0.60903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29 -0.60903 L 2.08333E-6 1.11111E-6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4101 -0.60509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-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01 -0.60509 L 8.33333E-7 -3.7037E-6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58516 0.33495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16 0.33495 L 1.875E-6 -4.81481E-6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97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58724 0.17361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78 0.17176 L 4.16667E-7 -4.07407E-6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4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58516 0.02129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1.875E-6 -2.25514E-17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58985 -0.13542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0.00023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59128 -0.29005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16 -0.29491 L -1.45833E-6 4.81481E-6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3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59102 0.29468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5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02 0.29468 L 1.11022E-16 -2.59259E-6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58998 0.15416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98 0.15417 L -6.25E-7 -3.7037E-7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59023 0.019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024 0.01991 L -4.79167E-6 7.40741E-7 " pathEditMode="relative" rAng="0" ptsTypes="AA">
                                      <p:cBhvr>
                                        <p:cTn id="37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8867 -0.10996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9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68 -0.10995 L -4.79167E-6 1.48148E-6 " pathEditMode="relative" rAng="0" ptsTypes="AA">
                                      <p:cBhvr>
                                        <p:cTn id="388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58672 -0.25301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3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672 -0.25301 L -4.79167E-6 3.7037E-7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3208297" y="390246"/>
            <a:ext cx="6266669" cy="1015663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قَوانين</a:t>
            </a: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ُ</a:t>
            </a: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حِصَّة</a:t>
            </a: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ُ الت</a:t>
            </a: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َّ</a:t>
            </a: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عَلُّمُ عَنْ بُعْدٍ</a:t>
            </a:r>
            <a:r>
              <a:rPr kumimoji="0" lang="ar-BH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7196" y="1487717"/>
            <a:ext cx="3188995" cy="2268624"/>
            <a:chOff x="1452332" y="669559"/>
            <a:chExt cx="2662514" cy="1916286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C5E50B3F-392E-4F65-A3C1-83D0B1EE9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44" b="89954" l="9752" r="93440">
                          <a14:foregroundMark x1="93262" y1="58661" x2="90426" y2="56467"/>
                          <a14:foregroundMark x1="93617" y1="35219" x2="93617" y2="28406"/>
                          <a14:foregroundMark x1="71099" y1="21132" x2="69858" y2="7044"/>
                          <a14:foregroundMark x1="79965" y1="60162" x2="79965" y2="60162"/>
                          <a14:foregroundMark x1="72163" y1="75404" x2="68440" y2="53233"/>
                          <a14:foregroundMark x1="70213" y1="85335" x2="73050" y2="79792"/>
                          <a14:foregroundMark x1="73050" y1="79792" x2="73050" y2="7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9" b="25507"/>
            <a:stretch/>
          </p:blipFill>
          <p:spPr>
            <a:xfrm>
              <a:off x="2095163" y="669559"/>
              <a:ext cx="1067563" cy="13754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EE4B72-D4B2-4FFF-8293-36E8F7CD42BF}"/>
                </a:ext>
              </a:extLst>
            </p:cNvPr>
            <p:cNvSpPr txBox="1"/>
            <p:nvPr/>
          </p:nvSpPr>
          <p:spPr>
            <a:xfrm>
              <a:off x="1452332" y="2247876"/>
              <a:ext cx="2662514" cy="33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</a:t>
              </a: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سْتَأذِن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ُ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قَبْل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َ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التَّحّدّ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ُ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ث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ِ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75244" y="4375634"/>
            <a:ext cx="3430444" cy="2013388"/>
            <a:chOff x="9178991" y="3624609"/>
            <a:chExt cx="2864101" cy="1700691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CCFBFE71-581B-43E2-B336-7DB708BF2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620" b="78435" l="9947" r="99645">
                          <a14:foregroundMark x1="19538" y1="74121" x2="18117" y2="53195"/>
                          <a14:foregroundMark x1="18117" y1="53195" x2="15275" y2="45208"/>
                          <a14:foregroundMark x1="15275" y1="45208" x2="13499" y2="31949"/>
                          <a14:foregroundMark x1="13499" y1="31949" x2="12966" y2="30671"/>
                          <a14:foregroundMark x1="12611" y1="30671" x2="12611" y2="58466"/>
                          <a14:foregroundMark x1="12611" y1="58466" x2="14387" y2="73802"/>
                          <a14:foregroundMark x1="14387" y1="73802" x2="24512" y2="77476"/>
                          <a14:foregroundMark x1="24512" y1="77476" x2="59147" y2="78435"/>
                          <a14:foregroundMark x1="59147" y1="78435" x2="83659" y2="74760"/>
                          <a14:foregroundMark x1="83659" y1="74760" x2="88099" y2="75719"/>
                          <a14:foregroundMark x1="88099" y1="74760" x2="82771" y2="43131"/>
                          <a14:foregroundMark x1="90053" y1="38498" x2="90053" y2="38498"/>
                          <a14:foregroundMark x1="90053" y1="38498" x2="99822" y2="28435"/>
                          <a14:foregroundMark x1="79396" y1="76038" x2="73712" y2="66134"/>
                          <a14:foregroundMark x1="73712" y1="66134" x2="69094" y2="45208"/>
                          <a14:foregroundMark x1="35879" y1="65815" x2="41918" y2="61182"/>
                          <a14:foregroundMark x1="41918" y1="61182" x2="42096" y2="57987"/>
                          <a14:foregroundMark x1="23091" y1="76677" x2="16163" y2="77316"/>
                          <a14:foregroundMark x1="16163" y1="77316" x2="11901" y2="75399"/>
                          <a14:foregroundMark x1="11901" y1="75399" x2="12611" y2="78594"/>
                          <a14:foregroundMark x1="15808" y1="76038" x2="52575" y2="63898"/>
                          <a14:foregroundMark x1="52575" y1="63898" x2="81705" y2="61981"/>
                          <a14:foregroundMark x1="81705" y1="61981" x2="83837" y2="61981"/>
                          <a14:foregroundMark x1="88099" y1="78594" x2="74600" y2="78275"/>
                          <a14:foregroundMark x1="23801" y1="77955" x2="15098" y2="77955"/>
                          <a14:foregroundMark x1="11545" y1="50479" x2="10124" y2="29233"/>
                          <a14:foregroundMark x1="10124" y1="29233" x2="15808" y2="29073"/>
                          <a14:foregroundMark x1="61812" y1="15974" x2="55595" y2="12939"/>
                          <a14:foregroundMark x1="55595" y1="12939" x2="50266" y2="126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8579" r="9906" b="21489"/>
            <a:stretch/>
          </p:blipFill>
          <p:spPr>
            <a:xfrm>
              <a:off x="9846284" y="3624609"/>
              <a:ext cx="1480503" cy="10616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6CD17F-CE54-441C-AA60-51639B957C18}"/>
                </a:ext>
              </a:extLst>
            </p:cNvPr>
            <p:cNvSpPr txBox="1"/>
            <p:nvPr/>
          </p:nvSpPr>
          <p:spPr>
            <a:xfrm>
              <a:off x="9178991" y="4987331"/>
              <a:ext cx="2864101" cy="33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أًدَوِّن مُلاحَظاتي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74966" y="1716419"/>
            <a:ext cx="1922885" cy="2001676"/>
            <a:chOff x="10079029" y="833452"/>
            <a:chExt cx="1605430" cy="1690797"/>
          </a:xfrm>
        </p:grpSpPr>
        <p:pic>
          <p:nvPicPr>
            <p:cNvPr id="6" name="Picture 5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C9C1BD99-A726-49AE-9364-4B32089A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0" b="94500" l="5250" r="96500">
                          <a14:foregroundMark x1="36500" y1="67250" x2="24750" y2="76500"/>
                          <a14:foregroundMark x1="24750" y1="76500" x2="11250" y2="73250"/>
                          <a14:foregroundMark x1="11250" y1="73250" x2="10250" y2="46750"/>
                          <a14:foregroundMark x1="10250" y1="46750" x2="11750" y2="40750"/>
                          <a14:foregroundMark x1="8500" y1="60750" x2="7750" y2="32250"/>
                          <a14:foregroundMark x1="7750" y1="32250" x2="14750" y2="20500"/>
                          <a14:foregroundMark x1="14750" y1="20500" x2="35000" y2="9000"/>
                          <a14:foregroundMark x1="9250" y1="61500" x2="5250" y2="48500"/>
                          <a14:foregroundMark x1="5250" y1="48500" x2="5250" y2="41500"/>
                          <a14:foregroundMark x1="26750" y1="38750" x2="50750" y2="36750"/>
                          <a14:foregroundMark x1="55250" y1="25750" x2="35000" y2="24500"/>
                          <a14:foregroundMark x1="52000" y1="19250" x2="52000" y2="27250"/>
                          <a14:foregroundMark x1="40250" y1="27750" x2="40250" y2="19250"/>
                          <a14:foregroundMark x1="42750" y1="17500" x2="34500" y2="28500"/>
                          <a14:foregroundMark x1="34500" y1="28500" x2="34500" y2="29000"/>
                          <a14:foregroundMark x1="32500" y1="30500" x2="40250" y2="19500"/>
                          <a14:foregroundMark x1="40250" y1="19500" x2="40250" y2="19250"/>
                          <a14:foregroundMark x1="35750" y1="7750" x2="49250" y2="7750"/>
                          <a14:foregroundMark x1="49250" y1="7750" x2="74750" y2="18000"/>
                          <a14:foregroundMark x1="74750" y1="18000" x2="78000" y2="20750"/>
                          <a14:foregroundMark x1="81750" y1="21250" x2="71250" y2="12000"/>
                          <a14:foregroundMark x1="71250" y1="12000" x2="56250" y2="6500"/>
                          <a14:foregroundMark x1="56250" y1="6500" x2="44750" y2="5750"/>
                          <a14:foregroundMark x1="48750" y1="5750" x2="84500" y2="29250"/>
                          <a14:foregroundMark x1="84500" y1="29250" x2="85000" y2="29750"/>
                          <a14:foregroundMark x1="85000" y1="22500" x2="92750" y2="46500"/>
                          <a14:foregroundMark x1="92750" y1="46500" x2="93250" y2="61500"/>
                          <a14:foregroundMark x1="93250" y1="61500" x2="86750" y2="73750"/>
                          <a14:foregroundMark x1="86750" y1="73750" x2="65500" y2="89000"/>
                          <a14:foregroundMark x1="65500" y1="89000" x2="38000" y2="89250"/>
                          <a14:foregroundMark x1="38000" y1="89250" x2="14500" y2="74500"/>
                          <a14:foregroundMark x1="14500" y1="74500" x2="14250" y2="74500"/>
                          <a14:foregroundMark x1="39500" y1="92750" x2="55750" y2="94500"/>
                          <a14:foregroundMark x1="20750" y1="38250" x2="37000" y2="17000"/>
                          <a14:foregroundMark x1="37000" y1="17000" x2="40250" y2="15500"/>
                          <a14:foregroundMark x1="95250" y1="59750" x2="96500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648" y="833452"/>
              <a:ext cx="1252422" cy="114512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9E2B88-F95B-4954-B33F-AC66DA9A4615}"/>
                </a:ext>
              </a:extLst>
            </p:cNvPr>
            <p:cNvSpPr txBox="1"/>
            <p:nvPr/>
          </p:nvSpPr>
          <p:spPr>
            <a:xfrm>
              <a:off x="10079029" y="1926304"/>
              <a:ext cx="1605430" cy="59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أَبْتَعِد عَنْ ض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َ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جيج مَنْ حَوْلي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08297" y="1576152"/>
            <a:ext cx="2758158" cy="2173243"/>
            <a:chOff x="4465813" y="859040"/>
            <a:chExt cx="2302805" cy="1835718"/>
          </a:xfrm>
        </p:grpSpPr>
        <p:pic>
          <p:nvPicPr>
            <p:cNvPr id="1026" name="Picture 2" descr="نتيجة بحث الصور عن أم تتحدث كرتون">
              <a:extLst>
                <a:ext uri="{FF2B5EF4-FFF2-40B4-BE49-F238E27FC236}">
                  <a16:creationId xmlns:a16="http://schemas.microsoft.com/office/drawing/2014/main" id="{19178938-5A96-47F9-82E4-5A06F5BD0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92" l="403" r="99517">
                          <a14:foregroundMark x1="78663" y1="37154" x2="78663" y2="37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121" y="859040"/>
              <a:ext cx="1340108" cy="11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7CEDD7-C17F-4AE9-8B7A-28847CFCD499}"/>
                </a:ext>
              </a:extLst>
            </p:cNvPr>
            <p:cNvSpPr txBox="1"/>
            <p:nvPr/>
          </p:nvSpPr>
          <p:spPr>
            <a:xfrm>
              <a:off x="4465813" y="2096813"/>
              <a:ext cx="2302805" cy="59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اُفَكِّر وأُجيب بِمُفْرَدي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دونَ مساعَدَة أُمي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90709" y="4028605"/>
            <a:ext cx="3037626" cy="2476493"/>
            <a:chOff x="6642856" y="3637046"/>
            <a:chExt cx="2536135" cy="2091871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72FC0D0-1882-4750-8152-9E84AFA22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99" b="93103" l="9752" r="89894">
                          <a14:foregroundMark x1="28191" y1="34253" x2="33688" y2="30000"/>
                          <a14:foregroundMark x1="33688" y1="30000" x2="37766" y2="30920"/>
                          <a14:foregroundMark x1="52305" y1="35057" x2="59574" y2="31264"/>
                          <a14:foregroundMark x1="59574" y1="31264" x2="66312" y2="33563"/>
                          <a14:foregroundMark x1="66312" y1="33563" x2="66312" y2="33678"/>
                          <a14:foregroundMark x1="63830" y1="31609" x2="54787" y2="30805"/>
                          <a14:foregroundMark x1="54787" y1="30805" x2="52837" y2="33218"/>
                          <a14:foregroundMark x1="22163" y1="10000" x2="30142" y2="8851"/>
                          <a14:foregroundMark x1="30142" y1="8851" x2="36525" y2="5402"/>
                          <a14:foregroundMark x1="36525" y1="5402" x2="44504" y2="3218"/>
                          <a14:foregroundMark x1="44504" y1="3218" x2="53546" y2="4023"/>
                          <a14:foregroundMark x1="53546" y1="4023" x2="60816" y2="8851"/>
                          <a14:foregroundMark x1="60816" y1="8851" x2="63475" y2="13103"/>
                          <a14:foregroundMark x1="65071" y1="6897" x2="58156" y2="4368"/>
                          <a14:foregroundMark x1="58156" y1="4368" x2="47163" y2="2874"/>
                          <a14:foregroundMark x1="58333" y1="28046" x2="59929" y2="33448"/>
                          <a14:foregroundMark x1="59929" y1="33448" x2="59929" y2="33448"/>
                          <a14:foregroundMark x1="30142" y1="38046" x2="29078" y2="30460"/>
                          <a14:foregroundMark x1="29078" y1="30460" x2="31028" y2="25747"/>
                          <a14:foregroundMark x1="41667" y1="55287" x2="55496" y2="91379"/>
                          <a14:foregroundMark x1="32447" y1="82644" x2="29787" y2="69885"/>
                          <a14:foregroundMark x1="29787" y1="69885" x2="35638" y2="61494"/>
                          <a14:foregroundMark x1="31028" y1="78966" x2="23936" y2="76322"/>
                          <a14:foregroundMark x1="23936" y1="76322" x2="29787" y2="60115"/>
                          <a14:foregroundMark x1="29787" y1="60115" x2="37057" y2="56897"/>
                          <a14:foregroundMark x1="37057" y1="56897" x2="43972" y2="55632"/>
                          <a14:foregroundMark x1="29433" y1="73103" x2="25709" y2="82644"/>
                          <a14:foregroundMark x1="48050" y1="91149" x2="56915" y2="90920"/>
                          <a14:foregroundMark x1="56915" y1="90920" x2="74291" y2="92874"/>
                          <a14:foregroundMark x1="74291" y1="92874" x2="80142" y2="89310"/>
                          <a14:foregroundMark x1="80142" y1="89310" x2="72163" y2="75172"/>
                          <a14:foregroundMark x1="73759" y1="76207" x2="71809" y2="87816"/>
                          <a14:foregroundMark x1="69858" y1="93218" x2="62766" y2="67931"/>
                          <a14:foregroundMark x1="62766" y1="67931" x2="62766" y2="67126"/>
                          <a14:foregroundMark x1="61879" y1="68966" x2="64362" y2="83908"/>
                          <a14:foregroundMark x1="63830" y1="88506" x2="55674" y2="81379"/>
                          <a14:foregroundMark x1="55674" y1="81379" x2="56383" y2="75747"/>
                          <a14:foregroundMark x1="56383" y1="75747" x2="62234" y2="65747"/>
                          <a14:foregroundMark x1="62234" y1="65747" x2="67021" y2="62299"/>
                          <a14:foregroundMark x1="88830" y1="70000" x2="82092" y2="59425"/>
                          <a14:foregroundMark x1="82092" y1="59425" x2="75000" y2="56782"/>
                          <a14:foregroundMark x1="75000" y1="56782" x2="62234" y2="56667"/>
                          <a14:foregroundMark x1="59929" y1="55287" x2="68262" y2="54253"/>
                          <a14:foregroundMark x1="68262" y1="54253" x2="76064" y2="55402"/>
                          <a14:foregroundMark x1="76064" y1="55402" x2="81383" y2="59425"/>
                          <a14:foregroundMark x1="82624" y1="58161" x2="79787" y2="63678"/>
                          <a14:foregroundMark x1="79787" y1="63678" x2="79787" y2="66897"/>
                          <a14:foregroundMark x1="74291" y1="71034" x2="67376" y2="75402"/>
                          <a14:foregroundMark x1="67376" y1="75402" x2="58688" y2="68506"/>
                          <a14:foregroundMark x1="58688" y1="68506" x2="52837" y2="55632"/>
                          <a14:foregroundMark x1="52305" y1="60000" x2="57624" y2="74598"/>
                          <a14:foregroundMark x1="57624" y1="74598" x2="57624" y2="74598"/>
                          <a14:foregroundMark x1="53901" y1="82414" x2="44858" y2="58391"/>
                          <a14:foregroundMark x1="46099" y1="92414" x2="40248" y2="72069"/>
                          <a14:foregroundMark x1="40248" y1="72069" x2="41667" y2="63793"/>
                          <a14:foregroundMark x1="41312" y1="64368" x2="38830" y2="67701"/>
                          <a14:foregroundMark x1="38830" y1="68736" x2="42730" y2="81379"/>
                          <a14:foregroundMark x1="42730" y1="81379" x2="47163" y2="86667"/>
                          <a14:foregroundMark x1="47163" y1="86667" x2="47163" y2="87011"/>
                          <a14:foregroundMark x1="49291" y1="89310" x2="58688" y2="89885"/>
                          <a14:foregroundMark x1="58688" y1="89885" x2="64716" y2="89310"/>
                          <a14:foregroundMark x1="64362" y1="89080" x2="38121" y2="86207"/>
                          <a14:foregroundMark x1="37234" y1="84138" x2="53723" y2="81494"/>
                          <a14:foregroundMark x1="53723" y1="81494" x2="60284" y2="81379"/>
                          <a14:foregroundMark x1="57624" y1="80805" x2="34929" y2="78506"/>
                          <a14:foregroundMark x1="34929" y1="78506" x2="43617" y2="82644"/>
                          <a14:foregroundMark x1="13830" y1="13103" x2="21986" y2="10345"/>
                          <a14:foregroundMark x1="21986" y1="10345" x2="22518" y2="10345"/>
                          <a14:foregroundMark x1="24645" y1="8506" x2="31738" y2="4943"/>
                          <a14:foregroundMark x1="31738" y1="4943" x2="42021" y2="2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4"/>
            <a:stretch/>
          </p:blipFill>
          <p:spPr>
            <a:xfrm>
              <a:off x="7366252" y="3637046"/>
              <a:ext cx="1083368" cy="117290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2D05260-DE77-4D0E-AE2F-8C6886EB1D90}"/>
                </a:ext>
              </a:extLst>
            </p:cNvPr>
            <p:cNvSpPr/>
            <p:nvPr/>
          </p:nvSpPr>
          <p:spPr>
            <a:xfrm>
              <a:off x="6709632" y="5130972"/>
              <a:ext cx="2469359" cy="5979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ألْتَزِمُ الصَّمْت</a:t>
              </a:r>
              <a:r>
                <a:rPr kumimoji="0" lang="ar-SA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َ</a:t>
              </a:r>
              <a:r>
                <a:rPr kumimoji="0" lang="ar-AE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وأغلِق</a:t>
              </a:r>
              <a:r>
                <a:rPr kumimoji="0" lang="ar-SA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ُ</a:t>
              </a:r>
              <a:r>
                <a:rPr kumimoji="0" lang="ar-AE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مُكَبِّر</a:t>
              </a:r>
              <a:r>
                <a:rPr kumimoji="0" lang="ar-SA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َ</a:t>
              </a:r>
              <a:endParaRPr kumimoji="0" lang="ar-AE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الصَّوت</a:t>
              </a:r>
              <a:r>
                <a:rPr kumimoji="0" lang="ar-SA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ِ</a:t>
              </a:r>
              <a:r>
                <a:rPr kumimoji="0" lang="ar-AE" sz="2000" b="1" i="0" u="none" strike="noStrike" kern="1200" cap="none" spc="0" normalizeH="0" baseline="0" noProof="0" dirty="0">
                  <a:ln/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( الميكرفون ) قَبْلَ دخولي </a:t>
              </a:r>
              <a:endParaRPr kumimoji="0" lang="en-US" sz="2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pic>
          <p:nvPicPr>
            <p:cNvPr id="25" name="Picture 6" descr="A close up of a microphone&#10;&#10;Description automatically generated">
              <a:extLst>
                <a:ext uri="{FF2B5EF4-FFF2-40B4-BE49-F238E27FC236}">
                  <a16:creationId xmlns:a16="http://schemas.microsoft.com/office/drawing/2014/main" id="{E5930E47-DF99-466E-9B61-84AE730E7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448" l="5525" r="93923">
                          <a14:foregroundMark x1="75691" y1="5525" x2="75691" y2="5525"/>
                          <a14:foregroundMark x1="68508" y1="10497" x2="79006" y2="8287"/>
                          <a14:foregroundMark x1="87293" y1="16022" x2="87293" y2="22652"/>
                          <a14:foregroundMark x1="86188" y1="12155" x2="86188" y2="12155"/>
                          <a14:foregroundMark x1="84530" y1="8840" x2="84530" y2="8840"/>
                          <a14:foregroundMark x1="88398" y1="12155" x2="88398" y2="12155"/>
                          <a14:foregroundMark x1="90055" y1="19337" x2="90055" y2="19337"/>
                          <a14:foregroundMark x1="88398" y1="10497" x2="88398" y2="10497"/>
                          <a14:foregroundMark x1="86188" y1="8287" x2="86188" y2="8287"/>
                          <a14:foregroundMark x1="48619" y1="97238" x2="48619" y2="99448"/>
                          <a14:foregroundMark x1="86740" y1="28729" x2="86188" y2="10497"/>
                          <a14:foregroundMark x1="85635" y1="6630" x2="66851" y2="3867"/>
                          <a14:foregroundMark x1="89503" y1="14365" x2="89503" y2="14365"/>
                          <a14:backgroundMark x1="81215" y1="1657" x2="81215" y2="1657"/>
                          <a14:backgroundMark x1="76243" y1="1657" x2="81768" y2="1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1381">
              <a:off x="7005589" y="4348894"/>
              <a:ext cx="789475" cy="52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2C506C1C-4C6F-4BDF-9AFD-75498A944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87164">
              <a:off x="6642856" y="4556679"/>
              <a:ext cx="1338907" cy="33796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宋体" panose="02010600030101010101" pitchFamily="2" charset="-122"/>
                  <a:cs typeface="Sakkal Majalla" panose="02000000000000000000" pitchFamily="2" charset="-78"/>
                  <a:sym typeface="Arial" panose="020B0604020202020204" pitchFamily="34" charset="0"/>
                </a:rPr>
                <a:t> X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11334" y="4039335"/>
            <a:ext cx="2855968" cy="2325799"/>
            <a:chOff x="2379804" y="3536051"/>
            <a:chExt cx="2690191" cy="2167277"/>
          </a:xfrm>
        </p:grpSpPr>
        <p:pic>
          <p:nvPicPr>
            <p:cNvPr id="21" name="Picture 20" descr="A close up of a camera&#10;&#10;Description automatically generated">
              <a:extLst>
                <a:ext uri="{FF2B5EF4-FFF2-40B4-BE49-F238E27FC236}">
                  <a16:creationId xmlns:a16="http://schemas.microsoft.com/office/drawing/2014/main" id="{202C7CCD-54B6-4CD8-9158-1C807BBB0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7769" t="6358" r="17317" b="8965"/>
            <a:stretch/>
          </p:blipFill>
          <p:spPr>
            <a:xfrm>
              <a:off x="2739427" y="3536051"/>
              <a:ext cx="1726386" cy="14771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A8578D-15C5-4972-9F92-04AD9DF24E22}"/>
                </a:ext>
              </a:extLst>
            </p:cNvPr>
            <p:cNvSpPr txBox="1"/>
            <p:nvPr/>
          </p:nvSpPr>
          <p:spPr>
            <a:xfrm>
              <a:off x="2379804" y="5330489"/>
              <a:ext cx="2690191" cy="37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الْبَرْنامج مُراقَب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77420" y="1553452"/>
            <a:ext cx="2557639" cy="1938593"/>
            <a:chOff x="7550115" y="861030"/>
            <a:chExt cx="2135390" cy="140818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5FF8BA-36BC-466D-80E1-D8E1CF97F5EC}"/>
                </a:ext>
              </a:extLst>
            </p:cNvPr>
            <p:cNvSpPr txBox="1"/>
            <p:nvPr/>
          </p:nvSpPr>
          <p:spPr>
            <a:xfrm>
              <a:off x="7550115" y="1978575"/>
              <a:ext cx="2135390" cy="29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أ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سْتَمِع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ُ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 إلى الْمُعَلَّمة بِت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َ</a:t>
              </a:r>
              <a:r>
                <a:rPr kumimoji="0" lang="ar-B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رْكيز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pic>
          <p:nvPicPr>
            <p:cNvPr id="1024" name="Picture 1023" descr="A close up of a logo&#10;&#10;Description automatically generated">
              <a:extLst>
                <a:ext uri="{FF2B5EF4-FFF2-40B4-BE49-F238E27FC236}">
                  <a16:creationId xmlns:a16="http://schemas.microsoft.com/office/drawing/2014/main" id="{1F6C6783-B5D2-4C47-9F70-AF6495C59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73821" l="0" r="85246"/>
                      </a14:imgEffect>
                    </a14:imgLayer>
                  </a14:imgProps>
                </a:ext>
              </a:extLst>
            </a:blip>
            <a:srcRect r="19204" b="35480"/>
            <a:stretch/>
          </p:blipFill>
          <p:spPr>
            <a:xfrm>
              <a:off x="7653808" y="861030"/>
              <a:ext cx="1631519" cy="104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5645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12E38-0859-4A40-92B1-6131247A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91440"/>
            <a:ext cx="11877040" cy="68376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674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7BC7C-4C63-4685-8BB4-D34E76D4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457200"/>
            <a:ext cx="10414000" cy="623824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5BB72F7-0A59-4819-BF5B-7A940E4E1606}"/>
              </a:ext>
            </a:extLst>
          </p:cNvPr>
          <p:cNvSpPr/>
          <p:nvPr/>
        </p:nvSpPr>
        <p:spPr>
          <a:xfrm>
            <a:off x="1859280" y="5323840"/>
            <a:ext cx="1137920" cy="9448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24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CB9D8-6C63-4C71-8F92-070C5E748030}"/>
              </a:ext>
            </a:extLst>
          </p:cNvPr>
          <p:cNvSpPr/>
          <p:nvPr/>
        </p:nvSpPr>
        <p:spPr>
          <a:xfrm>
            <a:off x="1595120" y="589280"/>
            <a:ext cx="397256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Draw your five senses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C6DFA8-AAAC-4F6B-B9E4-ED5AA997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senses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4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D7348-EFBC-4EA9-900B-25160BE8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01"/>
          <a:stretch/>
        </p:blipFill>
        <p:spPr>
          <a:xfrm>
            <a:off x="299720" y="314960"/>
            <a:ext cx="11592560" cy="6319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C0EC6D-A0AC-49B2-AA32-70A6186F70D8}"/>
              </a:ext>
            </a:extLst>
          </p:cNvPr>
          <p:cNvCxnSpPr>
            <a:cxnSpLocks/>
          </p:cNvCxnSpPr>
          <p:nvPr/>
        </p:nvCxnSpPr>
        <p:spPr>
          <a:xfrm flipH="1">
            <a:off x="2042160" y="2722880"/>
            <a:ext cx="5791200" cy="1991360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3C9879-CA07-41EB-8E8A-37AA46CFAD3D}"/>
              </a:ext>
            </a:extLst>
          </p:cNvPr>
          <p:cNvCxnSpPr>
            <a:cxnSpLocks/>
          </p:cNvCxnSpPr>
          <p:nvPr/>
        </p:nvCxnSpPr>
        <p:spPr>
          <a:xfrm flipH="1">
            <a:off x="7967980" y="2722880"/>
            <a:ext cx="2009140" cy="166624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EB6BA-99DC-4CEC-A8E8-4DCC65E80E14}"/>
              </a:ext>
            </a:extLst>
          </p:cNvPr>
          <p:cNvCxnSpPr>
            <a:cxnSpLocks/>
          </p:cNvCxnSpPr>
          <p:nvPr/>
        </p:nvCxnSpPr>
        <p:spPr>
          <a:xfrm flipH="1">
            <a:off x="4114800" y="2570480"/>
            <a:ext cx="1925320" cy="1818640"/>
          </a:xfrm>
          <a:prstGeom prst="line">
            <a:avLst/>
          </a:prstGeom>
          <a:ln w="762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94597A-74A4-4F5D-AA2A-9E6E8F95A879}"/>
              </a:ext>
            </a:extLst>
          </p:cNvPr>
          <p:cNvCxnSpPr>
            <a:cxnSpLocks/>
          </p:cNvCxnSpPr>
          <p:nvPr/>
        </p:nvCxnSpPr>
        <p:spPr>
          <a:xfrm>
            <a:off x="3947160" y="2722880"/>
            <a:ext cx="6029960" cy="18389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B897C6-F3A2-4FE9-9C03-AC38370B8A2A}"/>
              </a:ext>
            </a:extLst>
          </p:cNvPr>
          <p:cNvCxnSpPr>
            <a:cxnSpLocks/>
          </p:cNvCxnSpPr>
          <p:nvPr/>
        </p:nvCxnSpPr>
        <p:spPr>
          <a:xfrm>
            <a:off x="2113280" y="2722880"/>
            <a:ext cx="3855720" cy="171196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69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63DF3-CF12-4F7D-AC0D-797C08B9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355600"/>
            <a:ext cx="11257280" cy="612648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615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34712-F53A-44D7-86D7-8854FFEF8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7"/>
          <a:stretch/>
        </p:blipFill>
        <p:spPr>
          <a:xfrm>
            <a:off x="538480" y="142240"/>
            <a:ext cx="11379200" cy="657352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2DEEC-D7FB-4676-B2CC-36B470B00D2D}"/>
              </a:ext>
            </a:extLst>
          </p:cNvPr>
          <p:cNvSpPr/>
          <p:nvPr/>
        </p:nvSpPr>
        <p:spPr>
          <a:xfrm>
            <a:off x="10233659" y="1023927"/>
            <a:ext cx="589280" cy="70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بـــ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FBA8C-0C99-4E7C-8D15-9CEF65C57B52}"/>
              </a:ext>
            </a:extLst>
          </p:cNvPr>
          <p:cNvSpPr txBox="1"/>
          <p:nvPr/>
        </p:nvSpPr>
        <p:spPr>
          <a:xfrm>
            <a:off x="7757160" y="1143615"/>
            <a:ext cx="767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بـــ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07B9F-6397-4C63-BD01-80815D55F41C}"/>
              </a:ext>
            </a:extLst>
          </p:cNvPr>
          <p:cNvSpPr txBox="1"/>
          <p:nvPr/>
        </p:nvSpPr>
        <p:spPr>
          <a:xfrm>
            <a:off x="4602480" y="1211163"/>
            <a:ext cx="777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</a:rPr>
              <a:t>ـــ</a:t>
            </a:r>
            <a:r>
              <a:rPr lang="ar-AE" sz="1800" b="1" dirty="0">
                <a:solidFill>
                  <a:srgbClr val="FF0000"/>
                </a:solidFill>
              </a:rPr>
              <a:t>بـــ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950A5-E5F9-4CBD-901C-D71F521EC728}"/>
              </a:ext>
            </a:extLst>
          </p:cNvPr>
          <p:cNvSpPr txBox="1"/>
          <p:nvPr/>
        </p:nvSpPr>
        <p:spPr>
          <a:xfrm>
            <a:off x="10134600" y="2695248"/>
            <a:ext cx="614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بـــ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C92C7-E09E-455E-BFB9-9C65D946C472}"/>
              </a:ext>
            </a:extLst>
          </p:cNvPr>
          <p:cNvSpPr txBox="1"/>
          <p:nvPr/>
        </p:nvSpPr>
        <p:spPr>
          <a:xfrm>
            <a:off x="7444740" y="2761734"/>
            <a:ext cx="716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ــبــ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DF5-BBFA-4A0D-B847-39DE432AEB47}"/>
              </a:ext>
            </a:extLst>
          </p:cNvPr>
          <p:cNvSpPr txBox="1"/>
          <p:nvPr/>
        </p:nvSpPr>
        <p:spPr>
          <a:xfrm>
            <a:off x="4663440" y="2807901"/>
            <a:ext cx="807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800" b="1" dirty="0">
                <a:solidFill>
                  <a:srgbClr val="FF0000"/>
                </a:solidFill>
              </a:rPr>
              <a:t>ــبـــ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458381-62BC-45AD-BB1D-1206EBC67128}"/>
              </a:ext>
            </a:extLst>
          </p:cNvPr>
          <p:cNvSpPr txBox="1"/>
          <p:nvPr/>
        </p:nvSpPr>
        <p:spPr>
          <a:xfrm>
            <a:off x="1976120" y="2734550"/>
            <a:ext cx="360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ب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0DDF8-5EF9-4138-83B6-A6250B74CDF1}"/>
              </a:ext>
            </a:extLst>
          </p:cNvPr>
          <p:cNvSpPr txBox="1"/>
          <p:nvPr/>
        </p:nvSpPr>
        <p:spPr>
          <a:xfrm>
            <a:off x="2034540" y="1207563"/>
            <a:ext cx="57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123</Words>
  <Application>Microsoft Office PowerPoint</Application>
  <PresentationFormat>Widescreen</PresentationFormat>
  <Paragraphs>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Agency FB</vt:lpstr>
      <vt:lpstr>Arabic Typesetting</vt:lpstr>
      <vt:lpstr>Arial</vt:lpstr>
      <vt:lpstr>Calibri</vt:lpstr>
      <vt:lpstr>Calibri Light</vt:lpstr>
      <vt:lpstr>Century Gothic</vt:lpstr>
      <vt:lpstr>inherit</vt:lpstr>
      <vt:lpstr>Rockwell</vt:lpstr>
      <vt:lpstr>Sakkal Majalla</vt:lpstr>
      <vt:lpstr>Segoe UI Light</vt:lpstr>
      <vt:lpstr>Tw Cen MT</vt:lpstr>
      <vt:lpstr>Wingdings 3</vt:lpstr>
      <vt:lpstr>Office Theme</vt:lpstr>
      <vt:lpstr>نسق Office</vt:lpstr>
      <vt:lpstr>Droplet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IQRAA</dc:creator>
  <cp:lastModifiedBy>IQRAA</cp:lastModifiedBy>
  <cp:revision>14</cp:revision>
  <dcterms:modified xsi:type="dcterms:W3CDTF">2021-10-07T06:52:27Z</dcterms:modified>
</cp:coreProperties>
</file>