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8" r:id="rId1"/>
    <p:sldMasterId id="2147483676" r:id="rId2"/>
  </p:sldMasterIdLst>
  <p:notesMasterIdLst>
    <p:notesMasterId r:id="rId27"/>
  </p:notesMasterIdLst>
  <p:sldIdLst>
    <p:sldId id="2414" r:id="rId3"/>
    <p:sldId id="2387" r:id="rId4"/>
    <p:sldId id="256" r:id="rId5"/>
    <p:sldId id="2399" r:id="rId6"/>
    <p:sldId id="258" r:id="rId7"/>
    <p:sldId id="259" r:id="rId8"/>
    <p:sldId id="2407" r:id="rId9"/>
    <p:sldId id="2408" r:id="rId10"/>
    <p:sldId id="2409" r:id="rId11"/>
    <p:sldId id="2410" r:id="rId12"/>
    <p:sldId id="2411" r:id="rId13"/>
    <p:sldId id="2412" r:id="rId14"/>
    <p:sldId id="2413" r:id="rId15"/>
    <p:sldId id="2402" r:id="rId16"/>
    <p:sldId id="261" r:id="rId17"/>
    <p:sldId id="2400" r:id="rId18"/>
    <p:sldId id="2371" r:id="rId19"/>
    <p:sldId id="2403" r:id="rId20"/>
    <p:sldId id="2404" r:id="rId21"/>
    <p:sldId id="1823" r:id="rId22"/>
    <p:sldId id="1824" r:id="rId23"/>
    <p:sldId id="1821" r:id="rId24"/>
    <p:sldId id="1792" r:id="rId25"/>
    <p:sldId id="1767" r:id="rId26"/>
  </p:sldIdLst>
  <p:sldSz cx="9144000" cy="5143500" type="screen16x9"/>
  <p:notesSz cx="6858000" cy="9144000"/>
  <p:embeddedFontLst>
    <p:embeddedFont>
      <p:font typeface="Aharoni" panose="02010803020104030203" pitchFamily="2" charset="-79"/>
      <p:bold r:id="rId28"/>
    </p:embeddedFont>
    <p:embeddedFont>
      <p:font typeface="Arial Nova" panose="020B0504020202020204" pitchFamily="34" charset="0"/>
      <p:regular r:id="rId29"/>
      <p:bold r:id="rId30"/>
      <p:italic r:id="rId31"/>
      <p:boldItalic r:id="rId32"/>
    </p:embeddedFont>
    <p:embeddedFont>
      <p:font typeface="Arial Rounded MT Bold" panose="020F0704030504030204" pitchFamily="34" charset="0"/>
      <p:regular r:id="rId33"/>
    </p:embeddedFont>
    <p:embeddedFont>
      <p:font typeface="Bellota Text" panose="020B0604020202020204" charset="0"/>
      <p:regular r:id="rId34"/>
      <p:bold r:id="rId35"/>
      <p:italic r:id="rId36"/>
      <p:boldItalic r:id="rId37"/>
    </p:embeddedFont>
    <p:embeddedFont>
      <p:font typeface="Bellota Text Light" panose="020B0604020202020204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Calibri Light" panose="020F0302020204030204" pitchFamily="34" charset="0"/>
      <p:regular r:id="rId46"/>
      <p:italic r:id="rId47"/>
    </p:embeddedFont>
    <p:embeddedFont>
      <p:font typeface="Catamaran" panose="020B0604020202020204" charset="0"/>
      <p:regular r:id="rId48"/>
      <p:bold r:id="rId49"/>
    </p:embeddedFont>
    <p:embeddedFont>
      <p:font typeface="Catamaran Thin" panose="020B0604020202020204" charset="0"/>
      <p:bold r:id="rId50"/>
    </p:embeddedFont>
    <p:embeddedFont>
      <p:font typeface="Cavolini" panose="03000502040302020204" pitchFamily="66" charset="0"/>
      <p:regular r:id="rId51"/>
      <p:bold r:id="rId52"/>
      <p:italic r:id="rId53"/>
      <p:boldItalic r:id="rId54"/>
    </p:embeddedFont>
    <p:embeddedFont>
      <p:font typeface="Comic Sans MS" panose="030F0702030302020204" pitchFamily="66" charset="0"/>
      <p:regular r:id="rId55"/>
      <p:bold r:id="rId56"/>
      <p:italic r:id="rId57"/>
      <p:boldItalic r:id="rId58"/>
    </p:embeddedFont>
    <p:embeddedFont>
      <p:font typeface="Corbel" panose="020B0503020204020204" pitchFamily="34" charset="0"/>
      <p:regular r:id="rId59"/>
      <p:bold r:id="rId60"/>
      <p:italic r:id="rId61"/>
      <p:boldItalic r:id="rId62"/>
    </p:embeddedFont>
    <p:embeddedFont>
      <p:font typeface="Sakkal Majalla" panose="02000000000000000000" pitchFamily="2" charset="-78"/>
      <p:regular r:id="rId63"/>
      <p:bold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ADBEE"/>
    <a:srgbClr val="33CCFF"/>
    <a:srgbClr val="7BEEFD"/>
    <a:srgbClr val="87EFFD"/>
    <a:srgbClr val="67EBFD"/>
    <a:srgbClr val="51E9FD"/>
    <a:srgbClr val="45E7FD"/>
    <a:srgbClr val="15D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0406CE88-72F3-4904-A07B-4B50C31DEF5D}">
  <a:tblStyle styleId="{0406CE88-72F3-4904-A07B-4B50C31DEF5D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font" Target="fonts/font23.fntdata"/><Relationship Id="rId55" Type="http://schemas.openxmlformats.org/officeDocument/2006/relationships/font" Target="fonts/font28.fntdata"/><Relationship Id="rId63" Type="http://schemas.openxmlformats.org/officeDocument/2006/relationships/font" Target="fonts/font36.fntdata"/><Relationship Id="rId68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font" Target="fonts/font26.fntdata"/><Relationship Id="rId58" Type="http://schemas.openxmlformats.org/officeDocument/2006/relationships/font" Target="fonts/font31.fntdata"/><Relationship Id="rId66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font" Target="fonts/font22.fntdata"/><Relationship Id="rId57" Type="http://schemas.openxmlformats.org/officeDocument/2006/relationships/font" Target="fonts/font30.fntdata"/><Relationship Id="rId61" Type="http://schemas.openxmlformats.org/officeDocument/2006/relationships/font" Target="fonts/font34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font" Target="fonts/font25.fntdata"/><Relationship Id="rId60" Type="http://schemas.openxmlformats.org/officeDocument/2006/relationships/font" Target="fonts/font33.fntdata"/><Relationship Id="rId65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openxmlformats.org/officeDocument/2006/relationships/font" Target="fonts/font29.fntdata"/><Relationship Id="rId64" Type="http://schemas.openxmlformats.org/officeDocument/2006/relationships/font" Target="fonts/font37.fntdata"/><Relationship Id="rId8" Type="http://schemas.openxmlformats.org/officeDocument/2006/relationships/slide" Target="slides/slide6.xml"/><Relationship Id="rId51" Type="http://schemas.openxmlformats.org/officeDocument/2006/relationships/font" Target="fonts/font24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59" Type="http://schemas.openxmlformats.org/officeDocument/2006/relationships/font" Target="fonts/font32.fntdata"/><Relationship Id="rId67" Type="http://schemas.openxmlformats.org/officeDocument/2006/relationships/theme" Target="theme/theme1.xml"/><Relationship Id="rId20" Type="http://schemas.openxmlformats.org/officeDocument/2006/relationships/slide" Target="slides/slide18.xml"/><Relationship Id="rId41" Type="http://schemas.openxmlformats.org/officeDocument/2006/relationships/font" Target="fonts/font14.fntdata"/><Relationship Id="rId54" Type="http://schemas.openxmlformats.org/officeDocument/2006/relationships/font" Target="fonts/font27.fntdata"/><Relationship Id="rId62" Type="http://schemas.openxmlformats.org/officeDocument/2006/relationships/font" Target="fonts/font3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773b3767d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773b3767d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5f391192_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5f391192_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6032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875875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510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2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terodactyl">
  <p:cSld name="BLANK_1_1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1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8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1FA37B8F-5F16-4E21-88FC-A4FAF1AFED21}"/>
              </a:ext>
            </a:extLst>
          </p:cNvPr>
          <p:cNvSpPr/>
          <p:nvPr userDrawn="1"/>
        </p:nvSpPr>
        <p:spPr bwMode="auto">
          <a:xfrm>
            <a:off x="468315" y="330995"/>
            <a:ext cx="8207375" cy="4481513"/>
          </a:xfrm>
          <a:prstGeom prst="roundRect">
            <a:avLst>
              <a:gd name="adj" fmla="val 0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013" dirty="0">
                <a:solidFill>
                  <a:prstClr val="white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351819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1">
  <p:cSld name="Title + Text 1">
    <p:spTree>
      <p:nvGrpSpPr>
        <p:cNvPr id="1" name="Shape 1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5" name="Google Shape;1675;p30"/>
          <p:cNvGrpSpPr/>
          <p:nvPr/>
        </p:nvGrpSpPr>
        <p:grpSpPr>
          <a:xfrm>
            <a:off x="-119100" y="-16593"/>
            <a:ext cx="9382200" cy="5250878"/>
            <a:chOff x="-119100" y="-64178"/>
            <a:chExt cx="9382200" cy="5250878"/>
          </a:xfrm>
        </p:grpSpPr>
        <p:grpSp>
          <p:nvGrpSpPr>
            <p:cNvPr id="1676" name="Google Shape;1676;p30"/>
            <p:cNvGrpSpPr/>
            <p:nvPr/>
          </p:nvGrpSpPr>
          <p:grpSpPr>
            <a:xfrm>
              <a:off x="-119100" y="-57269"/>
              <a:ext cx="9382200" cy="5243970"/>
              <a:chOff x="-83362" y="-66754"/>
              <a:chExt cx="9382200" cy="5243970"/>
            </a:xfrm>
          </p:grpSpPr>
          <p:cxnSp>
            <p:nvCxnSpPr>
              <p:cNvPr id="1677" name="Google Shape;1677;p30"/>
              <p:cNvCxnSpPr/>
              <p:nvPr/>
            </p:nvCxnSpPr>
            <p:spPr>
              <a:xfrm>
                <a:off x="-83362" y="-6675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8" name="Google Shape;1678;p30"/>
              <p:cNvCxnSpPr/>
              <p:nvPr/>
            </p:nvCxnSpPr>
            <p:spPr>
              <a:xfrm>
                <a:off x="-83362" y="37143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79" name="Google Shape;1679;p30"/>
              <p:cNvCxnSpPr/>
              <p:nvPr/>
            </p:nvCxnSpPr>
            <p:spPr>
              <a:xfrm>
                <a:off x="-83362" y="80962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0" name="Google Shape;1680;p30"/>
              <p:cNvCxnSpPr/>
              <p:nvPr/>
            </p:nvCxnSpPr>
            <p:spPr>
              <a:xfrm>
                <a:off x="-83362" y="12478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1" name="Google Shape;1681;p30"/>
              <p:cNvCxnSpPr/>
              <p:nvPr/>
            </p:nvCxnSpPr>
            <p:spPr>
              <a:xfrm>
                <a:off x="-83362" y="168600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2" name="Google Shape;1682;p30"/>
              <p:cNvCxnSpPr/>
              <p:nvPr/>
            </p:nvCxnSpPr>
            <p:spPr>
              <a:xfrm>
                <a:off x="-83362" y="212419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3" name="Google Shape;1683;p30"/>
              <p:cNvCxnSpPr/>
              <p:nvPr/>
            </p:nvCxnSpPr>
            <p:spPr>
              <a:xfrm>
                <a:off x="-83362" y="256238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4" name="Google Shape;1684;p30"/>
              <p:cNvCxnSpPr/>
              <p:nvPr/>
            </p:nvCxnSpPr>
            <p:spPr>
              <a:xfrm>
                <a:off x="-83362" y="3000574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5" name="Google Shape;1685;p30"/>
              <p:cNvCxnSpPr/>
              <p:nvPr/>
            </p:nvCxnSpPr>
            <p:spPr>
              <a:xfrm>
                <a:off x="-83362" y="343876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6" name="Google Shape;1686;p30"/>
              <p:cNvCxnSpPr/>
              <p:nvPr/>
            </p:nvCxnSpPr>
            <p:spPr>
              <a:xfrm>
                <a:off x="-83362" y="387695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7" name="Google Shape;1687;p30"/>
              <p:cNvCxnSpPr/>
              <p:nvPr/>
            </p:nvCxnSpPr>
            <p:spPr>
              <a:xfrm>
                <a:off x="-83362" y="431514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8" name="Google Shape;1688;p30"/>
              <p:cNvCxnSpPr/>
              <p:nvPr/>
            </p:nvCxnSpPr>
            <p:spPr>
              <a:xfrm>
                <a:off x="-83362" y="4753333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689" name="Google Shape;1689;p30"/>
              <p:cNvCxnSpPr/>
              <p:nvPr/>
            </p:nvCxnSpPr>
            <p:spPr>
              <a:xfrm>
                <a:off x="-83362" y="5177215"/>
                <a:ext cx="93822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1690" name="Google Shape;1690;p30"/>
            <p:cNvGrpSpPr/>
            <p:nvPr/>
          </p:nvGrpSpPr>
          <p:grpSpPr>
            <a:xfrm>
              <a:off x="212142" y="-64178"/>
              <a:ext cx="8809975" cy="5214627"/>
              <a:chOff x="299872" y="-35537"/>
              <a:chExt cx="8809975" cy="5214627"/>
            </a:xfrm>
          </p:grpSpPr>
          <p:grpSp>
            <p:nvGrpSpPr>
              <p:cNvPr id="1691" name="Google Shape;1691;p30"/>
              <p:cNvGrpSpPr/>
              <p:nvPr/>
            </p:nvGrpSpPr>
            <p:grpSpPr>
              <a:xfrm rot="5400000">
                <a:off x="1669520" y="-1405185"/>
                <a:ext cx="5214627" cy="7953923"/>
                <a:chOff x="-83362" y="-2664949"/>
                <a:chExt cx="9382200" cy="7433573"/>
              </a:xfrm>
            </p:grpSpPr>
            <p:cxnSp>
              <p:nvCxnSpPr>
                <p:cNvPr id="1692" name="Google Shape;1692;p30"/>
                <p:cNvCxnSpPr/>
                <p:nvPr/>
              </p:nvCxnSpPr>
              <p:spPr>
                <a:xfrm>
                  <a:off x="-83362" y="-266494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93" name="Google Shape;1693;p30"/>
                <p:cNvCxnSpPr/>
                <p:nvPr/>
              </p:nvCxnSpPr>
              <p:spPr>
                <a:xfrm>
                  <a:off x="-83362" y="-225197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94" name="Google Shape;1694;p30"/>
                <p:cNvCxnSpPr/>
                <p:nvPr/>
              </p:nvCxnSpPr>
              <p:spPr>
                <a:xfrm>
                  <a:off x="-83362" y="-183899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95" name="Google Shape;1695;p30"/>
                <p:cNvCxnSpPr/>
                <p:nvPr/>
              </p:nvCxnSpPr>
              <p:spPr>
                <a:xfrm>
                  <a:off x="-83362" y="-142602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96" name="Google Shape;1696;p30"/>
                <p:cNvCxnSpPr/>
                <p:nvPr/>
              </p:nvCxnSpPr>
              <p:spPr>
                <a:xfrm>
                  <a:off x="-83362" y="-101304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97" name="Google Shape;1697;p30"/>
                <p:cNvCxnSpPr/>
                <p:nvPr/>
              </p:nvCxnSpPr>
              <p:spPr>
                <a:xfrm>
                  <a:off x="-83362" y="-600068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98" name="Google Shape;1698;p30"/>
                <p:cNvCxnSpPr/>
                <p:nvPr/>
              </p:nvCxnSpPr>
              <p:spPr>
                <a:xfrm>
                  <a:off x="-83362" y="-18709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699" name="Google Shape;1699;p30"/>
                <p:cNvCxnSpPr/>
                <p:nvPr/>
              </p:nvCxnSpPr>
              <p:spPr>
                <a:xfrm>
                  <a:off x="-83362" y="22588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0" name="Google Shape;1700;p30"/>
                <p:cNvCxnSpPr/>
                <p:nvPr/>
              </p:nvCxnSpPr>
              <p:spPr>
                <a:xfrm>
                  <a:off x="-83362" y="63886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1" name="Google Shape;1701;p30"/>
                <p:cNvCxnSpPr/>
                <p:nvPr/>
              </p:nvCxnSpPr>
              <p:spPr>
                <a:xfrm>
                  <a:off x="-83362" y="105183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2" name="Google Shape;1702;p30"/>
                <p:cNvCxnSpPr/>
                <p:nvPr/>
              </p:nvCxnSpPr>
              <p:spPr>
                <a:xfrm>
                  <a:off x="-83362" y="1464813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3" name="Google Shape;1703;p30"/>
                <p:cNvCxnSpPr/>
                <p:nvPr/>
              </p:nvCxnSpPr>
              <p:spPr>
                <a:xfrm>
                  <a:off x="-83362" y="1877790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4" name="Google Shape;1704;p30"/>
                <p:cNvCxnSpPr/>
                <p:nvPr/>
              </p:nvCxnSpPr>
              <p:spPr>
                <a:xfrm>
                  <a:off x="-83362" y="2290766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5" name="Google Shape;1705;p30"/>
                <p:cNvCxnSpPr/>
                <p:nvPr/>
              </p:nvCxnSpPr>
              <p:spPr>
                <a:xfrm>
                  <a:off x="-83362" y="2703742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6" name="Google Shape;1706;p30"/>
                <p:cNvCxnSpPr/>
                <p:nvPr/>
              </p:nvCxnSpPr>
              <p:spPr>
                <a:xfrm>
                  <a:off x="-83362" y="3116719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7" name="Google Shape;1707;p30"/>
                <p:cNvCxnSpPr/>
                <p:nvPr/>
              </p:nvCxnSpPr>
              <p:spPr>
                <a:xfrm>
                  <a:off x="-83362" y="3529695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8" name="Google Shape;1708;p30"/>
                <p:cNvCxnSpPr/>
                <p:nvPr/>
              </p:nvCxnSpPr>
              <p:spPr>
                <a:xfrm>
                  <a:off x="-83362" y="3942671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09" name="Google Shape;1709;p30"/>
                <p:cNvCxnSpPr/>
                <p:nvPr/>
              </p:nvCxnSpPr>
              <p:spPr>
                <a:xfrm>
                  <a:off x="-83362" y="4355647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1710" name="Google Shape;1710;p30"/>
                <p:cNvCxnSpPr/>
                <p:nvPr/>
              </p:nvCxnSpPr>
              <p:spPr>
                <a:xfrm>
                  <a:off x="-83362" y="4768624"/>
                  <a:ext cx="9382200" cy="0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C6DFF6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  <p:cxnSp>
            <p:nvCxnSpPr>
              <p:cNvPr id="1711" name="Google Shape;1711;p30"/>
              <p:cNvCxnSpPr/>
              <p:nvPr/>
            </p:nvCxnSpPr>
            <p:spPr>
              <a:xfrm rot="5400000">
                <a:off x="6502547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12" name="Google Shape;1712;p30"/>
              <p:cNvCxnSpPr/>
              <p:nvPr/>
            </p:nvCxnSpPr>
            <p:spPr>
              <a:xfrm rot="5400000">
                <a:off x="6060662" y="2571763"/>
                <a:ext cx="52146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C6DFF6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713" name="Google Shape;1713;p30"/>
          <p:cNvSpPr txBox="1">
            <a:spLocks noGrp="1"/>
          </p:cNvSpPr>
          <p:nvPr>
            <p:ph type="title"/>
          </p:nvPr>
        </p:nvSpPr>
        <p:spPr>
          <a:xfrm>
            <a:off x="5314050" y="1582338"/>
            <a:ext cx="2819700" cy="92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6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714" name="Google Shape;1714;p30"/>
          <p:cNvSpPr txBox="1">
            <a:spLocks noGrp="1"/>
          </p:cNvSpPr>
          <p:nvPr>
            <p:ph type="subTitle" idx="1"/>
          </p:nvPr>
        </p:nvSpPr>
        <p:spPr>
          <a:xfrm>
            <a:off x="5314025" y="2453262"/>
            <a:ext cx="2819700" cy="110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grpSp>
        <p:nvGrpSpPr>
          <p:cNvPr id="1715" name="Google Shape;1715;p30"/>
          <p:cNvGrpSpPr/>
          <p:nvPr/>
        </p:nvGrpSpPr>
        <p:grpSpPr>
          <a:xfrm rot="-703429">
            <a:off x="-501167" y="2881943"/>
            <a:ext cx="1452969" cy="3257043"/>
            <a:chOff x="1577125" y="951200"/>
            <a:chExt cx="1105750" cy="2478700"/>
          </a:xfrm>
        </p:grpSpPr>
        <p:sp>
          <p:nvSpPr>
            <p:cNvPr id="1716" name="Google Shape;1716;p30"/>
            <p:cNvSpPr/>
            <p:nvPr/>
          </p:nvSpPr>
          <p:spPr>
            <a:xfrm>
              <a:off x="1622850" y="2165100"/>
              <a:ext cx="1060025" cy="1264800"/>
            </a:xfrm>
            <a:custGeom>
              <a:avLst/>
              <a:gdLst/>
              <a:ahLst/>
              <a:cxnLst/>
              <a:rect l="l" t="t" r="r" b="b"/>
              <a:pathLst>
                <a:path w="42401" h="50592" extrusionOk="0">
                  <a:moveTo>
                    <a:pt x="39640" y="1"/>
                  </a:moveTo>
                  <a:cubicBezTo>
                    <a:pt x="39477" y="1"/>
                    <a:pt x="39387" y="188"/>
                    <a:pt x="39486" y="317"/>
                  </a:cubicBezTo>
                  <a:cubicBezTo>
                    <a:pt x="40021" y="1019"/>
                    <a:pt x="40506" y="1757"/>
                    <a:pt x="40883" y="2528"/>
                  </a:cubicBezTo>
                  <a:cubicBezTo>
                    <a:pt x="41068" y="2916"/>
                    <a:pt x="41223" y="3310"/>
                    <a:pt x="41331" y="3708"/>
                  </a:cubicBezTo>
                  <a:cubicBezTo>
                    <a:pt x="41430" y="4108"/>
                    <a:pt x="41474" y="4508"/>
                    <a:pt x="41443" y="4889"/>
                  </a:cubicBezTo>
                  <a:cubicBezTo>
                    <a:pt x="41421" y="5261"/>
                    <a:pt x="41305" y="5620"/>
                    <a:pt x="41107" y="5936"/>
                  </a:cubicBezTo>
                  <a:cubicBezTo>
                    <a:pt x="40931" y="6256"/>
                    <a:pt x="40658" y="6511"/>
                    <a:pt x="40342" y="6743"/>
                  </a:cubicBezTo>
                  <a:cubicBezTo>
                    <a:pt x="39710" y="7197"/>
                    <a:pt x="38872" y="7541"/>
                    <a:pt x="38083" y="7926"/>
                  </a:cubicBezTo>
                  <a:cubicBezTo>
                    <a:pt x="34880" y="9391"/>
                    <a:pt x="31523" y="10571"/>
                    <a:pt x="28216" y="12029"/>
                  </a:cubicBezTo>
                  <a:cubicBezTo>
                    <a:pt x="26569" y="12768"/>
                    <a:pt x="24928" y="13571"/>
                    <a:pt x="23355" y="14530"/>
                  </a:cubicBezTo>
                  <a:cubicBezTo>
                    <a:pt x="22967" y="14779"/>
                    <a:pt x="22566" y="15006"/>
                    <a:pt x="22190" y="15275"/>
                  </a:cubicBezTo>
                  <a:cubicBezTo>
                    <a:pt x="21808" y="15545"/>
                    <a:pt x="21434" y="15789"/>
                    <a:pt x="21045" y="16099"/>
                  </a:cubicBezTo>
                  <a:cubicBezTo>
                    <a:pt x="20285" y="16705"/>
                    <a:pt x="19576" y="17388"/>
                    <a:pt x="18979" y="18215"/>
                  </a:cubicBezTo>
                  <a:cubicBezTo>
                    <a:pt x="18680" y="18627"/>
                    <a:pt x="18406" y="19075"/>
                    <a:pt x="18196" y="19576"/>
                  </a:cubicBezTo>
                  <a:cubicBezTo>
                    <a:pt x="17984" y="20074"/>
                    <a:pt x="17818" y="20620"/>
                    <a:pt x="17781" y="21210"/>
                  </a:cubicBezTo>
                  <a:cubicBezTo>
                    <a:pt x="17741" y="21791"/>
                    <a:pt x="17798" y="22409"/>
                    <a:pt x="18006" y="22969"/>
                  </a:cubicBezTo>
                  <a:cubicBezTo>
                    <a:pt x="18207" y="23523"/>
                    <a:pt x="18511" y="24035"/>
                    <a:pt x="18902" y="24475"/>
                  </a:cubicBezTo>
                  <a:cubicBezTo>
                    <a:pt x="19684" y="25323"/>
                    <a:pt x="20605" y="25815"/>
                    <a:pt x="21447" y="26219"/>
                  </a:cubicBezTo>
                  <a:cubicBezTo>
                    <a:pt x="22299" y="26614"/>
                    <a:pt x="23118" y="26930"/>
                    <a:pt x="23831" y="27304"/>
                  </a:cubicBezTo>
                  <a:lnTo>
                    <a:pt x="24093" y="27446"/>
                  </a:lnTo>
                  <a:lnTo>
                    <a:pt x="24330" y="27601"/>
                  </a:lnTo>
                  <a:cubicBezTo>
                    <a:pt x="24482" y="27711"/>
                    <a:pt x="24658" y="27787"/>
                    <a:pt x="24796" y="27918"/>
                  </a:cubicBezTo>
                  <a:lnTo>
                    <a:pt x="25236" y="28282"/>
                  </a:lnTo>
                  <a:lnTo>
                    <a:pt x="25634" y="28698"/>
                  </a:lnTo>
                  <a:cubicBezTo>
                    <a:pt x="26138" y="29282"/>
                    <a:pt x="26556" y="29955"/>
                    <a:pt x="26870" y="30686"/>
                  </a:cubicBezTo>
                  <a:cubicBezTo>
                    <a:pt x="27182" y="31421"/>
                    <a:pt x="27358" y="32215"/>
                    <a:pt x="27436" y="33016"/>
                  </a:cubicBezTo>
                  <a:cubicBezTo>
                    <a:pt x="27443" y="33217"/>
                    <a:pt x="27478" y="33420"/>
                    <a:pt x="27467" y="33621"/>
                  </a:cubicBezTo>
                  <a:lnTo>
                    <a:pt x="27453" y="34227"/>
                  </a:lnTo>
                  <a:cubicBezTo>
                    <a:pt x="27404" y="34626"/>
                    <a:pt x="27365" y="35031"/>
                    <a:pt x="27254" y="35419"/>
                  </a:cubicBezTo>
                  <a:cubicBezTo>
                    <a:pt x="27053" y="36197"/>
                    <a:pt x="26735" y="36954"/>
                    <a:pt x="26254" y="37605"/>
                  </a:cubicBezTo>
                  <a:cubicBezTo>
                    <a:pt x="25771" y="38265"/>
                    <a:pt x="25155" y="38845"/>
                    <a:pt x="24473" y="39347"/>
                  </a:cubicBezTo>
                  <a:cubicBezTo>
                    <a:pt x="23791" y="39853"/>
                    <a:pt x="23031" y="40269"/>
                    <a:pt x="22245" y="40643"/>
                  </a:cubicBezTo>
                  <a:cubicBezTo>
                    <a:pt x="21455" y="41013"/>
                    <a:pt x="20642" y="41349"/>
                    <a:pt x="19805" y="41647"/>
                  </a:cubicBezTo>
                  <a:cubicBezTo>
                    <a:pt x="16481" y="42868"/>
                    <a:pt x="13041" y="43838"/>
                    <a:pt x="9667" y="45040"/>
                  </a:cubicBezTo>
                  <a:cubicBezTo>
                    <a:pt x="7980" y="45642"/>
                    <a:pt x="6313" y="46321"/>
                    <a:pt x="4708" y="47136"/>
                  </a:cubicBezTo>
                  <a:cubicBezTo>
                    <a:pt x="3099" y="47941"/>
                    <a:pt x="1563" y="48907"/>
                    <a:pt x="152" y="50042"/>
                  </a:cubicBezTo>
                  <a:lnTo>
                    <a:pt x="147" y="50047"/>
                  </a:lnTo>
                  <a:cubicBezTo>
                    <a:pt x="17" y="50157"/>
                    <a:pt x="0" y="50352"/>
                    <a:pt x="111" y="50482"/>
                  </a:cubicBezTo>
                  <a:cubicBezTo>
                    <a:pt x="171" y="50554"/>
                    <a:pt x="259" y="50591"/>
                    <a:pt x="347" y="50591"/>
                  </a:cubicBezTo>
                  <a:cubicBezTo>
                    <a:pt x="417" y="50591"/>
                    <a:pt x="488" y="50568"/>
                    <a:pt x="546" y="50519"/>
                  </a:cubicBezTo>
                  <a:cubicBezTo>
                    <a:pt x="1890" y="49384"/>
                    <a:pt x="3396" y="48450"/>
                    <a:pt x="4967" y="47649"/>
                  </a:cubicBezTo>
                  <a:cubicBezTo>
                    <a:pt x="6546" y="46856"/>
                    <a:pt x="8198" y="46208"/>
                    <a:pt x="9874" y="45626"/>
                  </a:cubicBezTo>
                  <a:cubicBezTo>
                    <a:pt x="13228" y="44463"/>
                    <a:pt x="16697" y="43619"/>
                    <a:pt x="20093" y="42455"/>
                  </a:cubicBezTo>
                  <a:cubicBezTo>
                    <a:pt x="21790" y="41886"/>
                    <a:pt x="23513" y="41255"/>
                    <a:pt x="25087" y="40238"/>
                  </a:cubicBezTo>
                  <a:cubicBezTo>
                    <a:pt x="25871" y="39729"/>
                    <a:pt x="26611" y="39118"/>
                    <a:pt x="27227" y="38375"/>
                  </a:cubicBezTo>
                  <a:cubicBezTo>
                    <a:pt x="27865" y="37631"/>
                    <a:pt x="28321" y="36747"/>
                    <a:pt x="28633" y="35823"/>
                  </a:cubicBezTo>
                  <a:cubicBezTo>
                    <a:pt x="28798" y="35360"/>
                    <a:pt x="28885" y="34881"/>
                    <a:pt x="28976" y="34400"/>
                  </a:cubicBezTo>
                  <a:lnTo>
                    <a:pt x="29049" y="33672"/>
                  </a:lnTo>
                  <a:cubicBezTo>
                    <a:pt x="29077" y="33430"/>
                    <a:pt x="29059" y="33186"/>
                    <a:pt x="29065" y="32941"/>
                  </a:cubicBezTo>
                  <a:cubicBezTo>
                    <a:pt x="29046" y="31966"/>
                    <a:pt x="28895" y="30986"/>
                    <a:pt x="28574" y="30051"/>
                  </a:cubicBezTo>
                  <a:cubicBezTo>
                    <a:pt x="28253" y="29116"/>
                    <a:pt x="27780" y="28224"/>
                    <a:pt x="27152" y="27430"/>
                  </a:cubicBezTo>
                  <a:cubicBezTo>
                    <a:pt x="26545" y="26627"/>
                    <a:pt x="25702" y="25958"/>
                    <a:pt x="24841" y="25459"/>
                  </a:cubicBezTo>
                  <a:cubicBezTo>
                    <a:pt x="23987" y="24981"/>
                    <a:pt x="23148" y="24631"/>
                    <a:pt x="22394" y="24252"/>
                  </a:cubicBezTo>
                  <a:cubicBezTo>
                    <a:pt x="21637" y="23888"/>
                    <a:pt x="20971" y="23487"/>
                    <a:pt x="20542" y="23011"/>
                  </a:cubicBezTo>
                  <a:cubicBezTo>
                    <a:pt x="20137" y="22534"/>
                    <a:pt x="19919" y="21965"/>
                    <a:pt x="19959" y="21363"/>
                  </a:cubicBezTo>
                  <a:cubicBezTo>
                    <a:pt x="19967" y="21060"/>
                    <a:pt x="20058" y="20737"/>
                    <a:pt x="20189" y="20416"/>
                  </a:cubicBezTo>
                  <a:cubicBezTo>
                    <a:pt x="20316" y="20092"/>
                    <a:pt x="20504" y="19769"/>
                    <a:pt x="20723" y="19457"/>
                  </a:cubicBezTo>
                  <a:cubicBezTo>
                    <a:pt x="21159" y="18830"/>
                    <a:pt x="21734" y="18251"/>
                    <a:pt x="22357" y="17737"/>
                  </a:cubicBezTo>
                  <a:cubicBezTo>
                    <a:pt x="22663" y="17486"/>
                    <a:pt x="23031" y="17236"/>
                    <a:pt x="23374" y="16985"/>
                  </a:cubicBezTo>
                  <a:cubicBezTo>
                    <a:pt x="23717" y="16729"/>
                    <a:pt x="24085" y="16501"/>
                    <a:pt x="24440" y="16257"/>
                  </a:cubicBezTo>
                  <a:cubicBezTo>
                    <a:pt x="25883" y="15314"/>
                    <a:pt x="27427" y="14495"/>
                    <a:pt x="29009" y="13725"/>
                  </a:cubicBezTo>
                  <a:cubicBezTo>
                    <a:pt x="32165" y="12170"/>
                    <a:pt x="35494" y="10829"/>
                    <a:pt x="38675" y="9108"/>
                  </a:cubicBezTo>
                  <a:lnTo>
                    <a:pt x="39861" y="8448"/>
                  </a:lnTo>
                  <a:cubicBezTo>
                    <a:pt x="40258" y="8214"/>
                    <a:pt x="40666" y="7957"/>
                    <a:pt x="41047" y="7632"/>
                  </a:cubicBezTo>
                  <a:cubicBezTo>
                    <a:pt x="41826" y="7007"/>
                    <a:pt x="42401" y="5953"/>
                    <a:pt x="42369" y="4922"/>
                  </a:cubicBezTo>
                  <a:cubicBezTo>
                    <a:pt x="42366" y="4411"/>
                    <a:pt x="42256" y="3922"/>
                    <a:pt x="42099" y="3470"/>
                  </a:cubicBezTo>
                  <a:cubicBezTo>
                    <a:pt x="41932" y="3019"/>
                    <a:pt x="41717" y="2600"/>
                    <a:pt x="41480" y="2202"/>
                  </a:cubicBezTo>
                  <a:cubicBezTo>
                    <a:pt x="40993" y="1412"/>
                    <a:pt x="40403" y="717"/>
                    <a:pt x="39784" y="62"/>
                  </a:cubicBezTo>
                  <a:cubicBezTo>
                    <a:pt x="39746" y="23"/>
                    <a:pt x="39695" y="1"/>
                    <a:pt x="396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0"/>
            <p:cNvSpPr/>
            <p:nvPr/>
          </p:nvSpPr>
          <p:spPr>
            <a:xfrm>
              <a:off x="1577125" y="997100"/>
              <a:ext cx="1089250" cy="1261425"/>
            </a:xfrm>
            <a:custGeom>
              <a:avLst/>
              <a:gdLst/>
              <a:ahLst/>
              <a:cxnLst/>
              <a:rect l="l" t="t" r="r" b="b"/>
              <a:pathLst>
                <a:path w="43570" h="50457" extrusionOk="0">
                  <a:moveTo>
                    <a:pt x="10579" y="1"/>
                  </a:moveTo>
                  <a:cubicBezTo>
                    <a:pt x="10527" y="1"/>
                    <a:pt x="10475" y="10"/>
                    <a:pt x="10424" y="29"/>
                  </a:cubicBezTo>
                  <a:cubicBezTo>
                    <a:pt x="10406" y="35"/>
                    <a:pt x="10390" y="40"/>
                    <a:pt x="10373" y="48"/>
                  </a:cubicBezTo>
                  <a:cubicBezTo>
                    <a:pt x="10346" y="61"/>
                    <a:pt x="10320" y="77"/>
                    <a:pt x="10297" y="96"/>
                  </a:cubicBezTo>
                  <a:lnTo>
                    <a:pt x="7504" y="2403"/>
                  </a:lnTo>
                  <a:lnTo>
                    <a:pt x="5243" y="4270"/>
                  </a:lnTo>
                  <a:lnTo>
                    <a:pt x="193" y="8439"/>
                  </a:lnTo>
                  <a:lnTo>
                    <a:pt x="188" y="8442"/>
                  </a:lnTo>
                  <a:cubicBezTo>
                    <a:pt x="151" y="8474"/>
                    <a:pt x="120" y="8512"/>
                    <a:pt x="99" y="8555"/>
                  </a:cubicBezTo>
                  <a:cubicBezTo>
                    <a:pt x="0" y="8714"/>
                    <a:pt x="13" y="8919"/>
                    <a:pt x="132" y="9064"/>
                  </a:cubicBezTo>
                  <a:lnTo>
                    <a:pt x="171" y="9111"/>
                  </a:lnTo>
                  <a:cubicBezTo>
                    <a:pt x="176" y="9118"/>
                    <a:pt x="180" y="9124"/>
                    <a:pt x="186" y="9132"/>
                  </a:cubicBezTo>
                  <a:lnTo>
                    <a:pt x="235" y="9190"/>
                  </a:lnTo>
                  <a:lnTo>
                    <a:pt x="448" y="9447"/>
                  </a:lnTo>
                  <a:cubicBezTo>
                    <a:pt x="457" y="9458"/>
                    <a:pt x="470" y="9463"/>
                    <a:pt x="480" y="9473"/>
                  </a:cubicBezTo>
                  <a:lnTo>
                    <a:pt x="29845" y="43491"/>
                  </a:lnTo>
                  <a:cubicBezTo>
                    <a:pt x="29912" y="43571"/>
                    <a:pt x="30000" y="43631"/>
                    <a:pt x="30100" y="43665"/>
                  </a:cubicBezTo>
                  <a:cubicBezTo>
                    <a:pt x="30110" y="43668"/>
                    <a:pt x="30120" y="43667"/>
                    <a:pt x="30129" y="43670"/>
                  </a:cubicBezTo>
                  <a:lnTo>
                    <a:pt x="32339" y="44885"/>
                  </a:lnTo>
                  <a:lnTo>
                    <a:pt x="32667" y="45065"/>
                  </a:lnTo>
                  <a:lnTo>
                    <a:pt x="33792" y="45684"/>
                  </a:lnTo>
                  <a:lnTo>
                    <a:pt x="34460" y="46052"/>
                  </a:lnTo>
                  <a:lnTo>
                    <a:pt x="35279" y="46503"/>
                  </a:lnTo>
                  <a:lnTo>
                    <a:pt x="35806" y="46793"/>
                  </a:lnTo>
                  <a:lnTo>
                    <a:pt x="36396" y="47118"/>
                  </a:lnTo>
                  <a:lnTo>
                    <a:pt x="37201" y="47560"/>
                  </a:lnTo>
                  <a:lnTo>
                    <a:pt x="37859" y="47922"/>
                  </a:lnTo>
                  <a:lnTo>
                    <a:pt x="39501" y="48825"/>
                  </a:lnTo>
                  <a:lnTo>
                    <a:pt x="40109" y="49160"/>
                  </a:lnTo>
                  <a:lnTo>
                    <a:pt x="40342" y="49288"/>
                  </a:lnTo>
                  <a:lnTo>
                    <a:pt x="40708" y="49489"/>
                  </a:lnTo>
                  <a:cubicBezTo>
                    <a:pt x="41260" y="49793"/>
                    <a:pt x="41694" y="50032"/>
                    <a:pt x="41959" y="50177"/>
                  </a:cubicBezTo>
                  <a:lnTo>
                    <a:pt x="42147" y="50281"/>
                  </a:lnTo>
                  <a:lnTo>
                    <a:pt x="42180" y="50299"/>
                  </a:lnTo>
                  <a:lnTo>
                    <a:pt x="42244" y="50334"/>
                  </a:lnTo>
                  <a:cubicBezTo>
                    <a:pt x="42367" y="50403"/>
                    <a:pt x="42503" y="50445"/>
                    <a:pt x="42643" y="50454"/>
                  </a:cubicBezTo>
                  <a:cubicBezTo>
                    <a:pt x="42661" y="50456"/>
                    <a:pt x="42679" y="50456"/>
                    <a:pt x="42697" y="50456"/>
                  </a:cubicBezTo>
                  <a:cubicBezTo>
                    <a:pt x="42722" y="50456"/>
                    <a:pt x="42747" y="50455"/>
                    <a:pt x="42771" y="50453"/>
                  </a:cubicBezTo>
                  <a:cubicBezTo>
                    <a:pt x="42975" y="50435"/>
                    <a:pt x="43164" y="50341"/>
                    <a:pt x="43302" y="50189"/>
                  </a:cubicBezTo>
                  <a:cubicBezTo>
                    <a:pt x="43487" y="49981"/>
                    <a:pt x="43569" y="49670"/>
                    <a:pt x="43460" y="49330"/>
                  </a:cubicBezTo>
                  <a:lnTo>
                    <a:pt x="43315" y="48879"/>
                  </a:lnTo>
                  <a:lnTo>
                    <a:pt x="42696" y="46967"/>
                  </a:lnTo>
                  <a:lnTo>
                    <a:pt x="39193" y="36123"/>
                  </a:lnTo>
                  <a:cubicBezTo>
                    <a:pt x="39187" y="36107"/>
                    <a:pt x="39180" y="36094"/>
                    <a:pt x="39173" y="36079"/>
                  </a:cubicBezTo>
                  <a:cubicBezTo>
                    <a:pt x="39160" y="35974"/>
                    <a:pt x="39117" y="35875"/>
                    <a:pt x="39051" y="35793"/>
                  </a:cubicBezTo>
                  <a:lnTo>
                    <a:pt x="11254" y="579"/>
                  </a:lnTo>
                  <a:cubicBezTo>
                    <a:pt x="11247" y="566"/>
                    <a:pt x="11240" y="554"/>
                    <a:pt x="11234" y="542"/>
                  </a:cubicBezTo>
                  <a:lnTo>
                    <a:pt x="11022" y="285"/>
                  </a:lnTo>
                  <a:lnTo>
                    <a:pt x="10974" y="225"/>
                  </a:lnTo>
                  <a:cubicBezTo>
                    <a:pt x="10968" y="217"/>
                    <a:pt x="10962" y="213"/>
                    <a:pt x="10956" y="205"/>
                  </a:cubicBezTo>
                  <a:lnTo>
                    <a:pt x="10918" y="159"/>
                  </a:lnTo>
                  <a:cubicBezTo>
                    <a:pt x="10832" y="57"/>
                    <a:pt x="10708" y="1"/>
                    <a:pt x="10579" y="1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0"/>
            <p:cNvSpPr/>
            <p:nvPr/>
          </p:nvSpPr>
          <p:spPr>
            <a:xfrm>
              <a:off x="2327525" y="1869300"/>
              <a:ext cx="342525" cy="389850"/>
            </a:xfrm>
            <a:custGeom>
              <a:avLst/>
              <a:gdLst/>
              <a:ahLst/>
              <a:cxnLst/>
              <a:rect l="l" t="t" r="r" b="b"/>
              <a:pathLst>
                <a:path w="13701" h="15594" extrusionOk="0">
                  <a:moveTo>
                    <a:pt x="7217" y="0"/>
                  </a:moveTo>
                  <a:cubicBezTo>
                    <a:pt x="6343" y="0"/>
                    <a:pt x="5490" y="152"/>
                    <a:pt x="4706" y="451"/>
                  </a:cubicBezTo>
                  <a:cubicBezTo>
                    <a:pt x="2266" y="1386"/>
                    <a:pt x="599" y="3683"/>
                    <a:pt x="139" y="6399"/>
                  </a:cubicBezTo>
                  <a:cubicBezTo>
                    <a:pt x="39" y="6985"/>
                    <a:pt x="1" y="7688"/>
                    <a:pt x="539" y="8027"/>
                  </a:cubicBezTo>
                  <a:lnTo>
                    <a:pt x="12271" y="15443"/>
                  </a:lnTo>
                  <a:cubicBezTo>
                    <a:pt x="12436" y="15547"/>
                    <a:pt x="12606" y="15594"/>
                    <a:pt x="12767" y="15594"/>
                  </a:cubicBezTo>
                  <a:cubicBezTo>
                    <a:pt x="13281" y="15594"/>
                    <a:pt x="13700" y="15117"/>
                    <a:pt x="13545" y="14515"/>
                  </a:cubicBezTo>
                  <a:lnTo>
                    <a:pt x="10088" y="1074"/>
                  </a:lnTo>
                  <a:cubicBezTo>
                    <a:pt x="9943" y="511"/>
                    <a:pt x="9417" y="355"/>
                    <a:pt x="8962" y="226"/>
                  </a:cubicBezTo>
                  <a:cubicBezTo>
                    <a:pt x="8483" y="92"/>
                    <a:pt x="8005" y="26"/>
                    <a:pt x="7523" y="7"/>
                  </a:cubicBezTo>
                  <a:cubicBezTo>
                    <a:pt x="7421" y="2"/>
                    <a:pt x="7319" y="0"/>
                    <a:pt x="721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0"/>
            <p:cNvSpPr/>
            <p:nvPr/>
          </p:nvSpPr>
          <p:spPr>
            <a:xfrm>
              <a:off x="2327525" y="1950425"/>
              <a:ext cx="287100" cy="282175"/>
            </a:xfrm>
            <a:custGeom>
              <a:avLst/>
              <a:gdLst/>
              <a:ahLst/>
              <a:cxnLst/>
              <a:rect l="l" t="t" r="r" b="b"/>
              <a:pathLst>
                <a:path w="11484" h="11287" extrusionOk="0">
                  <a:moveTo>
                    <a:pt x="1341" y="1"/>
                  </a:moveTo>
                  <a:cubicBezTo>
                    <a:pt x="745" y="929"/>
                    <a:pt x="333" y="2004"/>
                    <a:pt x="139" y="3154"/>
                  </a:cubicBezTo>
                  <a:cubicBezTo>
                    <a:pt x="39" y="3740"/>
                    <a:pt x="1" y="4443"/>
                    <a:pt x="539" y="4782"/>
                  </a:cubicBezTo>
                  <a:lnTo>
                    <a:pt x="10827" y="11286"/>
                  </a:lnTo>
                  <a:lnTo>
                    <a:pt x="9480" y="10434"/>
                  </a:lnTo>
                  <a:cubicBezTo>
                    <a:pt x="10208" y="10245"/>
                    <a:pt x="10890" y="9908"/>
                    <a:pt x="11484" y="9446"/>
                  </a:cubicBezTo>
                  <a:cubicBezTo>
                    <a:pt x="7794" y="6730"/>
                    <a:pt x="4382" y="3513"/>
                    <a:pt x="1341" y="1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0"/>
            <p:cNvSpPr/>
            <p:nvPr/>
          </p:nvSpPr>
          <p:spPr>
            <a:xfrm>
              <a:off x="2564500" y="2152075"/>
              <a:ext cx="105550" cy="107075"/>
            </a:xfrm>
            <a:custGeom>
              <a:avLst/>
              <a:gdLst/>
              <a:ahLst/>
              <a:cxnLst/>
              <a:rect l="l" t="t" r="r" b="b"/>
              <a:pathLst>
                <a:path w="4222" h="4283" extrusionOk="0">
                  <a:moveTo>
                    <a:pt x="3242" y="0"/>
                  </a:moveTo>
                  <a:cubicBezTo>
                    <a:pt x="2936" y="488"/>
                    <a:pt x="2555" y="925"/>
                    <a:pt x="2113" y="1295"/>
                  </a:cubicBezTo>
                  <a:cubicBezTo>
                    <a:pt x="1503" y="1800"/>
                    <a:pt x="781" y="2164"/>
                    <a:pt x="1" y="2368"/>
                  </a:cubicBezTo>
                  <a:lnTo>
                    <a:pt x="2792" y="4132"/>
                  </a:lnTo>
                  <a:cubicBezTo>
                    <a:pt x="2957" y="4236"/>
                    <a:pt x="3127" y="4283"/>
                    <a:pt x="3288" y="4283"/>
                  </a:cubicBezTo>
                  <a:cubicBezTo>
                    <a:pt x="3802" y="4283"/>
                    <a:pt x="4221" y="3806"/>
                    <a:pt x="4066" y="3204"/>
                  </a:cubicBezTo>
                  <a:lnTo>
                    <a:pt x="324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1" name="Google Shape;1721;p30"/>
            <p:cNvSpPr/>
            <p:nvPr/>
          </p:nvSpPr>
          <p:spPr>
            <a:xfrm>
              <a:off x="1642850" y="951400"/>
              <a:ext cx="939775" cy="1119950"/>
            </a:xfrm>
            <a:custGeom>
              <a:avLst/>
              <a:gdLst/>
              <a:ahLst/>
              <a:cxnLst/>
              <a:rect l="l" t="t" r="r" b="b"/>
              <a:pathLst>
                <a:path w="37591" h="44798" extrusionOk="0">
                  <a:moveTo>
                    <a:pt x="11052" y="1"/>
                  </a:moveTo>
                  <a:cubicBezTo>
                    <a:pt x="10969" y="1"/>
                    <a:pt x="10888" y="24"/>
                    <a:pt x="10819" y="75"/>
                  </a:cubicBezTo>
                  <a:lnTo>
                    <a:pt x="221" y="7793"/>
                  </a:lnTo>
                  <a:cubicBezTo>
                    <a:pt x="21" y="7938"/>
                    <a:pt x="1" y="8249"/>
                    <a:pt x="178" y="8480"/>
                  </a:cubicBezTo>
                  <a:lnTo>
                    <a:pt x="27696" y="44576"/>
                  </a:lnTo>
                  <a:cubicBezTo>
                    <a:pt x="27812" y="44727"/>
                    <a:pt x="27968" y="44797"/>
                    <a:pt x="28112" y="44797"/>
                  </a:cubicBezTo>
                  <a:cubicBezTo>
                    <a:pt x="28319" y="44797"/>
                    <a:pt x="28503" y="44654"/>
                    <a:pt x="28513" y="44399"/>
                  </a:cubicBezTo>
                  <a:lnTo>
                    <a:pt x="28641" y="41022"/>
                  </a:lnTo>
                  <a:cubicBezTo>
                    <a:pt x="28657" y="40586"/>
                    <a:pt x="28976" y="40299"/>
                    <a:pt x="29362" y="40299"/>
                  </a:cubicBezTo>
                  <a:cubicBezTo>
                    <a:pt x="29483" y="40299"/>
                    <a:pt x="29610" y="40327"/>
                    <a:pt x="29736" y="40387"/>
                  </a:cubicBezTo>
                  <a:lnTo>
                    <a:pt x="32009" y="41464"/>
                  </a:lnTo>
                  <a:cubicBezTo>
                    <a:pt x="32137" y="41524"/>
                    <a:pt x="32264" y="41552"/>
                    <a:pt x="32384" y="41552"/>
                  </a:cubicBezTo>
                  <a:cubicBezTo>
                    <a:pt x="32824" y="41552"/>
                    <a:pt x="33169" y="41177"/>
                    <a:pt x="33096" y="40663"/>
                  </a:cubicBezTo>
                  <a:lnTo>
                    <a:pt x="32719" y="37975"/>
                  </a:lnTo>
                  <a:cubicBezTo>
                    <a:pt x="32647" y="37469"/>
                    <a:pt x="32984" y="37086"/>
                    <a:pt x="33430" y="37086"/>
                  </a:cubicBezTo>
                  <a:cubicBezTo>
                    <a:pt x="33514" y="37086"/>
                    <a:pt x="33602" y="37099"/>
                    <a:pt x="33692" y="37128"/>
                  </a:cubicBezTo>
                  <a:lnTo>
                    <a:pt x="36916" y="38168"/>
                  </a:lnTo>
                  <a:cubicBezTo>
                    <a:pt x="36968" y="38185"/>
                    <a:pt x="37017" y="38192"/>
                    <a:pt x="37064" y="38192"/>
                  </a:cubicBezTo>
                  <a:cubicBezTo>
                    <a:pt x="37400" y="38192"/>
                    <a:pt x="37590" y="37792"/>
                    <a:pt x="37353" y="37451"/>
                  </a:cubicBezTo>
                  <a:lnTo>
                    <a:pt x="11487" y="243"/>
                  </a:lnTo>
                  <a:cubicBezTo>
                    <a:pt x="11378" y="87"/>
                    <a:pt x="11211" y="1"/>
                    <a:pt x="1105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2" name="Google Shape;1722;p30"/>
            <p:cNvSpPr/>
            <p:nvPr/>
          </p:nvSpPr>
          <p:spPr>
            <a:xfrm>
              <a:off x="1642850" y="1091950"/>
              <a:ext cx="726425" cy="979400"/>
            </a:xfrm>
            <a:custGeom>
              <a:avLst/>
              <a:gdLst/>
              <a:ahLst/>
              <a:cxnLst/>
              <a:rect l="l" t="t" r="r" b="b"/>
              <a:pathLst>
                <a:path w="29057" h="39176" extrusionOk="0">
                  <a:moveTo>
                    <a:pt x="3202" y="0"/>
                  </a:moveTo>
                  <a:lnTo>
                    <a:pt x="221" y="2171"/>
                  </a:lnTo>
                  <a:cubicBezTo>
                    <a:pt x="21" y="2316"/>
                    <a:pt x="1" y="2627"/>
                    <a:pt x="178" y="2858"/>
                  </a:cubicBezTo>
                  <a:lnTo>
                    <a:pt x="27696" y="38954"/>
                  </a:lnTo>
                  <a:cubicBezTo>
                    <a:pt x="27812" y="39106"/>
                    <a:pt x="27967" y="39176"/>
                    <a:pt x="28112" y="39176"/>
                  </a:cubicBezTo>
                  <a:cubicBezTo>
                    <a:pt x="28319" y="39176"/>
                    <a:pt x="28503" y="39032"/>
                    <a:pt x="28513" y="38777"/>
                  </a:cubicBezTo>
                  <a:lnTo>
                    <a:pt x="28641" y="35400"/>
                  </a:lnTo>
                  <a:cubicBezTo>
                    <a:pt x="28653" y="35088"/>
                    <a:pt x="28820" y="34853"/>
                    <a:pt x="29056" y="34744"/>
                  </a:cubicBezTo>
                  <a:lnTo>
                    <a:pt x="3202" y="0"/>
                  </a:ln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0"/>
            <p:cNvSpPr/>
            <p:nvPr/>
          </p:nvSpPr>
          <p:spPr>
            <a:xfrm>
              <a:off x="1840075" y="951400"/>
              <a:ext cx="742550" cy="954825"/>
            </a:xfrm>
            <a:custGeom>
              <a:avLst/>
              <a:gdLst/>
              <a:ahLst/>
              <a:cxnLst/>
              <a:rect l="l" t="t" r="r" b="b"/>
              <a:pathLst>
                <a:path w="29702" h="38193" extrusionOk="0">
                  <a:moveTo>
                    <a:pt x="3163" y="1"/>
                  </a:moveTo>
                  <a:cubicBezTo>
                    <a:pt x="3080" y="1"/>
                    <a:pt x="2999" y="24"/>
                    <a:pt x="2930" y="75"/>
                  </a:cubicBezTo>
                  <a:lnTo>
                    <a:pt x="1" y="2207"/>
                  </a:lnTo>
                  <a:lnTo>
                    <a:pt x="25209" y="37165"/>
                  </a:lnTo>
                  <a:cubicBezTo>
                    <a:pt x="25309" y="37114"/>
                    <a:pt x="25422" y="37086"/>
                    <a:pt x="25543" y="37086"/>
                  </a:cubicBezTo>
                  <a:cubicBezTo>
                    <a:pt x="25626" y="37086"/>
                    <a:pt x="25713" y="37100"/>
                    <a:pt x="25803" y="37128"/>
                  </a:cubicBezTo>
                  <a:lnTo>
                    <a:pt x="29027" y="38168"/>
                  </a:lnTo>
                  <a:cubicBezTo>
                    <a:pt x="29079" y="38185"/>
                    <a:pt x="29128" y="38192"/>
                    <a:pt x="29175" y="38192"/>
                  </a:cubicBezTo>
                  <a:cubicBezTo>
                    <a:pt x="29511" y="38192"/>
                    <a:pt x="29701" y="37792"/>
                    <a:pt x="29464" y="37451"/>
                  </a:cubicBezTo>
                  <a:lnTo>
                    <a:pt x="3598" y="243"/>
                  </a:lnTo>
                  <a:cubicBezTo>
                    <a:pt x="3489" y="87"/>
                    <a:pt x="3322" y="1"/>
                    <a:pt x="3163" y="1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0"/>
            <p:cNvSpPr/>
            <p:nvPr/>
          </p:nvSpPr>
          <p:spPr>
            <a:xfrm>
              <a:off x="2564500" y="2186575"/>
              <a:ext cx="105550" cy="72575"/>
            </a:xfrm>
            <a:custGeom>
              <a:avLst/>
              <a:gdLst/>
              <a:ahLst/>
              <a:cxnLst/>
              <a:rect l="l" t="t" r="r" b="b"/>
              <a:pathLst>
                <a:path w="4222" h="2903" extrusionOk="0">
                  <a:moveTo>
                    <a:pt x="2005" y="0"/>
                  </a:moveTo>
                  <a:cubicBezTo>
                    <a:pt x="1411" y="462"/>
                    <a:pt x="729" y="799"/>
                    <a:pt x="1" y="988"/>
                  </a:cubicBezTo>
                  <a:lnTo>
                    <a:pt x="1348" y="1840"/>
                  </a:lnTo>
                  <a:lnTo>
                    <a:pt x="1514" y="1944"/>
                  </a:lnTo>
                  <a:lnTo>
                    <a:pt x="1551" y="1968"/>
                  </a:lnTo>
                  <a:lnTo>
                    <a:pt x="1727" y="2079"/>
                  </a:lnTo>
                  <a:lnTo>
                    <a:pt x="2208" y="2383"/>
                  </a:lnTo>
                  <a:lnTo>
                    <a:pt x="2326" y="2458"/>
                  </a:lnTo>
                  <a:lnTo>
                    <a:pt x="2420" y="2517"/>
                  </a:lnTo>
                  <a:lnTo>
                    <a:pt x="2698" y="2693"/>
                  </a:lnTo>
                  <a:lnTo>
                    <a:pt x="2730" y="2712"/>
                  </a:lnTo>
                  <a:lnTo>
                    <a:pt x="2792" y="2752"/>
                  </a:lnTo>
                  <a:cubicBezTo>
                    <a:pt x="2957" y="2856"/>
                    <a:pt x="3127" y="2903"/>
                    <a:pt x="3288" y="2903"/>
                  </a:cubicBezTo>
                  <a:cubicBezTo>
                    <a:pt x="3802" y="2903"/>
                    <a:pt x="4221" y="2426"/>
                    <a:pt x="4066" y="1824"/>
                  </a:cubicBezTo>
                  <a:lnTo>
                    <a:pt x="3948" y="1364"/>
                  </a:lnTo>
                  <a:cubicBezTo>
                    <a:pt x="3292" y="925"/>
                    <a:pt x="2644" y="470"/>
                    <a:pt x="2005" y="0"/>
                  </a:cubicBezTo>
                  <a:close/>
                </a:path>
              </a:pathLst>
            </a:custGeom>
            <a:solidFill>
              <a:srgbClr val="000000">
                <a:alpha val="67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5" name="Google Shape;1725;p30"/>
            <p:cNvSpPr/>
            <p:nvPr/>
          </p:nvSpPr>
          <p:spPr>
            <a:xfrm>
              <a:off x="1642475" y="951200"/>
              <a:ext cx="297200" cy="225025"/>
            </a:xfrm>
            <a:custGeom>
              <a:avLst/>
              <a:gdLst/>
              <a:ahLst/>
              <a:cxnLst/>
              <a:rect l="l" t="t" r="r" b="b"/>
              <a:pathLst>
                <a:path w="11888" h="9001" extrusionOk="0">
                  <a:moveTo>
                    <a:pt x="11092" y="0"/>
                  </a:moveTo>
                  <a:cubicBezTo>
                    <a:pt x="11001" y="0"/>
                    <a:pt x="10909" y="28"/>
                    <a:pt x="10831" y="85"/>
                  </a:cubicBezTo>
                  <a:lnTo>
                    <a:pt x="242" y="7796"/>
                  </a:lnTo>
                  <a:cubicBezTo>
                    <a:pt x="44" y="7941"/>
                    <a:pt x="0" y="8218"/>
                    <a:pt x="145" y="8417"/>
                  </a:cubicBezTo>
                  <a:lnTo>
                    <a:pt x="437" y="8817"/>
                  </a:lnTo>
                  <a:cubicBezTo>
                    <a:pt x="523" y="8937"/>
                    <a:pt x="659" y="9001"/>
                    <a:pt x="796" y="9001"/>
                  </a:cubicBezTo>
                  <a:cubicBezTo>
                    <a:pt x="887" y="9001"/>
                    <a:pt x="978" y="8973"/>
                    <a:pt x="1058" y="8916"/>
                  </a:cubicBezTo>
                  <a:lnTo>
                    <a:pt x="11646" y="1204"/>
                  </a:lnTo>
                  <a:cubicBezTo>
                    <a:pt x="11844" y="1059"/>
                    <a:pt x="11888" y="782"/>
                    <a:pt x="11743" y="584"/>
                  </a:cubicBezTo>
                  <a:lnTo>
                    <a:pt x="11452" y="182"/>
                  </a:lnTo>
                  <a:cubicBezTo>
                    <a:pt x="11365" y="63"/>
                    <a:pt x="11229" y="0"/>
                    <a:pt x="110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26" name="Google Shape;1726;p30"/>
          <p:cNvSpPr/>
          <p:nvPr/>
        </p:nvSpPr>
        <p:spPr>
          <a:xfrm rot="9019462" flipH="1">
            <a:off x="6499655" y="-1245482"/>
            <a:ext cx="3114317" cy="2763451"/>
          </a:xfrm>
          <a:custGeom>
            <a:avLst/>
            <a:gdLst/>
            <a:ahLst/>
            <a:cxnLst/>
            <a:rect l="l" t="t" r="r" b="b"/>
            <a:pathLst>
              <a:path w="125126" h="111029" extrusionOk="0">
                <a:moveTo>
                  <a:pt x="64572" y="0"/>
                </a:moveTo>
                <a:cubicBezTo>
                  <a:pt x="63677" y="0"/>
                  <a:pt x="62783" y="116"/>
                  <a:pt x="61917" y="355"/>
                </a:cubicBezTo>
                <a:cubicBezTo>
                  <a:pt x="58261" y="1364"/>
                  <a:pt x="55292" y="4531"/>
                  <a:pt x="54520" y="8244"/>
                </a:cubicBezTo>
                <a:cubicBezTo>
                  <a:pt x="53505" y="13125"/>
                  <a:pt x="56063" y="18149"/>
                  <a:pt x="55407" y="23090"/>
                </a:cubicBezTo>
                <a:cubicBezTo>
                  <a:pt x="55028" y="25941"/>
                  <a:pt x="53481" y="28690"/>
                  <a:pt x="51037" y="30205"/>
                </a:cubicBezTo>
                <a:cubicBezTo>
                  <a:pt x="49595" y="31098"/>
                  <a:pt x="47855" y="31537"/>
                  <a:pt x="46108" y="31537"/>
                </a:cubicBezTo>
                <a:cubicBezTo>
                  <a:pt x="43482" y="31537"/>
                  <a:pt x="40841" y="30546"/>
                  <a:pt x="39172" y="28616"/>
                </a:cubicBezTo>
                <a:cubicBezTo>
                  <a:pt x="37308" y="26462"/>
                  <a:pt x="36160" y="23733"/>
                  <a:pt x="34135" y="21728"/>
                </a:cubicBezTo>
                <a:cubicBezTo>
                  <a:pt x="32095" y="19710"/>
                  <a:pt x="29231" y="18682"/>
                  <a:pt x="26365" y="18682"/>
                </a:cubicBezTo>
                <a:cubicBezTo>
                  <a:pt x="24225" y="18682"/>
                  <a:pt x="22085" y="19254"/>
                  <a:pt x="20284" y="20414"/>
                </a:cubicBezTo>
                <a:cubicBezTo>
                  <a:pt x="16071" y="23125"/>
                  <a:pt x="14003" y="28689"/>
                  <a:pt x="15209" y="33552"/>
                </a:cubicBezTo>
                <a:cubicBezTo>
                  <a:pt x="16263" y="37806"/>
                  <a:pt x="19526" y="41750"/>
                  <a:pt x="18656" y="46046"/>
                </a:cubicBezTo>
                <a:cubicBezTo>
                  <a:pt x="18114" y="48725"/>
                  <a:pt x="15924" y="51113"/>
                  <a:pt x="13704" y="52596"/>
                </a:cubicBezTo>
                <a:cubicBezTo>
                  <a:pt x="11184" y="54278"/>
                  <a:pt x="8931" y="55545"/>
                  <a:pt x="6752" y="57829"/>
                </a:cubicBezTo>
                <a:cubicBezTo>
                  <a:pt x="2138" y="62664"/>
                  <a:pt x="0" y="70071"/>
                  <a:pt x="2346" y="76332"/>
                </a:cubicBezTo>
                <a:cubicBezTo>
                  <a:pt x="4479" y="82019"/>
                  <a:pt x="11314" y="87124"/>
                  <a:pt x="17730" y="87124"/>
                </a:cubicBezTo>
                <a:cubicBezTo>
                  <a:pt x="19292" y="87124"/>
                  <a:pt x="20830" y="86821"/>
                  <a:pt x="22269" y="86151"/>
                </a:cubicBezTo>
                <a:cubicBezTo>
                  <a:pt x="24431" y="85143"/>
                  <a:pt x="26325" y="83623"/>
                  <a:pt x="28494" y="82631"/>
                </a:cubicBezTo>
                <a:cubicBezTo>
                  <a:pt x="29695" y="82082"/>
                  <a:pt x="31051" y="81716"/>
                  <a:pt x="32365" y="81716"/>
                </a:cubicBezTo>
                <a:cubicBezTo>
                  <a:pt x="33424" y="81716"/>
                  <a:pt x="34455" y="81954"/>
                  <a:pt x="35354" y="82524"/>
                </a:cubicBezTo>
                <a:cubicBezTo>
                  <a:pt x="36848" y="83470"/>
                  <a:pt x="37717" y="85186"/>
                  <a:pt x="38033" y="86926"/>
                </a:cubicBezTo>
                <a:cubicBezTo>
                  <a:pt x="38796" y="91122"/>
                  <a:pt x="36954" y="95267"/>
                  <a:pt x="37225" y="99505"/>
                </a:cubicBezTo>
                <a:cubicBezTo>
                  <a:pt x="37583" y="105099"/>
                  <a:pt x="42248" y="110092"/>
                  <a:pt x="47793" y="110907"/>
                </a:cubicBezTo>
                <a:cubicBezTo>
                  <a:pt x="48347" y="110989"/>
                  <a:pt x="48904" y="111028"/>
                  <a:pt x="49461" y="111028"/>
                </a:cubicBezTo>
                <a:cubicBezTo>
                  <a:pt x="54473" y="111028"/>
                  <a:pt x="59418" y="107820"/>
                  <a:pt x="61347" y="103159"/>
                </a:cubicBezTo>
                <a:cubicBezTo>
                  <a:pt x="62543" y="100267"/>
                  <a:pt x="62653" y="97032"/>
                  <a:pt x="63718" y="94090"/>
                </a:cubicBezTo>
                <a:cubicBezTo>
                  <a:pt x="64728" y="91296"/>
                  <a:pt x="67118" y="88595"/>
                  <a:pt x="70022" y="88595"/>
                </a:cubicBezTo>
                <a:cubicBezTo>
                  <a:pt x="70176" y="88595"/>
                  <a:pt x="70332" y="88603"/>
                  <a:pt x="70489" y="88618"/>
                </a:cubicBezTo>
                <a:cubicBezTo>
                  <a:pt x="72921" y="88861"/>
                  <a:pt x="74769" y="90938"/>
                  <a:pt x="75908" y="93101"/>
                </a:cubicBezTo>
                <a:cubicBezTo>
                  <a:pt x="77049" y="95262"/>
                  <a:pt x="77762" y="97673"/>
                  <a:pt x="79264" y="99603"/>
                </a:cubicBezTo>
                <a:cubicBezTo>
                  <a:pt x="81488" y="102460"/>
                  <a:pt x="85222" y="103857"/>
                  <a:pt x="88852" y="103857"/>
                </a:cubicBezTo>
                <a:cubicBezTo>
                  <a:pt x="88993" y="103857"/>
                  <a:pt x="89133" y="103855"/>
                  <a:pt x="89274" y="103851"/>
                </a:cubicBezTo>
                <a:cubicBezTo>
                  <a:pt x="93035" y="103739"/>
                  <a:pt x="96641" y="102290"/>
                  <a:pt x="99915" y="100436"/>
                </a:cubicBezTo>
                <a:cubicBezTo>
                  <a:pt x="102345" y="99059"/>
                  <a:pt x="104701" y="97389"/>
                  <a:pt x="106229" y="95050"/>
                </a:cubicBezTo>
                <a:cubicBezTo>
                  <a:pt x="107755" y="92710"/>
                  <a:pt x="108314" y="89584"/>
                  <a:pt x="107051" y="87092"/>
                </a:cubicBezTo>
                <a:cubicBezTo>
                  <a:pt x="105386" y="83808"/>
                  <a:pt x="101075" y="82338"/>
                  <a:pt x="99856" y="78863"/>
                </a:cubicBezTo>
                <a:cubicBezTo>
                  <a:pt x="97909" y="73314"/>
                  <a:pt x="103258" y="67056"/>
                  <a:pt x="108181" y="65322"/>
                </a:cubicBezTo>
                <a:cubicBezTo>
                  <a:pt x="111853" y="64029"/>
                  <a:pt x="116040" y="64375"/>
                  <a:pt x="119476" y="62547"/>
                </a:cubicBezTo>
                <a:cubicBezTo>
                  <a:pt x="122986" y="60679"/>
                  <a:pt x="125125" y="56521"/>
                  <a:pt x="124606" y="52580"/>
                </a:cubicBezTo>
                <a:cubicBezTo>
                  <a:pt x="123534" y="44459"/>
                  <a:pt x="113365" y="43769"/>
                  <a:pt x="110274" y="37100"/>
                </a:cubicBezTo>
                <a:cubicBezTo>
                  <a:pt x="108101" y="32413"/>
                  <a:pt x="110142" y="26197"/>
                  <a:pt x="114071" y="23119"/>
                </a:cubicBezTo>
                <a:cubicBezTo>
                  <a:pt x="114603" y="22702"/>
                  <a:pt x="115226" y="22234"/>
                  <a:pt x="115259" y="21559"/>
                </a:cubicBezTo>
                <a:cubicBezTo>
                  <a:pt x="115305" y="20657"/>
                  <a:pt x="114472" y="19682"/>
                  <a:pt x="113551" y="18825"/>
                </a:cubicBezTo>
                <a:cubicBezTo>
                  <a:pt x="112812" y="18137"/>
                  <a:pt x="112017" y="17526"/>
                  <a:pt x="111575" y="17090"/>
                </a:cubicBezTo>
                <a:cubicBezTo>
                  <a:pt x="107059" y="12636"/>
                  <a:pt x="101987" y="8419"/>
                  <a:pt x="98073" y="3414"/>
                </a:cubicBezTo>
                <a:cubicBezTo>
                  <a:pt x="97904" y="3200"/>
                  <a:pt x="97708" y="2968"/>
                  <a:pt x="97438" y="2938"/>
                </a:cubicBezTo>
                <a:cubicBezTo>
                  <a:pt x="97418" y="2936"/>
                  <a:pt x="97398" y="2935"/>
                  <a:pt x="97378" y="2935"/>
                </a:cubicBezTo>
                <a:cubicBezTo>
                  <a:pt x="97098" y="2935"/>
                  <a:pt x="96855" y="3155"/>
                  <a:pt x="96653" y="3359"/>
                </a:cubicBezTo>
                <a:cubicBezTo>
                  <a:pt x="94180" y="5862"/>
                  <a:pt x="91688" y="7938"/>
                  <a:pt x="88896" y="10060"/>
                </a:cubicBezTo>
                <a:cubicBezTo>
                  <a:pt x="86954" y="11536"/>
                  <a:pt x="84702" y="13029"/>
                  <a:pt x="82238" y="13029"/>
                </a:cubicBezTo>
                <a:cubicBezTo>
                  <a:pt x="81724" y="13029"/>
                  <a:pt x="81201" y="12964"/>
                  <a:pt x="80670" y="12821"/>
                </a:cubicBezTo>
                <a:cubicBezTo>
                  <a:pt x="76510" y="11696"/>
                  <a:pt x="75233" y="6502"/>
                  <a:pt x="72315" y="3331"/>
                </a:cubicBezTo>
                <a:cubicBezTo>
                  <a:pt x="70355" y="1201"/>
                  <a:pt x="67459" y="0"/>
                  <a:pt x="64572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727" name="Google Shape;1727;p30"/>
          <p:cNvSpPr/>
          <p:nvPr/>
        </p:nvSpPr>
        <p:spPr>
          <a:xfrm>
            <a:off x="-270779" y="3"/>
            <a:ext cx="1502625" cy="1260652"/>
          </a:xfrm>
          <a:custGeom>
            <a:avLst/>
            <a:gdLst/>
            <a:ahLst/>
            <a:cxnLst/>
            <a:rect l="l" t="t" r="r" b="b"/>
            <a:pathLst>
              <a:path w="45742" h="38376" extrusionOk="0">
                <a:moveTo>
                  <a:pt x="19361" y="24932"/>
                </a:moveTo>
                <a:cubicBezTo>
                  <a:pt x="19465" y="24932"/>
                  <a:pt x="19570" y="24937"/>
                  <a:pt x="19673" y="24944"/>
                </a:cubicBezTo>
                <a:cubicBezTo>
                  <a:pt x="20499" y="24997"/>
                  <a:pt x="21223" y="25325"/>
                  <a:pt x="21842" y="25875"/>
                </a:cubicBezTo>
                <a:cubicBezTo>
                  <a:pt x="22439" y="26436"/>
                  <a:pt x="22908" y="27180"/>
                  <a:pt x="23139" y="27996"/>
                </a:cubicBezTo>
                <a:cubicBezTo>
                  <a:pt x="23371" y="28729"/>
                  <a:pt x="23389" y="29503"/>
                  <a:pt x="23242" y="30263"/>
                </a:cubicBezTo>
                <a:cubicBezTo>
                  <a:pt x="22805" y="30365"/>
                  <a:pt x="22364" y="30438"/>
                  <a:pt x="21919" y="30483"/>
                </a:cubicBezTo>
                <a:cubicBezTo>
                  <a:pt x="21641" y="30509"/>
                  <a:pt x="21364" y="30524"/>
                  <a:pt x="21089" y="30524"/>
                </a:cubicBezTo>
                <a:cubicBezTo>
                  <a:pt x="20466" y="30524"/>
                  <a:pt x="19852" y="30452"/>
                  <a:pt x="19264" y="30296"/>
                </a:cubicBezTo>
                <a:cubicBezTo>
                  <a:pt x="18414" y="30070"/>
                  <a:pt x="17582" y="29685"/>
                  <a:pt x="16974" y="29149"/>
                </a:cubicBezTo>
                <a:cubicBezTo>
                  <a:pt x="16663" y="28887"/>
                  <a:pt x="16429" y="28580"/>
                  <a:pt x="16290" y="28259"/>
                </a:cubicBezTo>
                <a:cubicBezTo>
                  <a:pt x="16156" y="27938"/>
                  <a:pt x="16077" y="27605"/>
                  <a:pt x="16138" y="27244"/>
                </a:cubicBezTo>
                <a:cubicBezTo>
                  <a:pt x="16220" y="26485"/>
                  <a:pt x="16634" y="25875"/>
                  <a:pt x="17314" y="25469"/>
                </a:cubicBezTo>
                <a:cubicBezTo>
                  <a:pt x="17899" y="25115"/>
                  <a:pt x="18637" y="24932"/>
                  <a:pt x="19361" y="24932"/>
                </a:cubicBezTo>
                <a:close/>
                <a:moveTo>
                  <a:pt x="45087" y="1"/>
                </a:moveTo>
                <a:cubicBezTo>
                  <a:pt x="43175" y="1"/>
                  <a:pt x="41253" y="430"/>
                  <a:pt x="39532" y="1282"/>
                </a:cubicBezTo>
                <a:cubicBezTo>
                  <a:pt x="37709" y="2187"/>
                  <a:pt x="36046" y="3454"/>
                  <a:pt x="34765" y="5058"/>
                </a:cubicBezTo>
                <a:lnTo>
                  <a:pt x="34286" y="5662"/>
                </a:lnTo>
                <a:lnTo>
                  <a:pt x="33860" y="6304"/>
                </a:lnTo>
                <a:lnTo>
                  <a:pt x="33647" y="6625"/>
                </a:lnTo>
                <a:cubicBezTo>
                  <a:pt x="33581" y="6737"/>
                  <a:pt x="33522" y="6851"/>
                  <a:pt x="33460" y="6964"/>
                </a:cubicBezTo>
                <a:lnTo>
                  <a:pt x="33091" y="7644"/>
                </a:lnTo>
                <a:cubicBezTo>
                  <a:pt x="32665" y="8582"/>
                  <a:pt x="32288" y="9557"/>
                  <a:pt x="32107" y="10584"/>
                </a:cubicBezTo>
                <a:cubicBezTo>
                  <a:pt x="31680" y="12628"/>
                  <a:pt x="31826" y="14684"/>
                  <a:pt x="31964" y="16654"/>
                </a:cubicBezTo>
                <a:cubicBezTo>
                  <a:pt x="32108" y="18623"/>
                  <a:pt x="32278" y="20577"/>
                  <a:pt x="31985" y="22402"/>
                </a:cubicBezTo>
                <a:cubicBezTo>
                  <a:pt x="31838" y="23316"/>
                  <a:pt x="31554" y="24191"/>
                  <a:pt x="31133" y="24985"/>
                </a:cubicBezTo>
                <a:cubicBezTo>
                  <a:pt x="30712" y="25777"/>
                  <a:pt x="30144" y="26485"/>
                  <a:pt x="29469" y="27098"/>
                </a:cubicBezTo>
                <a:cubicBezTo>
                  <a:pt x="28796" y="27712"/>
                  <a:pt x="28016" y="28231"/>
                  <a:pt x="27188" y="28683"/>
                </a:cubicBezTo>
                <a:cubicBezTo>
                  <a:pt x="26467" y="29071"/>
                  <a:pt x="25706" y="29437"/>
                  <a:pt x="24944" y="29732"/>
                </a:cubicBezTo>
                <a:cubicBezTo>
                  <a:pt x="24956" y="29561"/>
                  <a:pt x="24962" y="29389"/>
                  <a:pt x="24961" y="29214"/>
                </a:cubicBezTo>
                <a:cubicBezTo>
                  <a:pt x="24949" y="28646"/>
                  <a:pt x="24864" y="28083"/>
                  <a:pt x="24707" y="27538"/>
                </a:cubicBezTo>
                <a:cubicBezTo>
                  <a:pt x="24401" y="26451"/>
                  <a:pt x="23796" y="25453"/>
                  <a:pt x="22957" y="24659"/>
                </a:cubicBezTo>
                <a:cubicBezTo>
                  <a:pt x="22524" y="24262"/>
                  <a:pt x="22030" y="23940"/>
                  <a:pt x="21493" y="23702"/>
                </a:cubicBezTo>
                <a:cubicBezTo>
                  <a:pt x="20951" y="23459"/>
                  <a:pt x="20361" y="23324"/>
                  <a:pt x="19789" y="23288"/>
                </a:cubicBezTo>
                <a:cubicBezTo>
                  <a:pt x="19651" y="23279"/>
                  <a:pt x="19515" y="23275"/>
                  <a:pt x="19377" y="23275"/>
                </a:cubicBezTo>
                <a:cubicBezTo>
                  <a:pt x="18368" y="23275"/>
                  <a:pt x="17362" y="23515"/>
                  <a:pt x="16457" y="24057"/>
                </a:cubicBezTo>
                <a:cubicBezTo>
                  <a:pt x="15947" y="24366"/>
                  <a:pt x="15476" y="24787"/>
                  <a:pt x="15128" y="25314"/>
                </a:cubicBezTo>
                <a:cubicBezTo>
                  <a:pt x="15039" y="25443"/>
                  <a:pt x="14970" y="25586"/>
                  <a:pt x="14892" y="25724"/>
                </a:cubicBezTo>
                <a:cubicBezTo>
                  <a:pt x="14818" y="25863"/>
                  <a:pt x="14770" y="26014"/>
                  <a:pt x="14709" y="26159"/>
                </a:cubicBezTo>
                <a:cubicBezTo>
                  <a:pt x="14649" y="26304"/>
                  <a:pt x="14627" y="26455"/>
                  <a:pt x="14588" y="26604"/>
                </a:cubicBezTo>
                <a:cubicBezTo>
                  <a:pt x="14554" y="26754"/>
                  <a:pt x="14512" y="26898"/>
                  <a:pt x="14506" y="27059"/>
                </a:cubicBezTo>
                <a:cubicBezTo>
                  <a:pt x="14411" y="27679"/>
                  <a:pt x="14540" y="28355"/>
                  <a:pt x="14796" y="28932"/>
                </a:cubicBezTo>
                <a:cubicBezTo>
                  <a:pt x="15056" y="29513"/>
                  <a:pt x="15453" y="30001"/>
                  <a:pt x="15895" y="30376"/>
                </a:cubicBezTo>
                <a:cubicBezTo>
                  <a:pt x="16781" y="31141"/>
                  <a:pt x="17802" y="31585"/>
                  <a:pt x="18853" y="31865"/>
                </a:cubicBezTo>
                <a:cubicBezTo>
                  <a:pt x="19562" y="32052"/>
                  <a:pt x="20288" y="32134"/>
                  <a:pt x="21007" y="32134"/>
                </a:cubicBezTo>
                <a:cubicBezTo>
                  <a:pt x="21364" y="32134"/>
                  <a:pt x="21723" y="32114"/>
                  <a:pt x="22079" y="32075"/>
                </a:cubicBezTo>
                <a:cubicBezTo>
                  <a:pt x="22255" y="32056"/>
                  <a:pt x="22430" y="32033"/>
                  <a:pt x="22604" y="32007"/>
                </a:cubicBezTo>
                <a:lnTo>
                  <a:pt x="22604" y="32007"/>
                </a:lnTo>
                <a:cubicBezTo>
                  <a:pt x="22442" y="32304"/>
                  <a:pt x="22260" y="32591"/>
                  <a:pt x="22058" y="32863"/>
                </a:cubicBezTo>
                <a:cubicBezTo>
                  <a:pt x="20980" y="34309"/>
                  <a:pt x="19391" y="35325"/>
                  <a:pt x="17626" y="35960"/>
                </a:cubicBezTo>
                <a:cubicBezTo>
                  <a:pt x="15861" y="36602"/>
                  <a:pt x="13935" y="36892"/>
                  <a:pt x="12005" y="37080"/>
                </a:cubicBezTo>
                <a:cubicBezTo>
                  <a:pt x="11039" y="37166"/>
                  <a:pt x="10071" y="37211"/>
                  <a:pt x="9098" y="37216"/>
                </a:cubicBezTo>
                <a:cubicBezTo>
                  <a:pt x="8970" y="37217"/>
                  <a:pt x="8841" y="37218"/>
                  <a:pt x="8712" y="37218"/>
                </a:cubicBezTo>
                <a:cubicBezTo>
                  <a:pt x="7869" y="37218"/>
                  <a:pt x="7025" y="37186"/>
                  <a:pt x="6182" y="37122"/>
                </a:cubicBezTo>
                <a:cubicBezTo>
                  <a:pt x="4239" y="36971"/>
                  <a:pt x="2308" y="36649"/>
                  <a:pt x="404" y="36190"/>
                </a:cubicBezTo>
                <a:cubicBezTo>
                  <a:pt x="381" y="36184"/>
                  <a:pt x="357" y="36181"/>
                  <a:pt x="333" y="36181"/>
                </a:cubicBezTo>
                <a:cubicBezTo>
                  <a:pt x="332" y="36181"/>
                  <a:pt x="331" y="36181"/>
                  <a:pt x="330" y="36181"/>
                </a:cubicBezTo>
                <a:cubicBezTo>
                  <a:pt x="178" y="36181"/>
                  <a:pt x="49" y="36290"/>
                  <a:pt x="25" y="36440"/>
                </a:cubicBezTo>
                <a:cubicBezTo>
                  <a:pt x="0" y="36590"/>
                  <a:pt x="89" y="36736"/>
                  <a:pt x="234" y="36783"/>
                </a:cubicBezTo>
                <a:cubicBezTo>
                  <a:pt x="2130" y="37405"/>
                  <a:pt x="4094" y="37833"/>
                  <a:pt x="6080" y="38095"/>
                </a:cubicBezTo>
                <a:cubicBezTo>
                  <a:pt x="7074" y="38226"/>
                  <a:pt x="8073" y="38312"/>
                  <a:pt x="9079" y="38354"/>
                </a:cubicBezTo>
                <a:cubicBezTo>
                  <a:pt x="9492" y="38368"/>
                  <a:pt x="9907" y="38376"/>
                  <a:pt x="10321" y="38376"/>
                </a:cubicBezTo>
                <a:cubicBezTo>
                  <a:pt x="10911" y="38376"/>
                  <a:pt x="11503" y="38360"/>
                  <a:pt x="12094" y="38331"/>
                </a:cubicBezTo>
                <a:cubicBezTo>
                  <a:pt x="14097" y="38221"/>
                  <a:pt x="16123" y="37973"/>
                  <a:pt x="18100" y="37322"/>
                </a:cubicBezTo>
                <a:cubicBezTo>
                  <a:pt x="19084" y="36994"/>
                  <a:pt x="20050" y="36563"/>
                  <a:pt x="20940" y="35977"/>
                </a:cubicBezTo>
                <a:cubicBezTo>
                  <a:pt x="21838" y="35395"/>
                  <a:pt x="22633" y="34659"/>
                  <a:pt x="23302" y="33811"/>
                </a:cubicBezTo>
                <a:cubicBezTo>
                  <a:pt x="23822" y="33128"/>
                  <a:pt x="24267" y="32366"/>
                  <a:pt x="24561" y="31536"/>
                </a:cubicBezTo>
                <a:cubicBezTo>
                  <a:pt x="24757" y="31472"/>
                  <a:pt x="24952" y="31406"/>
                  <a:pt x="25143" y="31335"/>
                </a:cubicBezTo>
                <a:cubicBezTo>
                  <a:pt x="25630" y="31155"/>
                  <a:pt x="26110" y="30949"/>
                  <a:pt x="26567" y="30730"/>
                </a:cubicBezTo>
                <a:cubicBezTo>
                  <a:pt x="26799" y="30624"/>
                  <a:pt x="27030" y="30515"/>
                  <a:pt x="27257" y="30393"/>
                </a:cubicBezTo>
                <a:cubicBezTo>
                  <a:pt x="27484" y="30272"/>
                  <a:pt x="27715" y="30165"/>
                  <a:pt x="27938" y="30030"/>
                </a:cubicBezTo>
                <a:cubicBezTo>
                  <a:pt x="28837" y="29526"/>
                  <a:pt x="29712" y="28937"/>
                  <a:pt x="30493" y="28212"/>
                </a:cubicBezTo>
                <a:cubicBezTo>
                  <a:pt x="31276" y="27492"/>
                  <a:pt x="31951" y="26624"/>
                  <a:pt x="32436" y="25662"/>
                </a:cubicBezTo>
                <a:cubicBezTo>
                  <a:pt x="32924" y="24699"/>
                  <a:pt x="33233" y="23661"/>
                  <a:pt x="33379" y="22621"/>
                </a:cubicBezTo>
                <a:cubicBezTo>
                  <a:pt x="33670" y="20525"/>
                  <a:pt x="33434" y="18505"/>
                  <a:pt x="33258" y="16547"/>
                </a:cubicBezTo>
                <a:cubicBezTo>
                  <a:pt x="33081" y="14591"/>
                  <a:pt x="32917" y="12651"/>
                  <a:pt x="33273" y="10806"/>
                </a:cubicBezTo>
                <a:cubicBezTo>
                  <a:pt x="33410" y="9878"/>
                  <a:pt x="33747" y="8992"/>
                  <a:pt x="34106" y="8123"/>
                </a:cubicBezTo>
                <a:lnTo>
                  <a:pt x="34424" y="7490"/>
                </a:lnTo>
                <a:cubicBezTo>
                  <a:pt x="34477" y="7385"/>
                  <a:pt x="34528" y="7277"/>
                  <a:pt x="34585" y="7174"/>
                </a:cubicBezTo>
                <a:lnTo>
                  <a:pt x="34772" y="6872"/>
                </a:lnTo>
                <a:lnTo>
                  <a:pt x="35147" y="6267"/>
                </a:lnTo>
                <a:lnTo>
                  <a:pt x="35572" y="5697"/>
                </a:lnTo>
                <a:cubicBezTo>
                  <a:pt x="36711" y="4173"/>
                  <a:pt x="38229" y="2939"/>
                  <a:pt x="39911" y="2035"/>
                </a:cubicBezTo>
                <a:cubicBezTo>
                  <a:pt x="41612" y="1137"/>
                  <a:pt x="43503" y="652"/>
                  <a:pt x="45427" y="622"/>
                </a:cubicBezTo>
                <a:lnTo>
                  <a:pt x="45437" y="622"/>
                </a:lnTo>
                <a:cubicBezTo>
                  <a:pt x="45605" y="619"/>
                  <a:pt x="45740" y="483"/>
                  <a:pt x="45741" y="316"/>
                </a:cubicBezTo>
                <a:cubicBezTo>
                  <a:pt x="45742" y="147"/>
                  <a:pt x="45608" y="9"/>
                  <a:pt x="45440" y="5"/>
                </a:cubicBezTo>
                <a:lnTo>
                  <a:pt x="45440" y="5"/>
                </a:lnTo>
                <a:lnTo>
                  <a:pt x="45441" y="6"/>
                </a:lnTo>
                <a:cubicBezTo>
                  <a:pt x="45322" y="3"/>
                  <a:pt x="45204" y="1"/>
                  <a:pt x="450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3652681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9"/>
          <p:cNvSpPr txBox="1">
            <a:spLocks noGrp="1"/>
          </p:cNvSpPr>
          <p:nvPr>
            <p:ph type="sldNum" idx="12"/>
          </p:nvPr>
        </p:nvSpPr>
        <p:spPr>
          <a:xfrm>
            <a:off x="8776516" y="4925257"/>
            <a:ext cx="309300" cy="2220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algn="r" defTabSz="685800">
              <a:buClrTx/>
              <a:defRPr/>
            </a:pPr>
            <a:fld id="{00000000-1234-1234-1234-123412341234}" type="slidenum">
              <a:rPr lang="en" sz="900" b="0" kern="1200" smtClean="0">
                <a:solidFill>
                  <a:srgbClr val="A6B727"/>
                </a:solidFill>
                <a:latin typeface="Corbel" panose="020B0503020204020204"/>
                <a:ea typeface="+mn-ea"/>
                <a:cs typeface="+mn-cs"/>
              </a:rPr>
              <a:pPr algn="r" defTabSz="685800">
                <a:buClrTx/>
                <a:defRPr/>
              </a:pPr>
              <a:t>‹#›</a:t>
            </a:fld>
            <a:endParaRPr lang="en" sz="900" b="0" kern="1200">
              <a:solidFill>
                <a:srgbClr val="A6B727"/>
              </a:solidFill>
              <a:latin typeface="Corbel" panose="020B0503020204020204"/>
              <a:ea typeface="+mn-ea"/>
              <a:cs typeface="+mn-cs"/>
            </a:endParaRPr>
          </a:p>
        </p:txBody>
      </p:sp>
      <p:sp>
        <p:nvSpPr>
          <p:cNvPr id="206" name="Google Shape;206;p9"/>
          <p:cNvSpPr txBox="1">
            <a:spLocks noGrp="1"/>
          </p:cNvSpPr>
          <p:nvPr>
            <p:ph type="body" idx="1"/>
          </p:nvPr>
        </p:nvSpPr>
        <p:spPr>
          <a:xfrm>
            <a:off x="1579000" y="4568975"/>
            <a:ext cx="5985900" cy="357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342900" lvl="0" indent="-171450" algn="ctr">
              <a:spcBef>
                <a:spcPts val="270"/>
              </a:spcBef>
              <a:spcAft>
                <a:spcPts val="0"/>
              </a:spcAft>
              <a:buSzPts val="1400"/>
              <a:buNone/>
              <a:defRPr sz="1050"/>
            </a:lvl1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sldNum" idx="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9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1pPr>
            <a:lvl2pPr lvl="1" algn="r" rtl="0">
              <a:buNone/>
              <a:defRPr sz="9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2pPr>
            <a:lvl3pPr lvl="2" algn="r" rtl="0">
              <a:buNone/>
              <a:defRPr sz="9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3pPr>
            <a:lvl4pPr lvl="3" algn="r" rtl="0">
              <a:buNone/>
              <a:defRPr sz="9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4pPr>
            <a:lvl5pPr lvl="4" algn="r" rtl="0">
              <a:buNone/>
              <a:defRPr sz="9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5pPr>
            <a:lvl6pPr lvl="5" algn="r" rtl="0">
              <a:buNone/>
              <a:defRPr sz="9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6pPr>
            <a:lvl7pPr lvl="6" algn="r" rtl="0">
              <a:buNone/>
              <a:defRPr sz="9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7pPr>
            <a:lvl8pPr lvl="7" algn="r" rtl="0">
              <a:buNone/>
              <a:defRPr sz="9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8pPr>
            <a:lvl9pPr lvl="8" algn="r" rtl="0">
              <a:buNone/>
              <a:defRPr sz="900">
                <a:solidFill>
                  <a:schemeClr val="lt1"/>
                </a:solidFill>
                <a:latin typeface="Red Hat Text"/>
                <a:ea typeface="Red Hat Text"/>
                <a:cs typeface="Red Hat Text"/>
                <a:sym typeface="Red Hat Text"/>
              </a:defRPr>
            </a:lvl9pPr>
          </a:lstStyle>
          <a:p>
            <a:pPr defTabSz="685800">
              <a:buClrTx/>
              <a:defRPr/>
            </a:pPr>
            <a:fld id="{00000000-1234-1234-1234-123412341234}" type="slidenum">
              <a:rPr lang="en" b="0" kern="1200" smtClean="0">
                <a:solidFill>
                  <a:srgbClr val="FFFFFF"/>
                </a:solidFill>
              </a:rPr>
              <a:pPr defTabSz="685800">
                <a:buClrTx/>
                <a:defRPr/>
              </a:pPr>
              <a:t>‹#›</a:t>
            </a:fld>
            <a:endParaRPr lang="en" b="0" kern="12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04139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D0D66-2637-43D6-A887-A679AFFEA8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32BC34-74C8-4973-9298-8969413867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FB476E-CDCD-428F-819F-2EB8C6B10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22/05/1442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6200C2-705D-4451-B6C1-58FA9F3C66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6B62D-1A5A-484A-8D62-DB1EB7685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2718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122D6-4D2E-4CCB-AEB5-E44C2460B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A724F-2BA7-44CF-839D-26E4547141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080521-597D-4F58-B447-13291AFA9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22/05/1442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C1F2F-FE79-435E-9F8A-309C23F537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7D48BF-F2AD-44E2-AF47-F1F067C6D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1922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9FE1F-6AA9-443E-90F0-31EC84CAA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0604F7-6FF7-45F3-9B61-120B6C7B14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8E8BF-AF17-471F-B2D1-61799DA84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22/05/1442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B2BBFD-5FD0-4E08-B88B-6A6533AB8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7428AE-A17A-4A1A-BB8D-39EA64736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6664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296A5A-57EF-4D9D-82F5-EA62CD8F66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B2B633-9F31-485E-BB1B-CC86F3C85E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4A9DCE-CEC7-4495-B47B-583849235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B46BB1-4165-40C0-91F6-CB85335EF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22/05/1442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261564-D517-4BCB-BFB5-A0F1A2FC1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4E21B3C-7EC4-454B-82C3-D9407F066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187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BA971C-A664-4A9F-8B45-BB9F52ABA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CB2DB2-071B-452D-BFBA-F7A5C14EE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5552C0-45D9-4C28-86C4-6686B27F8F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FF8B6A0-4EBA-485D-8ACC-C2F1055E54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FC7D46-E7FE-430D-9F9E-BE12BB3FF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764DF1F-4556-4180-A041-7C96F4A885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22/05/1442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7F7116-C70F-4D0B-BFE7-5C040A8879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63E774-27CB-419F-B9ED-16ACC83D6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90734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9DD595-E61A-41B8-A4A9-DDD0E6C42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20771B-B5C3-42A8-8C85-F0CC2083D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22/05/1442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E97DBB-08A1-4096-B173-02C62B070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D8D3CC-CB9C-4E52-874D-FA37D64CF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0656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dk1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oogle Shape;14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-2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3"/>
          <p:cNvSpPr/>
          <p:nvPr/>
        </p:nvSpPr>
        <p:spPr>
          <a:xfrm>
            <a:off x="1630650" y="1333450"/>
            <a:ext cx="5882700" cy="24765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1927850" y="1583350"/>
            <a:ext cx="5288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927850" y="2840054"/>
            <a:ext cx="5288400" cy="7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None/>
              <a:defRPr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78992D-3932-4B90-8380-1D887C075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22/05/1442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A078B1D-C739-4DCD-BB83-7CC90CFCB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7E5DD-E04D-4F35-A29B-5BF205962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88032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25639-AF23-43D7-8454-5DA3F45B17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E31CC4-667C-423B-BCED-14DE964664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17C56F-B8B1-4F74-95B8-EA170A1367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57E353-8C59-4474-B708-6928DF391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22/05/1442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C598FC-AA65-4358-A788-89BD7C6D19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CA470-D164-4894-9384-E54E90480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93854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AAD03-8FDB-483A-8E3A-DDC5BD8190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D1C1B1E-78A6-4769-9731-5D6DB9EBA9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33EB90-0560-4536-8F23-DA5AEAB02F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A47F83-6C37-4095-8F7A-5037D7CF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22/05/1442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08D99F-3B38-4161-BABF-960ADE6B9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698FDC-905E-47E2-B24B-73DD4F365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532072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4B4B0-A576-4C43-92F7-557414F3DD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0E6550D-F784-41FC-B31D-CAFF2A6D25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64D46-39C1-4431-A7C7-14E7A7335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22/05/1442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FE23C-64B5-4341-A420-6416F467A0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ED79B-FBBC-4B73-A084-19A09A9484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10986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DB744E-B289-4A3C-A563-727A69CAE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602E62-E787-4604-B8EC-AF5AA79FEB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EF8E3C-6494-458A-AD35-49EE341D2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01F68-D6D3-49A1-B801-43DBA0AEAB65}" type="datetimeFigureOut">
              <a:rPr lang="ar-AE" smtClean="0"/>
              <a:t>22/05/1442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075752-886D-4CE9-B54C-FBA37B35B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DEBE52-8755-4AB8-91D5-2AAAD254D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726620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dk1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2743175" y="741550"/>
            <a:ext cx="36576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0131F">
                <a:alpha val="78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" name="Google Shape;20;p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2971800" y="1074425"/>
            <a:ext cx="3200400" cy="2994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55600" algn="ctr" rtl="0">
              <a:spcBef>
                <a:spcPts val="60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●"/>
              <a:defRPr b="1"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○"/>
              <a:defRPr b="1"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55600" algn="ctr" rtl="0">
              <a:spcBef>
                <a:spcPts val="0"/>
              </a:spcBef>
              <a:spcAft>
                <a:spcPts val="0"/>
              </a:spcAft>
              <a:buSzPts val="2000"/>
              <a:buFont typeface="Bellota Text"/>
              <a:buChar char="■"/>
              <a:defRPr b="1"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" name="Google Shape;23;p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10800000">
            <a:off x="4293613" y="454075"/>
            <a:ext cx="556775" cy="616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1082050" y="1633651"/>
            <a:ext cx="6979800" cy="2359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spcBef>
                <a:spcPts val="600"/>
              </a:spcBef>
              <a:spcAft>
                <a:spcPts val="0"/>
              </a:spcAft>
              <a:buSzPts val="2000"/>
              <a:buChar char="●"/>
              <a:defRPr/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4pPr>
            <a:lvl5pPr marL="2286000" lvl="4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5pPr>
            <a:lvl6pPr marL="2743200" lvl="5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6pPr>
            <a:lvl7pPr marL="3200400" lvl="6" indent="-355600" rtl="0">
              <a:spcBef>
                <a:spcPts val="0"/>
              </a:spcBef>
              <a:spcAft>
                <a:spcPts val="0"/>
              </a:spcAft>
              <a:buSzPts val="2000"/>
              <a:buChar char="●"/>
              <a:defRPr/>
            </a:lvl7pPr>
            <a:lvl8pPr marL="3657600" lvl="7" indent="-355600" rtl="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8pPr>
            <a:lvl9pPr marL="4114800" lvl="8" indent="-355600" rtl="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9" name="Google Shape;29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974875"/>
            <a:ext cx="91440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5400000" flipH="1">
            <a:off x="544005" y="1061352"/>
            <a:ext cx="382111" cy="42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Tyrannosaurus" type="titleOnly">
  <p:cSld name="TITLE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7" name="Google Shape;57;p9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479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9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Plesiosaur">
  <p:cSld name="TITLE_ONLY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2" name="Google Shape;62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- Diplodocus">
  <p:cSld name="TITLE_ONLY_1_1_1_1_1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/>
          <p:nvPr/>
        </p:nvSpPr>
        <p:spPr>
          <a:xfrm>
            <a:off x="741600" y="741600"/>
            <a:ext cx="7660800" cy="36603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285750" algn="bl" rotWithShape="0">
              <a:srgbClr val="054C3A">
                <a:alpha val="25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2" name="Google Shape;82;p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4"/>
          <p:cNvSpPr txBox="1">
            <a:spLocks noGrp="1"/>
          </p:cNvSpPr>
          <p:nvPr>
            <p:ph type="title"/>
          </p:nvPr>
        </p:nvSpPr>
        <p:spPr>
          <a:xfrm>
            <a:off x="1082050" y="975350"/>
            <a:ext cx="6979800" cy="33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Tyrannosaurus" type="blank">
  <p:cSld name="BLANK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92" name="Google Shape;92;p16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4000" cy="5144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- Plesiosaur">
  <p:cSld name="BLANK_1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7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914398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082050" y="1127750"/>
            <a:ext cx="6979800" cy="33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None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None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None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None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None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None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None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None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tamaran Thin"/>
              <a:buNone/>
              <a:defRPr sz="2400">
                <a:solidFill>
                  <a:schemeClr val="dk1"/>
                </a:solidFill>
                <a:latin typeface="Catamaran Thin"/>
                <a:ea typeface="Catamaran Thin"/>
                <a:cs typeface="Catamaran Thin"/>
                <a:sym typeface="Catamaran Thi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082050" y="1633651"/>
            <a:ext cx="6979800" cy="23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55600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●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○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556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ellota Text Light"/>
              <a:buChar char="■"/>
              <a:defRPr sz="20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lvl="2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lvl="3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lvl="4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lvl="5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lvl="6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lvl="7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lvl="8" algn="ctr" rtl="0">
              <a:buNone/>
              <a:defRPr sz="1300" b="1">
                <a:solidFill>
                  <a:schemeClr val="dk2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5" r:id="rId5"/>
    <p:sldLayoutId id="2147483656" r:id="rId6"/>
    <p:sldLayoutId id="2147483660" r:id="rId7"/>
    <p:sldLayoutId id="2147483662" r:id="rId8"/>
    <p:sldLayoutId id="2147483663" r:id="rId9"/>
    <p:sldLayoutId id="2147483664" r:id="rId10"/>
    <p:sldLayoutId id="2147483669" r:id="rId11"/>
    <p:sldLayoutId id="2147483671" r:id="rId12"/>
    <p:sldLayoutId id="2147483675" r:id="rId13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C5011-F04A-43FF-81D6-4E43D8E152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5CB966-8A79-46A0-A86F-4F9C1B6E93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454D53-2AC7-41C4-8C0E-A9D396E02C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01F68-D6D3-49A1-B801-43DBA0AEAB65}" type="datetimeFigureOut">
              <a:rPr lang="ar-AE" smtClean="0"/>
              <a:t>22/05/1442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7F90CB-DB53-4073-8D7C-0D336AA36F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811043-6DEA-4EBE-A286-1DF7827DA6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EF9CE1-31FB-4F9E-A940-1C134C59044F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133012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slide" Target="slide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7.jpeg"/><Relationship Id="rId5" Type="http://schemas.openxmlformats.org/officeDocument/2006/relationships/image" Target="../media/image22.png"/><Relationship Id="rId4" Type="http://schemas.openxmlformats.org/officeDocument/2006/relationships/slide" Target="slid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8.jpeg"/><Relationship Id="rId5" Type="http://schemas.openxmlformats.org/officeDocument/2006/relationships/image" Target="../media/image22.png"/><Relationship Id="rId4" Type="http://schemas.openxmlformats.org/officeDocument/2006/relationships/slide" Target="slide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ordwall.net/play/141/869/172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13.xml"/><Relationship Id="rId3" Type="http://schemas.openxmlformats.org/officeDocument/2006/relationships/slide" Target="slide8.xml"/><Relationship Id="rId7" Type="http://schemas.openxmlformats.org/officeDocument/2006/relationships/slide" Target="slide10.xml"/><Relationship Id="rId12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6.png"/><Relationship Id="rId11" Type="http://schemas.openxmlformats.org/officeDocument/2006/relationships/slide" Target="slide12.xml"/><Relationship Id="rId5" Type="http://schemas.openxmlformats.org/officeDocument/2006/relationships/slide" Target="slide9.xml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openxmlformats.org/officeDocument/2006/relationships/slide" Target="slide11.xml"/><Relationship Id="rId1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slide" Target="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BFA6E1-B539-4077-ADD2-F6D555FF68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094" y="1311089"/>
            <a:ext cx="5889811" cy="2480982"/>
          </a:xfrm>
          <a:prstGeom prst="rect">
            <a:avLst/>
          </a:prstGeom>
          <a:solidFill>
            <a:srgbClr val="00990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l" rtl="1" eaLnBrk="1" fontAlgn="base" hangingPunct="1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ar-AE" sz="48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omic Sans MS" panose="030F0702030302020204" pitchFamily="66" charset="0"/>
              </a:rPr>
              <a:t>Welcome to our English class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542A68-5F33-4696-AD79-30EFF6C444AC}"/>
              </a:ext>
            </a:extLst>
          </p:cNvPr>
          <p:cNvSpPr txBox="1"/>
          <p:nvPr/>
        </p:nvSpPr>
        <p:spPr>
          <a:xfrm>
            <a:off x="3603811" y="3597088"/>
            <a:ext cx="2420471" cy="307777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Teacher: </a:t>
            </a:r>
            <a:r>
              <a:rPr lang="en-US" dirty="0" err="1"/>
              <a:t>Baraah</a:t>
            </a:r>
            <a:r>
              <a:rPr lang="en-US" dirty="0"/>
              <a:t> </a:t>
            </a:r>
            <a:r>
              <a:rPr lang="en-US" dirty="0" err="1"/>
              <a:t>Almourad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677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8" y="141871"/>
            <a:ext cx="4633050" cy="44973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49613-170F-4441-8B43-8F28A8ED418F}"/>
              </a:ext>
            </a:extLst>
          </p:cNvPr>
          <p:cNvSpPr txBox="1"/>
          <p:nvPr/>
        </p:nvSpPr>
        <p:spPr>
          <a:xfrm>
            <a:off x="2027144" y="1079126"/>
            <a:ext cx="1628972" cy="7848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rPr>
              <a:t>wings</a:t>
            </a:r>
            <a:endParaRPr kumimoji="0" lang="ar-AE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1BF75C81-E882-466D-9697-667561FA07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4" y="111615"/>
            <a:ext cx="899159" cy="7803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B8D9F5C-DC8D-4FA1-97FE-FE0EA148C6C4}"/>
              </a:ext>
            </a:extLst>
          </p:cNvPr>
          <p:cNvSpPr/>
          <p:nvPr/>
        </p:nvSpPr>
        <p:spPr>
          <a:xfrm>
            <a:off x="0" y="4672853"/>
            <a:ext cx="9144000" cy="48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15F30FE0-8353-466C-ADDE-4954070A08D5}"/>
              </a:ext>
            </a:extLst>
          </p:cNvPr>
          <p:cNvSpPr/>
          <p:nvPr/>
        </p:nvSpPr>
        <p:spPr>
          <a:xfrm>
            <a:off x="8485095" y="2924735"/>
            <a:ext cx="520818" cy="289112"/>
          </a:xfrm>
          <a:prstGeom prst="ellipse">
            <a:avLst/>
          </a:prstGeom>
          <a:solidFill>
            <a:srgbClr val="7ADBEE"/>
          </a:solidFill>
          <a:ln>
            <a:solidFill>
              <a:srgbClr val="7AD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AutoShape 4" descr="Wings Clip Art at Clker.com - vector clip art online, royalty free &amp; public  domain">
            <a:extLst>
              <a:ext uri="{FF2B5EF4-FFF2-40B4-BE49-F238E27FC236}">
                <a16:creationId xmlns:a16="http://schemas.microsoft.com/office/drawing/2014/main" id="{A2050960-B18D-4B13-9F54-E34FA0A1DC4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AutoShape 6" descr="Wings Clip Art at Clker.com - vector clip art online, royalty free &amp; public  domain">
            <a:extLst>
              <a:ext uri="{FF2B5EF4-FFF2-40B4-BE49-F238E27FC236}">
                <a16:creationId xmlns:a16="http://schemas.microsoft.com/office/drawing/2014/main" id="{AF2DD0C8-F8C8-4C07-AB8C-804492481E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4" name="Picture 10" descr="Fossils of KZ by salta.98.09 on emaze">
            <a:extLst>
              <a:ext uri="{FF2B5EF4-FFF2-40B4-BE49-F238E27FC236}">
                <a16:creationId xmlns:a16="http://schemas.microsoft.com/office/drawing/2014/main" id="{8E98B31A-DFF7-498A-B2D3-BD01423E38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3745" y="732864"/>
            <a:ext cx="2710703" cy="2710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0D569998-838D-4B11-BDCF-F286FBD89D2F}"/>
              </a:ext>
            </a:extLst>
          </p:cNvPr>
          <p:cNvCxnSpPr/>
          <p:nvPr/>
        </p:nvCxnSpPr>
        <p:spPr>
          <a:xfrm>
            <a:off x="4724400" y="891970"/>
            <a:ext cx="923365" cy="971986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F4967D28-2FBF-45A4-B14E-171ABD9DFEE8}"/>
              </a:ext>
            </a:extLst>
          </p:cNvPr>
          <p:cNvCxnSpPr/>
          <p:nvPr/>
        </p:nvCxnSpPr>
        <p:spPr>
          <a:xfrm>
            <a:off x="4724400" y="891970"/>
            <a:ext cx="2664759" cy="91665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4786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8" y="141871"/>
            <a:ext cx="4633050" cy="44973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49613-170F-4441-8B43-8F28A8ED418F}"/>
              </a:ext>
            </a:extLst>
          </p:cNvPr>
          <p:cNvSpPr txBox="1"/>
          <p:nvPr/>
        </p:nvSpPr>
        <p:spPr>
          <a:xfrm>
            <a:off x="2027144" y="1079126"/>
            <a:ext cx="1396536" cy="7848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rPr>
              <a:t>eyes</a:t>
            </a:r>
            <a:endParaRPr kumimoji="0" lang="ar-AE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385B9A59-F9B0-4164-A4CA-6D7D24C435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4" y="111615"/>
            <a:ext cx="899159" cy="7803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F4F6E8F-A72D-4673-87B0-9BDE3B5099C8}"/>
              </a:ext>
            </a:extLst>
          </p:cNvPr>
          <p:cNvSpPr/>
          <p:nvPr/>
        </p:nvSpPr>
        <p:spPr>
          <a:xfrm>
            <a:off x="0" y="4672853"/>
            <a:ext cx="9144000" cy="48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031E0F9-460D-4F66-A96F-9DC8667D8824}"/>
              </a:ext>
            </a:extLst>
          </p:cNvPr>
          <p:cNvSpPr/>
          <p:nvPr/>
        </p:nvSpPr>
        <p:spPr>
          <a:xfrm>
            <a:off x="8485095" y="2924735"/>
            <a:ext cx="520818" cy="289112"/>
          </a:xfrm>
          <a:prstGeom prst="ellipse">
            <a:avLst/>
          </a:prstGeom>
          <a:solidFill>
            <a:srgbClr val="7ADBEE"/>
          </a:solidFill>
          <a:ln>
            <a:solidFill>
              <a:srgbClr val="7AD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2" name="Picture 4" descr="Dinosaur Flying Stock Illustrations – 2,878 Dinosaur Flying Stock  Illustrations, Vectors &amp; Clipart - Dreamstime">
            <a:extLst>
              <a:ext uri="{FF2B5EF4-FFF2-40B4-BE49-F238E27FC236}">
                <a16:creationId xmlns:a16="http://schemas.microsoft.com/office/drawing/2014/main" id="{3554E341-3779-48D2-97E7-942FF981F6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67" t="30457" r="59992" b="50000"/>
          <a:stretch/>
        </p:blipFill>
        <p:spPr bwMode="auto">
          <a:xfrm>
            <a:off x="5597667" y="1919567"/>
            <a:ext cx="1798215" cy="129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191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8" y="141871"/>
            <a:ext cx="4633050" cy="44973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49613-170F-4441-8B43-8F28A8ED418F}"/>
              </a:ext>
            </a:extLst>
          </p:cNvPr>
          <p:cNvSpPr txBox="1"/>
          <p:nvPr/>
        </p:nvSpPr>
        <p:spPr>
          <a:xfrm>
            <a:off x="2027145" y="1079126"/>
            <a:ext cx="1800493" cy="7848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rPr>
              <a:t>plants</a:t>
            </a:r>
            <a:endParaRPr kumimoji="0" lang="ar-AE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4D0E7EFE-F66F-44FF-A6BE-39864FD910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4" y="111615"/>
            <a:ext cx="899159" cy="7803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F3E1146-F379-42D2-940B-C6EB6B6E1B82}"/>
              </a:ext>
            </a:extLst>
          </p:cNvPr>
          <p:cNvSpPr/>
          <p:nvPr/>
        </p:nvSpPr>
        <p:spPr>
          <a:xfrm>
            <a:off x="0" y="4672853"/>
            <a:ext cx="9144000" cy="48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64EC3F5-C841-42FF-A1B9-62EC972BB54C}"/>
              </a:ext>
            </a:extLst>
          </p:cNvPr>
          <p:cNvSpPr/>
          <p:nvPr/>
        </p:nvSpPr>
        <p:spPr>
          <a:xfrm>
            <a:off x="8485095" y="2924735"/>
            <a:ext cx="520818" cy="289112"/>
          </a:xfrm>
          <a:prstGeom prst="ellipse">
            <a:avLst/>
          </a:prstGeom>
          <a:solidFill>
            <a:srgbClr val="7ADBEE"/>
          </a:solidFill>
          <a:ln>
            <a:solidFill>
              <a:srgbClr val="7AD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Free Large Plant Cliparts, Download Free Clip Art, Free Clip Art on Clipart  Library">
            <a:extLst>
              <a:ext uri="{FF2B5EF4-FFF2-40B4-BE49-F238E27FC236}">
                <a16:creationId xmlns:a16="http://schemas.microsoft.com/office/drawing/2014/main" id="{74BA8529-DD72-4BD9-8E5A-66E068271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959" y="1683684"/>
            <a:ext cx="1561107" cy="198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60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8" y="141871"/>
            <a:ext cx="4633050" cy="44973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49613-170F-4441-8B43-8F28A8ED418F}"/>
              </a:ext>
            </a:extLst>
          </p:cNvPr>
          <p:cNvSpPr txBox="1"/>
          <p:nvPr/>
        </p:nvSpPr>
        <p:spPr>
          <a:xfrm>
            <a:off x="1928338" y="1343682"/>
            <a:ext cx="1516762" cy="7848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rPr>
              <a:t>meat</a:t>
            </a:r>
            <a:endParaRPr kumimoji="0" lang="ar-AE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19FE9164-5B3E-4603-B2EA-6615C8648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4" y="111615"/>
            <a:ext cx="899159" cy="78035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A0D24B5-6607-4D66-8034-966D92EFF816}"/>
              </a:ext>
            </a:extLst>
          </p:cNvPr>
          <p:cNvSpPr/>
          <p:nvPr/>
        </p:nvSpPr>
        <p:spPr>
          <a:xfrm>
            <a:off x="0" y="4672853"/>
            <a:ext cx="9144000" cy="48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EB93F67-689A-476C-B476-7E299967A756}"/>
              </a:ext>
            </a:extLst>
          </p:cNvPr>
          <p:cNvSpPr/>
          <p:nvPr/>
        </p:nvSpPr>
        <p:spPr>
          <a:xfrm>
            <a:off x="8485095" y="2924735"/>
            <a:ext cx="520818" cy="289112"/>
          </a:xfrm>
          <a:prstGeom prst="ellipse">
            <a:avLst/>
          </a:prstGeom>
          <a:solidFill>
            <a:srgbClr val="7ADBEE"/>
          </a:solidFill>
          <a:ln>
            <a:solidFill>
              <a:srgbClr val="7AD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93392F9-1523-479A-AC9D-28AC3395D6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37629" y="1750397"/>
            <a:ext cx="2124419" cy="1461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46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14</a:t>
            </a:fld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A69C69E-17A9-423F-9F83-D071F33F3E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145" b="4918"/>
          <a:stretch/>
        </p:blipFill>
        <p:spPr>
          <a:xfrm>
            <a:off x="2308785" y="1248159"/>
            <a:ext cx="4685328" cy="2842626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FDE1932-DA68-4C28-B545-C1369C7ECCC8}"/>
              </a:ext>
            </a:extLst>
          </p:cNvPr>
          <p:cNvSpPr/>
          <p:nvPr/>
        </p:nvSpPr>
        <p:spPr>
          <a:xfrm>
            <a:off x="2366810" y="544452"/>
            <a:ext cx="4187554" cy="6548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Cavolini" panose="03000502040302020204" pitchFamily="66" charset="0"/>
                <a:cs typeface="Cavolini" panose="03000502040302020204" pitchFamily="66" charset="0"/>
              </a:rPr>
              <a:t>Stegosaurus</a:t>
            </a:r>
          </a:p>
        </p:txBody>
      </p:sp>
    </p:spTree>
    <p:extLst>
      <p:ext uri="{BB962C8B-B14F-4D97-AF65-F5344CB8AC3E}">
        <p14:creationId xmlns:p14="http://schemas.microsoft.com/office/powerpoint/2010/main" val="1097618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15</a:t>
            </a:fld>
            <a:endParaRPr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F39A6D1-0071-4B97-86C7-9E3CBC647D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56" r="10264"/>
          <a:stretch/>
        </p:blipFill>
        <p:spPr>
          <a:xfrm>
            <a:off x="2340628" y="1256854"/>
            <a:ext cx="4462743" cy="2824327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14DEA43-2B86-4097-9FB5-3E63D6DF34C9}"/>
              </a:ext>
            </a:extLst>
          </p:cNvPr>
          <p:cNvSpPr/>
          <p:nvPr/>
        </p:nvSpPr>
        <p:spPr>
          <a:xfrm>
            <a:off x="3048525" y="588184"/>
            <a:ext cx="3046949" cy="615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volini" panose="03000502040302020204" pitchFamily="66" charset="0"/>
                <a:cs typeface="Cavolini" panose="03000502040302020204" pitchFamily="66" charset="0"/>
              </a:rPr>
              <a:t>Diplodocus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16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CDE2330-637D-4493-AF27-72BC5D898B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9" r="13348" b="15164"/>
          <a:stretch/>
        </p:blipFill>
        <p:spPr>
          <a:xfrm>
            <a:off x="2000249" y="935050"/>
            <a:ext cx="5264524" cy="3125962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3091D276-BF66-4D24-9EB3-533E3FCC47C6}"/>
              </a:ext>
            </a:extLst>
          </p:cNvPr>
          <p:cNvSpPr/>
          <p:nvPr/>
        </p:nvSpPr>
        <p:spPr>
          <a:xfrm>
            <a:off x="3215293" y="309282"/>
            <a:ext cx="2834436" cy="62576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avolini" panose="03000502040302020204" pitchFamily="66" charset="0"/>
                <a:cs typeface="Cavolini" panose="03000502040302020204" pitchFamily="66" charset="0"/>
              </a:rPr>
              <a:t>Pterodactyl</a:t>
            </a:r>
          </a:p>
        </p:txBody>
      </p:sp>
    </p:spTree>
    <p:extLst>
      <p:ext uri="{BB962C8B-B14F-4D97-AF65-F5344CB8AC3E}">
        <p14:creationId xmlns:p14="http://schemas.microsoft.com/office/powerpoint/2010/main" val="102062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BB013DE-FC7C-4F8B-9E29-320BD3807DCD}"/>
              </a:ext>
            </a:extLst>
          </p:cNvPr>
          <p:cNvSpPr/>
          <p:nvPr/>
        </p:nvSpPr>
        <p:spPr>
          <a:xfrm>
            <a:off x="1631471" y="75265"/>
            <a:ext cx="3250570" cy="5770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Page: 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1EA1C2A-6596-4287-96D9-A9EE8189CC21}"/>
              </a:ext>
            </a:extLst>
          </p:cNvPr>
          <p:cNvSpPr/>
          <p:nvPr/>
        </p:nvSpPr>
        <p:spPr>
          <a:xfrm>
            <a:off x="4297251" y="75264"/>
            <a:ext cx="3250570" cy="577081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3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Nova" panose="020B0504020202020204" pitchFamily="34" charset="0"/>
              </a:rPr>
              <a:t>Page: 16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79332B-22E6-41DA-BBD2-7C733F83AF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3906" y="606248"/>
            <a:ext cx="2753346" cy="37851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CBB200-53F2-4A68-A873-89C5AF06C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321" y="606248"/>
            <a:ext cx="2892431" cy="384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058345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CCD9FA-71D6-4946-BCD0-81254A84E5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1908" y="414481"/>
            <a:ext cx="7989726" cy="43145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695DB8-EFBD-4547-AA7A-4A4B924C9487}"/>
              </a:ext>
            </a:extLst>
          </p:cNvPr>
          <p:cNvSpPr txBox="1"/>
          <p:nvPr/>
        </p:nvSpPr>
        <p:spPr>
          <a:xfrm>
            <a:off x="6417026" y="2226377"/>
            <a:ext cx="2126681" cy="40011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Pages 15 &amp; 16</a:t>
            </a:r>
          </a:p>
        </p:txBody>
      </p:sp>
    </p:spTree>
    <p:extLst>
      <p:ext uri="{BB962C8B-B14F-4D97-AF65-F5344CB8AC3E}">
        <p14:creationId xmlns:p14="http://schemas.microsoft.com/office/powerpoint/2010/main" val="20161265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64E084C-C677-4609-B804-D46191B2F1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9510" y="439638"/>
            <a:ext cx="6233949" cy="42642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AFC7CF-B2EE-4D64-B454-CA138B8181A5}"/>
              </a:ext>
            </a:extLst>
          </p:cNvPr>
          <p:cNvSpPr txBox="1"/>
          <p:nvPr/>
        </p:nvSpPr>
        <p:spPr>
          <a:xfrm>
            <a:off x="5549357" y="1776377"/>
            <a:ext cx="19541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small eyes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12EF5-8B4C-45A6-80A6-08B7A47B55B6}"/>
              </a:ext>
            </a:extLst>
          </p:cNvPr>
          <p:cNvSpPr txBox="1"/>
          <p:nvPr/>
        </p:nvSpPr>
        <p:spPr>
          <a:xfrm>
            <a:off x="1815352" y="3449654"/>
            <a:ext cx="21462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Cavolini" panose="03000502040302020204" pitchFamily="66" charset="0"/>
                <a:cs typeface="Cavolini" panose="03000502040302020204" pitchFamily="66" charset="0"/>
              </a:rPr>
              <a:t>sharp teeth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B07C45-6F28-4440-A2AA-E90821EDD278}"/>
              </a:ext>
            </a:extLst>
          </p:cNvPr>
          <p:cNvSpPr txBox="1"/>
          <p:nvPr/>
        </p:nvSpPr>
        <p:spPr>
          <a:xfrm>
            <a:off x="5727564" y="3930447"/>
            <a:ext cx="1597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big body</a:t>
            </a:r>
          </a:p>
        </p:txBody>
      </p:sp>
    </p:spTree>
    <p:extLst>
      <p:ext uri="{BB962C8B-B14F-4D97-AF65-F5344CB8AC3E}">
        <p14:creationId xmlns:p14="http://schemas.microsoft.com/office/powerpoint/2010/main" val="119558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3;p16">
            <a:extLst>
              <a:ext uri="{FF2B5EF4-FFF2-40B4-BE49-F238E27FC236}">
                <a16:creationId xmlns:a16="http://schemas.microsoft.com/office/drawing/2014/main" id="{82ACB63D-4C83-4AE6-AF2A-7FEF4D3036E2}"/>
              </a:ext>
            </a:extLst>
          </p:cNvPr>
          <p:cNvSpPr txBox="1">
            <a:spLocks/>
          </p:cNvSpPr>
          <p:nvPr/>
        </p:nvSpPr>
        <p:spPr>
          <a:xfrm>
            <a:off x="1894066" y="228463"/>
            <a:ext cx="4104299" cy="481281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spcFirstLastPara="1" lIns="0" tIns="0" rIns="0" bIns="0"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457189">
              <a:spcBef>
                <a:spcPts val="0"/>
              </a:spcBef>
              <a:defRPr/>
            </a:pPr>
            <a:r>
              <a:rPr lang="en-US" sz="3600" b="1" dirty="0">
                <a:solidFill>
                  <a:srgbClr val="C05E9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ea typeface="+mn-ea"/>
                <a:cs typeface="Aharoni" panose="02010803020104030203" pitchFamily="2" charset="-79"/>
              </a:rPr>
              <a:t>Online class rules 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10D2991-9807-4379-81F8-754A45854E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91687" y="3185754"/>
            <a:ext cx="405326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GB" altLang="en-US" sz="2400" b="1" kern="1200" dirty="0">
                <a:solidFill>
                  <a:prstClr val="black"/>
                </a:solidFill>
                <a:latin typeface="Aharoni" panose="02010803020104030203" pitchFamily="2" charset="-79"/>
                <a:ea typeface="Sultan bold"/>
                <a:cs typeface="Aharoni" panose="02010803020104030203" pitchFamily="2" charset="-79"/>
              </a:rPr>
              <a:t>Mute your microphone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C2F4A865-8B91-4F08-924B-7D6B9F3ABCE0}"/>
              </a:ext>
            </a:extLst>
          </p:cNvPr>
          <p:cNvGrpSpPr>
            <a:grpSpLocks/>
          </p:cNvGrpSpPr>
          <p:nvPr/>
        </p:nvGrpSpPr>
        <p:grpSpPr bwMode="auto">
          <a:xfrm>
            <a:off x="3399936" y="3688774"/>
            <a:ext cx="1454158" cy="1465628"/>
            <a:chOff x="1569776" y="3693126"/>
            <a:chExt cx="1794337" cy="1833925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FAA0F5F-0CF7-4C6A-925A-FF3F94762D06}"/>
                </a:ext>
              </a:extLst>
            </p:cNvPr>
            <p:cNvSpPr/>
            <p:nvPr/>
          </p:nvSpPr>
          <p:spPr>
            <a:xfrm>
              <a:off x="1569776" y="3693126"/>
              <a:ext cx="1773695" cy="1833925"/>
            </a:xfrm>
            <a:prstGeom prst="ellipse">
              <a:avLst/>
            </a:prstGeom>
            <a:solidFill>
              <a:srgbClr val="78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buClrTx/>
                <a:defRPr/>
              </a:pPr>
              <a:endParaRPr lang="en-GB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36" name="Picture 24">
              <a:extLst>
                <a:ext uri="{FF2B5EF4-FFF2-40B4-BE49-F238E27FC236}">
                  <a16:creationId xmlns:a16="http://schemas.microsoft.com/office/drawing/2014/main" id="{ACBB5F71-6401-4076-A133-506E3B32B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34614" y="3945155"/>
              <a:ext cx="1729499" cy="1266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450546F-A7E6-47F0-9B0E-59A38EA23E2D}"/>
              </a:ext>
            </a:extLst>
          </p:cNvPr>
          <p:cNvGrpSpPr>
            <a:grpSpLocks/>
          </p:cNvGrpSpPr>
          <p:nvPr/>
        </p:nvGrpSpPr>
        <p:grpSpPr bwMode="auto">
          <a:xfrm>
            <a:off x="945663" y="1603301"/>
            <a:ext cx="1506388" cy="1582452"/>
            <a:chOff x="1688304" y="533376"/>
            <a:chExt cx="1773757" cy="1833925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90D2891E-EE16-489F-9B8F-D748C470306A}"/>
                </a:ext>
              </a:extLst>
            </p:cNvPr>
            <p:cNvSpPr/>
            <p:nvPr/>
          </p:nvSpPr>
          <p:spPr>
            <a:xfrm>
              <a:off x="1688304" y="533376"/>
              <a:ext cx="1773757" cy="1833925"/>
            </a:xfrm>
            <a:prstGeom prst="ellipse">
              <a:avLst/>
            </a:prstGeom>
            <a:solidFill>
              <a:srgbClr val="FF81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buClrTx/>
                <a:defRPr/>
              </a:pPr>
              <a:endParaRPr lang="en-GB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1B8E3D33-F0E9-4F8D-8E60-5674683EE4AF}"/>
                </a:ext>
              </a:extLst>
            </p:cNvPr>
            <p:cNvSpPr/>
            <p:nvPr/>
          </p:nvSpPr>
          <p:spPr>
            <a:xfrm>
              <a:off x="2046863" y="1058943"/>
              <a:ext cx="409329" cy="1540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buClrTx/>
                <a:defRPr/>
              </a:pPr>
              <a:endParaRPr lang="en-GB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0" name="Oval 39">
              <a:extLst>
                <a:ext uri="{FF2B5EF4-FFF2-40B4-BE49-F238E27FC236}">
                  <a16:creationId xmlns:a16="http://schemas.microsoft.com/office/drawing/2014/main" id="{417D49DC-8FDE-4E96-A7AE-062A2565AD40}"/>
                </a:ext>
              </a:extLst>
            </p:cNvPr>
            <p:cNvSpPr/>
            <p:nvPr/>
          </p:nvSpPr>
          <p:spPr>
            <a:xfrm>
              <a:off x="2370518" y="1373330"/>
              <a:ext cx="409329" cy="1540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buClrTx/>
                <a:defRPr/>
              </a:pPr>
              <a:endParaRPr lang="en-GB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E48E5628-A9B3-4BA9-AF09-1A74823D5DF3}"/>
                </a:ext>
              </a:extLst>
            </p:cNvPr>
            <p:cNvSpPr/>
            <p:nvPr/>
          </p:nvSpPr>
          <p:spPr>
            <a:xfrm>
              <a:off x="2686241" y="833473"/>
              <a:ext cx="409329" cy="15401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buClrTx/>
                <a:defRPr/>
              </a:pPr>
              <a:endParaRPr lang="en-GB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42" name="TextBox 41">
            <a:extLst>
              <a:ext uri="{FF2B5EF4-FFF2-40B4-BE49-F238E27FC236}">
                <a16:creationId xmlns:a16="http://schemas.microsoft.com/office/drawing/2014/main" id="{5281654A-E1D0-4333-9FB8-041EEDAF0B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37448" y="4296299"/>
            <a:ext cx="3657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GB" altLang="en-US" sz="2800" b="1" kern="1200" dirty="0">
                <a:solidFill>
                  <a:prstClr val="black"/>
                </a:solidFill>
                <a:latin typeface="Aharoni" panose="02010803020104030203" pitchFamily="2" charset="-79"/>
                <a:ea typeface="Sultan bold"/>
                <a:cs typeface="Aharoni" panose="02010803020104030203" pitchFamily="2" charset="-79"/>
              </a:rPr>
              <a:t>Respect your </a:t>
            </a:r>
            <a:r>
              <a:rPr lang="en-GB" altLang="en-US" sz="2400" b="1" kern="1200" dirty="0">
                <a:solidFill>
                  <a:prstClr val="black"/>
                </a:solidFill>
                <a:latin typeface="Aharoni" panose="02010803020104030203" pitchFamily="2" charset="-79"/>
                <a:ea typeface="Sultan bold"/>
                <a:cs typeface="Aharoni" panose="02010803020104030203" pitchFamily="2" charset="-79"/>
              </a:rPr>
              <a:t>friends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8E3EFD0-EB39-452E-90AC-650746975D35}"/>
              </a:ext>
            </a:extLst>
          </p:cNvPr>
          <p:cNvGrpSpPr>
            <a:grpSpLocks/>
          </p:cNvGrpSpPr>
          <p:nvPr/>
        </p:nvGrpSpPr>
        <p:grpSpPr bwMode="auto">
          <a:xfrm>
            <a:off x="1891752" y="2974152"/>
            <a:ext cx="1450002" cy="1404570"/>
            <a:chOff x="5511113" y="3169701"/>
            <a:chExt cx="1773757" cy="1833925"/>
          </a:xfrm>
        </p:grpSpPr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721CFB08-1188-4092-8FCA-BE479E490E4B}"/>
                </a:ext>
              </a:extLst>
            </p:cNvPr>
            <p:cNvSpPr/>
            <p:nvPr/>
          </p:nvSpPr>
          <p:spPr>
            <a:xfrm>
              <a:off x="5511113" y="3169701"/>
              <a:ext cx="1773757" cy="1833925"/>
            </a:xfrm>
            <a:prstGeom prst="ellipse">
              <a:avLst/>
            </a:prstGeom>
            <a:solidFill>
              <a:srgbClr val="FFD9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buClrTx/>
                <a:defRPr/>
              </a:pPr>
              <a:endParaRPr lang="en-GB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45" name="Group 34">
              <a:extLst>
                <a:ext uri="{FF2B5EF4-FFF2-40B4-BE49-F238E27FC236}">
                  <a16:creationId xmlns:a16="http://schemas.microsoft.com/office/drawing/2014/main" id="{C6E92044-0128-469E-AD41-D1372E1744C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608103" y="3332628"/>
              <a:ext cx="1576158" cy="1539217"/>
              <a:chOff x="5608103" y="3332628"/>
              <a:chExt cx="1576158" cy="1539217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EAE0A986-3188-4791-BF53-15A836DA4EDB}"/>
                  </a:ext>
                </a:extLst>
              </p:cNvPr>
              <p:cNvSpPr/>
              <p:nvPr/>
            </p:nvSpPr>
            <p:spPr>
              <a:xfrm>
                <a:off x="5837942" y="3534898"/>
                <a:ext cx="1183562" cy="1135287"/>
              </a:xfrm>
              <a:prstGeom prst="ellipse">
                <a:avLst/>
              </a:prstGeom>
              <a:solidFill>
                <a:srgbClr val="EBEB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914378">
                  <a:buClrTx/>
                  <a:defRPr/>
                </a:pPr>
                <a:endParaRPr lang="en-GB" sz="180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pic>
            <p:nvPicPr>
              <p:cNvPr id="47" name="Picture 36">
                <a:extLst>
                  <a:ext uri="{FF2B5EF4-FFF2-40B4-BE49-F238E27FC236}">
                    <a16:creationId xmlns:a16="http://schemas.microsoft.com/office/drawing/2014/main" id="{9E30DB5B-143D-41D3-9472-77FA8D9070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08103" y="3332628"/>
                <a:ext cx="1576158" cy="15392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A35E354D-0B64-43A9-946B-21A88298AA43}"/>
              </a:ext>
            </a:extLst>
          </p:cNvPr>
          <p:cNvGrpSpPr>
            <a:grpSpLocks/>
          </p:cNvGrpSpPr>
          <p:nvPr/>
        </p:nvGrpSpPr>
        <p:grpSpPr bwMode="auto">
          <a:xfrm>
            <a:off x="239503" y="308148"/>
            <a:ext cx="1472055" cy="1465628"/>
            <a:chOff x="5537479" y="3580370"/>
            <a:chExt cx="1773757" cy="1833925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1DDAC0B-7679-468C-A1C4-6D9E3347CE0F}"/>
                </a:ext>
              </a:extLst>
            </p:cNvPr>
            <p:cNvSpPr/>
            <p:nvPr/>
          </p:nvSpPr>
          <p:spPr>
            <a:xfrm>
              <a:off x="5537479" y="3580370"/>
              <a:ext cx="1773757" cy="1833925"/>
            </a:xfrm>
            <a:prstGeom prst="ellipse">
              <a:avLst/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378">
                <a:buClrTx/>
                <a:defRPr/>
              </a:pPr>
              <a:endParaRPr lang="en-GB" sz="180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pic>
          <p:nvPicPr>
            <p:cNvPr id="50" name="Picture 39">
              <a:extLst>
                <a:ext uri="{FF2B5EF4-FFF2-40B4-BE49-F238E27FC236}">
                  <a16:creationId xmlns:a16="http://schemas.microsoft.com/office/drawing/2014/main" id="{086C001A-2526-44E2-8CAB-6CF08135A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6748" y="3834015"/>
              <a:ext cx="1440078" cy="1440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40">
              <a:extLst>
                <a:ext uri="{FF2B5EF4-FFF2-40B4-BE49-F238E27FC236}">
                  <a16:creationId xmlns:a16="http://schemas.microsoft.com/office/drawing/2014/main" id="{8280EC5E-F01A-4BF4-B635-0B085575B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6668" y="3802287"/>
              <a:ext cx="495378" cy="4953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C895E21F-E728-4909-92C4-71C9C01EF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1130" y="900427"/>
            <a:ext cx="35811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GB" altLang="en-US" sz="2400" b="1" kern="1200" dirty="0">
                <a:solidFill>
                  <a:prstClr val="black"/>
                </a:solidFill>
                <a:latin typeface="Aharoni" panose="02010803020104030203" pitchFamily="2" charset="-79"/>
                <a:ea typeface="Sultan bold"/>
                <a:cs typeface="Aharoni" panose="02010803020104030203" pitchFamily="2" charset="-79"/>
              </a:rPr>
              <a:t>Be ready on time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B1540225-6102-495C-8027-7B3934219E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09237" y="2016106"/>
            <a:ext cx="377904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8" fontAlgn="base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GB" altLang="en-US" sz="2400" b="1" kern="1200" dirty="0">
                <a:solidFill>
                  <a:prstClr val="black"/>
                </a:solidFill>
                <a:latin typeface="Aharoni" panose="02010803020104030203" pitchFamily="2" charset="-79"/>
                <a:ea typeface="Sultan bold"/>
                <a:cs typeface="Aharoni" panose="02010803020104030203" pitchFamily="2" charset="-79"/>
              </a:rPr>
              <a:t>Sit in a good position</a:t>
            </a:r>
          </a:p>
        </p:txBody>
      </p:sp>
      <p:pic>
        <p:nvPicPr>
          <p:cNvPr id="54" name="Picture 2" descr="Sit In Chair - Sitting On Chair Clipart , Free Transparent Clipart -  ClipartKey">
            <a:extLst>
              <a:ext uri="{FF2B5EF4-FFF2-40B4-BE49-F238E27FC236}">
                <a16:creationId xmlns:a16="http://schemas.microsoft.com/office/drawing/2014/main" id="{D043D3CC-0F3A-4F37-AB70-BEBF4C7E8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242" y="1682690"/>
            <a:ext cx="1264111" cy="140456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42" grpId="0"/>
      <p:bldP spid="52" grpId="0"/>
      <p:bldP spid="5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3B374E3-A7AB-4B33-9096-0CB98E627F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70" t="49321" r="39621" b="26195"/>
          <a:stretch/>
        </p:blipFill>
        <p:spPr>
          <a:xfrm>
            <a:off x="1049371" y="2112645"/>
            <a:ext cx="7332629" cy="2812257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A4C0C1B9-A71C-441F-BC3C-00A0A092DABA}"/>
              </a:ext>
            </a:extLst>
          </p:cNvPr>
          <p:cNvGrpSpPr/>
          <p:nvPr/>
        </p:nvGrpSpPr>
        <p:grpSpPr>
          <a:xfrm>
            <a:off x="607316" y="755842"/>
            <a:ext cx="7606348" cy="1269435"/>
            <a:chOff x="479824" y="610807"/>
            <a:chExt cx="10936733" cy="193986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38425196-5487-474F-8E21-030F35DE99E1}"/>
                </a:ext>
              </a:extLst>
            </p:cNvPr>
            <p:cNvGrpSpPr/>
            <p:nvPr/>
          </p:nvGrpSpPr>
          <p:grpSpPr>
            <a:xfrm>
              <a:off x="7146138" y="1104514"/>
              <a:ext cx="4270419" cy="1446157"/>
              <a:chOff x="519917" y="727042"/>
              <a:chExt cx="4270419" cy="144615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4877CEF4-3240-48E0-ACC7-AD882F8243F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7286" t="32812" r="49047" b="53194"/>
              <a:stretch/>
            </p:blipFill>
            <p:spPr>
              <a:xfrm>
                <a:off x="519917" y="752783"/>
                <a:ext cx="4270419" cy="1420416"/>
              </a:xfrm>
              <a:prstGeom prst="rect">
                <a:avLst/>
              </a:prstGeom>
            </p:spPr>
          </p:pic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1D5246F-52C8-4ABA-952A-F0D4E7BBD678}"/>
                  </a:ext>
                </a:extLst>
              </p:cNvPr>
              <p:cNvSpPr txBox="1"/>
              <p:nvPr/>
            </p:nvSpPr>
            <p:spPr>
              <a:xfrm>
                <a:off x="3169797" y="727042"/>
                <a:ext cx="1620539" cy="9876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3600" dirty="0"/>
              </a:p>
            </p:txBody>
          </p:sp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4969A0C6-040B-4E9F-A480-DA970B590B5D}"/>
                </a:ext>
              </a:extLst>
            </p:cNvPr>
            <p:cNvGrpSpPr/>
            <p:nvPr/>
          </p:nvGrpSpPr>
          <p:grpSpPr>
            <a:xfrm>
              <a:off x="479824" y="610807"/>
              <a:ext cx="3078972" cy="1803634"/>
              <a:chOff x="479824" y="610807"/>
              <a:chExt cx="3078972" cy="180363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A1022884-204F-4079-961E-69883209AA8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41089" t="24093" r="41847" b="58137"/>
              <a:stretch/>
            </p:blipFill>
            <p:spPr>
              <a:xfrm>
                <a:off x="479824" y="610807"/>
                <a:ext cx="3078972" cy="1803634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634E8A0-4EC1-4D7D-B104-8532E02EF4FC}"/>
                  </a:ext>
                </a:extLst>
              </p:cNvPr>
              <p:cNvSpPr txBox="1"/>
              <p:nvPr/>
            </p:nvSpPr>
            <p:spPr>
              <a:xfrm>
                <a:off x="2362081" y="617133"/>
                <a:ext cx="1196715" cy="564388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1800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204712DA-8CF0-482F-996C-419660C39B15}"/>
                </a:ext>
              </a:extLst>
            </p:cNvPr>
            <p:cNvGrpSpPr/>
            <p:nvPr/>
          </p:nvGrpSpPr>
          <p:grpSpPr>
            <a:xfrm>
              <a:off x="3847979" y="864066"/>
              <a:ext cx="3091001" cy="1506206"/>
              <a:chOff x="3847979" y="864066"/>
              <a:chExt cx="3091001" cy="1506206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76A4935-F3C4-4F69-82FE-2DB9733C8C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27286" t="19233" r="55583" b="66773"/>
              <a:stretch/>
            </p:blipFill>
            <p:spPr>
              <a:xfrm>
                <a:off x="3847979" y="864066"/>
                <a:ext cx="3091001" cy="1420416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BFC24E8-DB6F-4F38-8C01-5E9023B78D61}"/>
                  </a:ext>
                </a:extLst>
              </p:cNvPr>
              <p:cNvSpPr txBox="1"/>
              <p:nvPr/>
            </p:nvSpPr>
            <p:spPr>
              <a:xfrm>
                <a:off x="6068007" y="1382593"/>
                <a:ext cx="870972" cy="98767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en-US" sz="3600" dirty="0"/>
              </a:p>
            </p:txBody>
          </p:sp>
        </p:grp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A15D688-A0EB-46BB-9D25-D089B00C6B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298" y="2428446"/>
            <a:ext cx="413874" cy="286608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7B32151-3C15-4835-B547-9A1EFF30E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045" y="3030855"/>
            <a:ext cx="413874" cy="286608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71A9A79-B734-40F2-B00B-35C129F398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3045" y="3608317"/>
            <a:ext cx="413874" cy="286608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CAE9CE0E-6A16-4D4D-B9CC-3371D9985E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7298" y="4194984"/>
            <a:ext cx="413874" cy="286608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EB38831-D4B6-4DD9-8003-C2602DB0E06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47"/>
          <a:stretch/>
        </p:blipFill>
        <p:spPr>
          <a:xfrm>
            <a:off x="5039654" y="2749568"/>
            <a:ext cx="308158" cy="28660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3A0EEAD9-0B0D-4953-8A1C-8D33342F49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47"/>
          <a:stretch/>
        </p:blipFill>
        <p:spPr>
          <a:xfrm>
            <a:off x="5048293" y="3351977"/>
            <a:ext cx="285511" cy="265545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17D21EC5-FAB6-4705-82CF-857D79AB2C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47"/>
          <a:stretch/>
        </p:blipFill>
        <p:spPr>
          <a:xfrm>
            <a:off x="5044968" y="3919336"/>
            <a:ext cx="284480" cy="26458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A0BE5243-B0C5-4BD2-AB57-0B75ADA93F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244" y="2423753"/>
            <a:ext cx="413874" cy="286608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C17AD8F6-F806-4B9B-ACD2-2325D239DD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517" y="3330058"/>
            <a:ext cx="413874" cy="286608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71C18F5A-7A20-4D91-B0A3-0F912A0BC0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244" y="3944798"/>
            <a:ext cx="413874" cy="286608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E3C41E50-E1FF-4F63-8998-CA66F034BD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244" y="4528263"/>
            <a:ext cx="413874" cy="286608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7FBFD281-816B-4040-AB6D-0A33496579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47"/>
          <a:stretch/>
        </p:blipFill>
        <p:spPr>
          <a:xfrm>
            <a:off x="6882102" y="2744247"/>
            <a:ext cx="308158" cy="286608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3A2477C-191E-4072-8EC9-A1D7A260A64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47"/>
          <a:stretch/>
        </p:blipFill>
        <p:spPr>
          <a:xfrm>
            <a:off x="6888141" y="3040971"/>
            <a:ext cx="308158" cy="286608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744AB437-C69F-4739-B396-AE77F091C3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47"/>
          <a:stretch/>
        </p:blipFill>
        <p:spPr>
          <a:xfrm>
            <a:off x="6882102" y="3631872"/>
            <a:ext cx="308158" cy="286608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E3133F6-DDAD-4D09-9DEA-BFC032CDC99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47"/>
          <a:stretch/>
        </p:blipFill>
        <p:spPr>
          <a:xfrm>
            <a:off x="6882101" y="4209854"/>
            <a:ext cx="308158" cy="28660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DE51BD6D-83D8-4C48-AC9E-0F2E4076264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9847"/>
          <a:stretch/>
        </p:blipFill>
        <p:spPr>
          <a:xfrm>
            <a:off x="5055903" y="4507196"/>
            <a:ext cx="308158" cy="286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1668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222C7E-66F8-4019-B092-0AB3967CED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879" t="27061" r="46933" b="35219"/>
          <a:stretch/>
        </p:blipFill>
        <p:spPr>
          <a:xfrm>
            <a:off x="962367" y="428873"/>
            <a:ext cx="6097716" cy="428575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0486D07-165E-4DDA-BCE0-4DDFF04C6558}"/>
              </a:ext>
            </a:extLst>
          </p:cNvPr>
          <p:cNvSpPr txBox="1"/>
          <p:nvPr/>
        </p:nvSpPr>
        <p:spPr>
          <a:xfrm>
            <a:off x="3449822" y="1317492"/>
            <a:ext cx="2988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Stegosaurus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BA46F8-828D-4381-85CB-3F2FAA9ED855}"/>
              </a:ext>
            </a:extLst>
          </p:cNvPr>
          <p:cNvSpPr txBox="1"/>
          <p:nvPr/>
        </p:nvSpPr>
        <p:spPr>
          <a:xfrm>
            <a:off x="2516936" y="2070810"/>
            <a:ext cx="2988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small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5CB363-7776-4243-816A-00EEBD99771F}"/>
              </a:ext>
            </a:extLst>
          </p:cNvPr>
          <p:cNvSpPr txBox="1"/>
          <p:nvPr/>
        </p:nvSpPr>
        <p:spPr>
          <a:xfrm>
            <a:off x="2516936" y="2712307"/>
            <a:ext cx="2988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big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81A507-5152-4E5D-B4D2-F73C699F7AE5}"/>
              </a:ext>
            </a:extLst>
          </p:cNvPr>
          <p:cNvSpPr txBox="1"/>
          <p:nvPr/>
        </p:nvSpPr>
        <p:spPr>
          <a:xfrm>
            <a:off x="2302840" y="3264619"/>
            <a:ext cx="2988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no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42FF911-4A66-494F-9012-DE6369E558A8}"/>
              </a:ext>
            </a:extLst>
          </p:cNvPr>
          <p:cNvSpPr txBox="1"/>
          <p:nvPr/>
        </p:nvSpPr>
        <p:spPr>
          <a:xfrm>
            <a:off x="2106424" y="3838316"/>
            <a:ext cx="2988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volini" panose="03000502040302020204" pitchFamily="66" charset="0"/>
                <a:cs typeface="Cavolini" panose="03000502040302020204" pitchFamily="66" charset="0"/>
              </a:rPr>
              <a:t>plants</a:t>
            </a:r>
          </a:p>
        </p:txBody>
      </p:sp>
    </p:spTree>
    <p:extLst>
      <p:ext uri="{BB962C8B-B14F-4D97-AF65-F5344CB8AC3E}">
        <p14:creationId xmlns:p14="http://schemas.microsoft.com/office/powerpoint/2010/main" val="391820548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AD52CC7-C70C-4684-87A5-CC47E9F27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714">
            <a:off x="3830462" y="513128"/>
            <a:ext cx="1483076" cy="716285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F962264-8AD6-4C72-842F-17E5E24ED4DB}"/>
              </a:ext>
            </a:extLst>
          </p:cNvPr>
          <p:cNvSpPr/>
          <p:nvPr/>
        </p:nvSpPr>
        <p:spPr>
          <a:xfrm>
            <a:off x="937260" y="456525"/>
            <a:ext cx="3731166" cy="2903896"/>
          </a:xfrm>
          <a:custGeom>
            <a:avLst/>
            <a:gdLst>
              <a:gd name="connsiteX0" fmla="*/ 4928058 w 5071866"/>
              <a:gd name="connsiteY0" fmla="*/ 685875 h 4160595"/>
              <a:gd name="connsiteX1" fmla="*/ 4943298 w 5071866"/>
              <a:gd name="connsiteY1" fmla="*/ 1219275 h 4160595"/>
              <a:gd name="connsiteX2" fmla="*/ 3556458 w 5071866"/>
              <a:gd name="connsiteY2" fmla="*/ 1158315 h 4160595"/>
              <a:gd name="connsiteX3" fmla="*/ 3023058 w 5071866"/>
              <a:gd name="connsiteY3" fmla="*/ 350595 h 4160595"/>
              <a:gd name="connsiteX4" fmla="*/ 1742898 w 5071866"/>
              <a:gd name="connsiteY4" fmla="*/ 75 h 4160595"/>
              <a:gd name="connsiteX5" fmla="*/ 889458 w 5071866"/>
              <a:gd name="connsiteY5" fmla="*/ 335355 h 4160595"/>
              <a:gd name="connsiteX6" fmla="*/ 5538 w 5071866"/>
              <a:gd name="connsiteY6" fmla="*/ 1661235 h 4160595"/>
              <a:gd name="connsiteX7" fmla="*/ 538938 w 5071866"/>
              <a:gd name="connsiteY7" fmla="*/ 2987115 h 4160595"/>
              <a:gd name="connsiteX8" fmla="*/ 1041858 w 5071866"/>
              <a:gd name="connsiteY8" fmla="*/ 3947235 h 4160595"/>
              <a:gd name="connsiteX9" fmla="*/ 2032458 w 5071866"/>
              <a:gd name="connsiteY9" fmla="*/ 4160595 h 4160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1866" h="4160595">
                <a:moveTo>
                  <a:pt x="4928058" y="685875"/>
                </a:moveTo>
                <a:cubicBezTo>
                  <a:pt x="5049978" y="913205"/>
                  <a:pt x="5171898" y="1140535"/>
                  <a:pt x="4943298" y="1219275"/>
                </a:cubicBezTo>
                <a:cubicBezTo>
                  <a:pt x="4714698" y="1298015"/>
                  <a:pt x="3876498" y="1303095"/>
                  <a:pt x="3556458" y="1158315"/>
                </a:cubicBezTo>
                <a:cubicBezTo>
                  <a:pt x="3236418" y="1013535"/>
                  <a:pt x="3325318" y="543635"/>
                  <a:pt x="3023058" y="350595"/>
                </a:cubicBezTo>
                <a:cubicBezTo>
                  <a:pt x="2720798" y="157555"/>
                  <a:pt x="2098498" y="2615"/>
                  <a:pt x="1742898" y="75"/>
                </a:cubicBezTo>
                <a:cubicBezTo>
                  <a:pt x="1387298" y="-2465"/>
                  <a:pt x="1179018" y="58495"/>
                  <a:pt x="889458" y="335355"/>
                </a:cubicBezTo>
                <a:cubicBezTo>
                  <a:pt x="599898" y="612215"/>
                  <a:pt x="63958" y="1219275"/>
                  <a:pt x="5538" y="1661235"/>
                </a:cubicBezTo>
                <a:cubicBezTo>
                  <a:pt x="-52882" y="2103195"/>
                  <a:pt x="366218" y="2606115"/>
                  <a:pt x="538938" y="2987115"/>
                </a:cubicBezTo>
                <a:cubicBezTo>
                  <a:pt x="711658" y="3368115"/>
                  <a:pt x="792938" y="3751655"/>
                  <a:pt x="1041858" y="3947235"/>
                </a:cubicBezTo>
                <a:cubicBezTo>
                  <a:pt x="1290778" y="4142815"/>
                  <a:pt x="1867358" y="4127575"/>
                  <a:pt x="2032458" y="4160595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E4CBE0-69D6-469E-9450-A703AECD56F0}"/>
              </a:ext>
            </a:extLst>
          </p:cNvPr>
          <p:cNvSpPr/>
          <p:nvPr/>
        </p:nvSpPr>
        <p:spPr>
          <a:xfrm>
            <a:off x="1885950" y="1413361"/>
            <a:ext cx="5074920" cy="3000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defTabSz="685800"/>
            <a:r>
              <a:rPr lang="en-US" sz="1350" kern="12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/>
                <a:ea typeface="+mn-ea"/>
                <a:cs typeface="+mn-c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https://wordwall.net/play/141/869/172</a:t>
            </a:r>
            <a:r>
              <a:rPr lang="en-US" sz="1350" kern="1200" dirty="0">
                <a:ln w="0"/>
                <a:solidFill>
                  <a:sysClr val="windowText" lastClr="0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rbel" panose="020B0503020204020204"/>
                <a:ea typeface="+mn-ea"/>
                <a:cs typeface="+mn-cs"/>
              </a:rPr>
              <a:t> 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DABFF274-D045-43A1-9492-BA39D4916362}"/>
              </a:ext>
            </a:extLst>
          </p:cNvPr>
          <p:cNvSpPr/>
          <p:nvPr/>
        </p:nvSpPr>
        <p:spPr>
          <a:xfrm>
            <a:off x="5727032" y="546275"/>
            <a:ext cx="1808982" cy="829493"/>
          </a:xfrm>
          <a:prstGeom prst="downArrowCallou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b="1" kern="1200" dirty="0">
                <a:solidFill>
                  <a:srgbClr val="000000"/>
                </a:solidFill>
                <a:latin typeface="Corbel" panose="020B0503020204020204"/>
              </a:rPr>
              <a:t>Level 1: Easy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7EA9CE-D64C-4204-868C-4B84446E7B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276" t="17982" r="32705" b="26748"/>
          <a:stretch/>
        </p:blipFill>
        <p:spPr>
          <a:xfrm>
            <a:off x="2346821" y="1844129"/>
            <a:ext cx="4756558" cy="284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81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EAD52CC7-C70C-4684-87A5-CC47E9F27F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7714">
            <a:off x="3830462" y="513128"/>
            <a:ext cx="1483076" cy="716285"/>
          </a:xfrm>
          <a:prstGeom prst="rect">
            <a:avLst/>
          </a:prstGeom>
          <a:ln>
            <a:solidFill>
              <a:srgbClr val="7030A0"/>
            </a:solidFill>
          </a:ln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6F962264-8AD6-4C72-842F-17E5E24ED4DB}"/>
              </a:ext>
            </a:extLst>
          </p:cNvPr>
          <p:cNvSpPr/>
          <p:nvPr/>
        </p:nvSpPr>
        <p:spPr>
          <a:xfrm>
            <a:off x="937260" y="456525"/>
            <a:ext cx="3731166" cy="2903896"/>
          </a:xfrm>
          <a:custGeom>
            <a:avLst/>
            <a:gdLst>
              <a:gd name="connsiteX0" fmla="*/ 4928058 w 5071866"/>
              <a:gd name="connsiteY0" fmla="*/ 685875 h 4160595"/>
              <a:gd name="connsiteX1" fmla="*/ 4943298 w 5071866"/>
              <a:gd name="connsiteY1" fmla="*/ 1219275 h 4160595"/>
              <a:gd name="connsiteX2" fmla="*/ 3556458 w 5071866"/>
              <a:gd name="connsiteY2" fmla="*/ 1158315 h 4160595"/>
              <a:gd name="connsiteX3" fmla="*/ 3023058 w 5071866"/>
              <a:gd name="connsiteY3" fmla="*/ 350595 h 4160595"/>
              <a:gd name="connsiteX4" fmla="*/ 1742898 w 5071866"/>
              <a:gd name="connsiteY4" fmla="*/ 75 h 4160595"/>
              <a:gd name="connsiteX5" fmla="*/ 889458 w 5071866"/>
              <a:gd name="connsiteY5" fmla="*/ 335355 h 4160595"/>
              <a:gd name="connsiteX6" fmla="*/ 5538 w 5071866"/>
              <a:gd name="connsiteY6" fmla="*/ 1661235 h 4160595"/>
              <a:gd name="connsiteX7" fmla="*/ 538938 w 5071866"/>
              <a:gd name="connsiteY7" fmla="*/ 2987115 h 4160595"/>
              <a:gd name="connsiteX8" fmla="*/ 1041858 w 5071866"/>
              <a:gd name="connsiteY8" fmla="*/ 3947235 h 4160595"/>
              <a:gd name="connsiteX9" fmla="*/ 2032458 w 5071866"/>
              <a:gd name="connsiteY9" fmla="*/ 4160595 h 41605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071866" h="4160595">
                <a:moveTo>
                  <a:pt x="4928058" y="685875"/>
                </a:moveTo>
                <a:cubicBezTo>
                  <a:pt x="5049978" y="913205"/>
                  <a:pt x="5171898" y="1140535"/>
                  <a:pt x="4943298" y="1219275"/>
                </a:cubicBezTo>
                <a:cubicBezTo>
                  <a:pt x="4714698" y="1298015"/>
                  <a:pt x="3876498" y="1303095"/>
                  <a:pt x="3556458" y="1158315"/>
                </a:cubicBezTo>
                <a:cubicBezTo>
                  <a:pt x="3236418" y="1013535"/>
                  <a:pt x="3325318" y="543635"/>
                  <a:pt x="3023058" y="350595"/>
                </a:cubicBezTo>
                <a:cubicBezTo>
                  <a:pt x="2720798" y="157555"/>
                  <a:pt x="2098498" y="2615"/>
                  <a:pt x="1742898" y="75"/>
                </a:cubicBezTo>
                <a:cubicBezTo>
                  <a:pt x="1387298" y="-2465"/>
                  <a:pt x="1179018" y="58495"/>
                  <a:pt x="889458" y="335355"/>
                </a:cubicBezTo>
                <a:cubicBezTo>
                  <a:pt x="599898" y="612215"/>
                  <a:pt x="63958" y="1219275"/>
                  <a:pt x="5538" y="1661235"/>
                </a:cubicBezTo>
                <a:cubicBezTo>
                  <a:pt x="-52882" y="2103195"/>
                  <a:pt x="366218" y="2606115"/>
                  <a:pt x="538938" y="2987115"/>
                </a:cubicBezTo>
                <a:cubicBezTo>
                  <a:pt x="711658" y="3368115"/>
                  <a:pt x="792938" y="3751655"/>
                  <a:pt x="1041858" y="3947235"/>
                </a:cubicBezTo>
                <a:cubicBezTo>
                  <a:pt x="1290778" y="4142815"/>
                  <a:pt x="1867358" y="4127575"/>
                  <a:pt x="2032458" y="4160595"/>
                </a:cubicBezTo>
              </a:path>
            </a:pathLst>
          </a:cu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srgbClr val="000000"/>
              </a:solidFill>
              <a:latin typeface="Corbel" panose="020B0503020204020204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E4CBE0-69D6-469E-9450-A703AECD56F0}"/>
              </a:ext>
            </a:extLst>
          </p:cNvPr>
          <p:cNvSpPr/>
          <p:nvPr/>
        </p:nvSpPr>
        <p:spPr>
          <a:xfrm>
            <a:off x="1885950" y="1413361"/>
            <a:ext cx="6457950" cy="3000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 defTabSz="685800">
              <a:buClrTx/>
              <a:defRPr/>
            </a:pPr>
            <a:r>
              <a:rPr lang="en-US" sz="1350" kern="1200" dirty="0">
                <a:latin typeface="Corbel" panose="020B0503020204020204"/>
                <a:ea typeface="+mn-ea"/>
                <a:cs typeface="+mn-cs"/>
              </a:rPr>
              <a:t>https://www.liveworksheets.com/tu1050650jd</a:t>
            </a:r>
          </a:p>
        </p:txBody>
      </p:sp>
      <p:sp>
        <p:nvSpPr>
          <p:cNvPr id="5" name="Callout: Down Arrow 4">
            <a:extLst>
              <a:ext uri="{FF2B5EF4-FFF2-40B4-BE49-F238E27FC236}">
                <a16:creationId xmlns:a16="http://schemas.microsoft.com/office/drawing/2014/main" id="{DABFF274-D045-43A1-9492-BA39D4916362}"/>
              </a:ext>
            </a:extLst>
          </p:cNvPr>
          <p:cNvSpPr/>
          <p:nvPr/>
        </p:nvSpPr>
        <p:spPr>
          <a:xfrm>
            <a:off x="5727032" y="546275"/>
            <a:ext cx="1808982" cy="829493"/>
          </a:xfrm>
          <a:prstGeom prst="downArrowCallout">
            <a:avLst/>
          </a:prstGeom>
          <a:solidFill>
            <a:srgbClr val="FFC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1350" b="1" kern="1200" dirty="0">
                <a:solidFill>
                  <a:srgbClr val="000000"/>
                </a:solidFill>
                <a:latin typeface="Corbel" panose="020B0503020204020204"/>
              </a:rPr>
              <a:t>Level 2: Medium 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51A5F4C-C618-4F99-B2F2-799A430409A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68" t="12355" r="38571" b="18043"/>
          <a:stretch/>
        </p:blipFill>
        <p:spPr>
          <a:xfrm>
            <a:off x="2407911" y="1847256"/>
            <a:ext cx="1859879" cy="3026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002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r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Off-page Connector 2">
            <a:extLst>
              <a:ext uri="{FF2B5EF4-FFF2-40B4-BE49-F238E27FC236}">
                <a16:creationId xmlns:a16="http://schemas.microsoft.com/office/drawing/2014/main" id="{7E51F5EC-22AB-4314-B85B-059F86D69E90}"/>
              </a:ext>
            </a:extLst>
          </p:cNvPr>
          <p:cNvSpPr/>
          <p:nvPr/>
        </p:nvSpPr>
        <p:spPr>
          <a:xfrm>
            <a:off x="228601" y="258417"/>
            <a:ext cx="1530626" cy="1759226"/>
          </a:xfrm>
          <a:prstGeom prst="flowChartOffpageConnector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buClrTx/>
              <a:defRPr/>
            </a:pPr>
            <a:r>
              <a:rPr lang="en-US" sz="2400" kern="1200" dirty="0">
                <a:solidFill>
                  <a:srgbClr val="FFFFFF"/>
                </a:solidFill>
                <a:latin typeface="Arial Rounded MT Bold" panose="020F0704030504030204" pitchFamily="34" charset="0"/>
              </a:rPr>
              <a:t>Self - Assess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FD548CB-97B1-4B01-8FFB-10645057B361}"/>
              </a:ext>
            </a:extLst>
          </p:cNvPr>
          <p:cNvSpPr/>
          <p:nvPr/>
        </p:nvSpPr>
        <p:spPr>
          <a:xfrm>
            <a:off x="2143856" y="869586"/>
            <a:ext cx="5445722" cy="562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3300" b="1" u="sng" dirty="0">
                <a:solidFill>
                  <a:prstClr val="black">
                    <a:lumMod val="95000"/>
                    <a:lumOff val="5000"/>
                  </a:prstClr>
                </a:solidFill>
                <a:latin typeface="Sakkal Majalla" panose="02000000000000000000" pitchFamily="2" charset="-78"/>
                <a:cs typeface="Sakkal Majalla" panose="02000000000000000000" pitchFamily="2" charset="-78"/>
              </a:rPr>
              <a:t>How do you feel about today’s lesson?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929E02-DF7B-4C89-8C9C-926820A1CA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384" t="28456" r="19568" b="8941"/>
          <a:stretch/>
        </p:blipFill>
        <p:spPr>
          <a:xfrm>
            <a:off x="2621735" y="1426922"/>
            <a:ext cx="5016442" cy="2846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1563878"/>
      </p:ext>
    </p:extLst>
  </p:cSld>
  <p:clrMapOvr>
    <a:masterClrMapping/>
  </p:clrMapOvr>
  <p:transition>
    <p:fade thruBlk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2"/>
          <p:cNvSpPr txBox="1">
            <a:spLocks noGrp="1"/>
          </p:cNvSpPr>
          <p:nvPr>
            <p:ph type="ctrTitle"/>
          </p:nvPr>
        </p:nvSpPr>
        <p:spPr>
          <a:xfrm>
            <a:off x="1828800" y="1493525"/>
            <a:ext cx="5486400" cy="215640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en" sz="4000" dirty="0"/>
              <a:t>U5: Dinosaurs</a:t>
            </a:r>
            <a:br>
              <a:rPr lang="en" sz="4000" dirty="0"/>
            </a:br>
            <a:r>
              <a:rPr lang="en-US" sz="4000" dirty="0">
                <a:solidFill>
                  <a:srgbClr val="FF0000"/>
                </a:solidFill>
              </a:rPr>
              <a:t>Lesson 8: Different dinosaurs </a:t>
            </a:r>
            <a:endParaRPr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B4C7E92-0852-45CC-8D66-233F862AA97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EBA5BF5-71F7-4AD6-A1D6-C8AE188843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9957" y="812896"/>
            <a:ext cx="6510882" cy="3665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797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4C2F4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4"/>
          <p:cNvSpPr txBox="1">
            <a:spLocks noGrp="1"/>
          </p:cNvSpPr>
          <p:nvPr>
            <p:ph type="ctrTitle" idx="4294967295"/>
          </p:nvPr>
        </p:nvSpPr>
        <p:spPr>
          <a:xfrm>
            <a:off x="2803068" y="513269"/>
            <a:ext cx="5068200" cy="964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solidFill>
                  <a:schemeClr val="lt1"/>
                </a:solidFill>
              </a:rPr>
              <a:t>Hello!</a:t>
            </a:r>
            <a:endParaRPr sz="7200" dirty="0">
              <a:solidFill>
                <a:schemeClr val="lt1"/>
              </a:solidFill>
            </a:endParaRPr>
          </a:p>
        </p:txBody>
      </p:sp>
      <p:sp>
        <p:nvSpPr>
          <p:cNvPr id="128" name="Google Shape;128;p24"/>
          <p:cNvSpPr txBox="1">
            <a:spLocks noGrp="1"/>
          </p:cNvSpPr>
          <p:nvPr>
            <p:ph type="sldNum" idx="12"/>
          </p:nvPr>
        </p:nvSpPr>
        <p:spPr>
          <a:xfrm>
            <a:off x="4297650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sp>
        <p:nvSpPr>
          <p:cNvPr id="6" name="Google Shape;112;p22">
            <a:extLst>
              <a:ext uri="{FF2B5EF4-FFF2-40B4-BE49-F238E27FC236}">
                <a16:creationId xmlns:a16="http://schemas.microsoft.com/office/drawing/2014/main" id="{905C6712-8C00-4984-A455-8D84030E87A2}"/>
              </a:ext>
            </a:extLst>
          </p:cNvPr>
          <p:cNvSpPr txBox="1">
            <a:spLocks/>
          </p:cNvSpPr>
          <p:nvPr/>
        </p:nvSpPr>
        <p:spPr>
          <a:xfrm>
            <a:off x="1378167" y="1553360"/>
            <a:ext cx="5486400" cy="2156400"/>
          </a:xfrm>
          <a:prstGeom prst="rect">
            <a:avLst/>
          </a:prstGeom>
          <a:solidFill>
            <a:schemeClr val="bg1"/>
          </a:solidFill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4400" dirty="0">
                <a:latin typeface="Comic Sans MS" panose="030F0702030302020204" pitchFamily="66" charset="0"/>
              </a:rPr>
              <a:t>Are you ready?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 txBox="1">
            <a:spLocks noGrp="1"/>
          </p:cNvSpPr>
          <p:nvPr>
            <p:ph type="ctrTitle"/>
          </p:nvPr>
        </p:nvSpPr>
        <p:spPr>
          <a:xfrm>
            <a:off x="1927850" y="1583350"/>
            <a:ext cx="5288400" cy="11598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Vocabulary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 action="ppaction://hlinksldjump"/>
            <a:extLst>
              <a:ext uri="{FF2B5EF4-FFF2-40B4-BE49-F238E27FC236}">
                <a16:creationId xmlns:a16="http://schemas.microsoft.com/office/drawing/2014/main" id="{EDC12427-F746-49AD-8B6C-FE68F319B6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040" y="352336"/>
            <a:ext cx="1714649" cy="1156817"/>
          </a:xfrm>
          <a:prstGeom prst="rect">
            <a:avLst/>
          </a:prstGeom>
        </p:spPr>
      </p:pic>
      <p:pic>
        <p:nvPicPr>
          <p:cNvPr id="9" name="Picture 8">
            <a:hlinkClick r:id="rId5" action="ppaction://hlinksldjump"/>
            <a:extLst>
              <a:ext uri="{FF2B5EF4-FFF2-40B4-BE49-F238E27FC236}">
                <a16:creationId xmlns:a16="http://schemas.microsoft.com/office/drawing/2014/main" id="{33F57ED6-2DA3-44D6-A41B-67656272CFF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8670" y="1193692"/>
            <a:ext cx="1714649" cy="1156817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20DB6887-5A88-4744-ACEA-2FB889803BA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0301" y="441214"/>
            <a:ext cx="1714649" cy="1156817"/>
          </a:xfrm>
          <a:prstGeom prst="rect">
            <a:avLst/>
          </a:prstGeom>
        </p:spPr>
      </p:pic>
      <p:pic>
        <p:nvPicPr>
          <p:cNvPr id="13" name="Picture 12">
            <a:hlinkClick r:id="rId9" action="ppaction://hlinksldjump"/>
            <a:extLst>
              <a:ext uri="{FF2B5EF4-FFF2-40B4-BE49-F238E27FC236}">
                <a16:creationId xmlns:a16="http://schemas.microsoft.com/office/drawing/2014/main" id="{5A329E03-E94B-4584-9EB4-970F318E85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88" y="2129266"/>
            <a:ext cx="1714649" cy="1156817"/>
          </a:xfrm>
          <a:prstGeom prst="rect">
            <a:avLst/>
          </a:prstGeom>
        </p:spPr>
      </p:pic>
      <p:pic>
        <p:nvPicPr>
          <p:cNvPr id="15" name="Picture 14">
            <a:hlinkClick r:id="rId11" action="ppaction://hlinksldjump"/>
            <a:extLst>
              <a:ext uri="{FF2B5EF4-FFF2-40B4-BE49-F238E27FC236}">
                <a16:creationId xmlns:a16="http://schemas.microsoft.com/office/drawing/2014/main" id="{459687CC-AFBC-4B67-AF7B-61997E51289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028" y="3272370"/>
            <a:ext cx="1714649" cy="1156817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  <a:extLst>
              <a:ext uri="{FF2B5EF4-FFF2-40B4-BE49-F238E27FC236}">
                <a16:creationId xmlns:a16="http://schemas.microsoft.com/office/drawing/2014/main" id="{4A86D1D2-1FD5-4963-91C1-CEB30022A96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1968" y="2459251"/>
            <a:ext cx="1714649" cy="1156817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82359B-9657-405D-B750-4C9A763762C1}"/>
              </a:ext>
            </a:extLst>
          </p:cNvPr>
          <p:cNvSpPr/>
          <p:nvPr/>
        </p:nvSpPr>
        <p:spPr>
          <a:xfrm>
            <a:off x="0" y="4672853"/>
            <a:ext cx="9144000" cy="48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B47ABA42-C8D0-427E-A028-D799903F69A5}"/>
              </a:ext>
            </a:extLst>
          </p:cNvPr>
          <p:cNvSpPr/>
          <p:nvPr/>
        </p:nvSpPr>
        <p:spPr>
          <a:xfrm>
            <a:off x="8485095" y="2924735"/>
            <a:ext cx="520818" cy="289112"/>
          </a:xfrm>
          <a:prstGeom prst="ellipse">
            <a:avLst/>
          </a:prstGeom>
          <a:solidFill>
            <a:srgbClr val="7ADBEE"/>
          </a:solidFill>
          <a:ln>
            <a:solidFill>
              <a:srgbClr val="7AD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034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8" y="141871"/>
            <a:ext cx="4633050" cy="44973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49613-170F-4441-8B43-8F28A8ED418F}"/>
              </a:ext>
            </a:extLst>
          </p:cNvPr>
          <p:cNvSpPr txBox="1"/>
          <p:nvPr/>
        </p:nvSpPr>
        <p:spPr>
          <a:xfrm>
            <a:off x="1728970" y="1108943"/>
            <a:ext cx="1467068" cy="7848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rPr>
              <a:t>head</a:t>
            </a:r>
            <a:endParaRPr kumimoji="0" lang="ar-AE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12" name="Picture 11">
            <a:hlinkClick r:id="rId4" action="ppaction://hlinksldjump"/>
            <a:extLst>
              <a:ext uri="{FF2B5EF4-FFF2-40B4-BE49-F238E27FC236}">
                <a16:creationId xmlns:a16="http://schemas.microsoft.com/office/drawing/2014/main" id="{CB78B008-842E-43B6-A419-1ED4130D83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4" y="111615"/>
            <a:ext cx="899159" cy="7803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1B1D145-BFA7-4A19-9099-B69B575DC340}"/>
              </a:ext>
            </a:extLst>
          </p:cNvPr>
          <p:cNvSpPr/>
          <p:nvPr/>
        </p:nvSpPr>
        <p:spPr>
          <a:xfrm>
            <a:off x="0" y="4672853"/>
            <a:ext cx="9144000" cy="48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DAEA8D9-0E01-4970-AB61-B539F99F6DC7}"/>
              </a:ext>
            </a:extLst>
          </p:cNvPr>
          <p:cNvSpPr/>
          <p:nvPr/>
        </p:nvSpPr>
        <p:spPr>
          <a:xfrm>
            <a:off x="8485095" y="2924735"/>
            <a:ext cx="520818" cy="289112"/>
          </a:xfrm>
          <a:prstGeom prst="ellipse">
            <a:avLst/>
          </a:prstGeom>
          <a:solidFill>
            <a:srgbClr val="7ADBEE"/>
          </a:solidFill>
          <a:ln>
            <a:solidFill>
              <a:srgbClr val="7AD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0A19176-5930-4CF8-B285-1CAF01822A2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56" t="7320" r="5687" b="11896"/>
          <a:stretch/>
        </p:blipFill>
        <p:spPr>
          <a:xfrm>
            <a:off x="5492596" y="1571697"/>
            <a:ext cx="1922434" cy="174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04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9E4027-5994-4F43-A2B8-0EEA41A73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68" y="141871"/>
            <a:ext cx="4633050" cy="44973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C949613-170F-4441-8B43-8F28A8ED418F}"/>
              </a:ext>
            </a:extLst>
          </p:cNvPr>
          <p:cNvSpPr txBox="1"/>
          <p:nvPr/>
        </p:nvSpPr>
        <p:spPr>
          <a:xfrm>
            <a:off x="2027144" y="1079126"/>
            <a:ext cx="1468672" cy="784830"/>
          </a:xfrm>
          <a:prstGeom prst="rect">
            <a:avLst/>
          </a:prstGeom>
          <a:noFill/>
        </p:spPr>
        <p:txBody>
          <a:bodyPr wrap="none" rtlCol="1">
            <a:spAutoFit/>
          </a:bodyPr>
          <a:lstStyle>
            <a:defPPr>
              <a:defRPr lang="ar-AE"/>
            </a:defPPr>
            <a:lvl1pPr>
              <a:defRPr sz="6000"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4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sym typeface="Arial"/>
              </a:rPr>
              <a:t>body</a:t>
            </a:r>
            <a:endParaRPr kumimoji="0" lang="ar-AE" sz="4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  <a:sym typeface="Arial"/>
            </a:endParaRPr>
          </a:p>
        </p:txBody>
      </p:sp>
      <p:pic>
        <p:nvPicPr>
          <p:cNvPr id="5" name="Picture 4">
            <a:hlinkClick r:id="rId4" action="ppaction://hlinksldjump"/>
            <a:extLst>
              <a:ext uri="{FF2B5EF4-FFF2-40B4-BE49-F238E27FC236}">
                <a16:creationId xmlns:a16="http://schemas.microsoft.com/office/drawing/2014/main" id="{7FA02BBC-BD66-4B91-A2BB-81157BDDC3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94" y="111615"/>
            <a:ext cx="899159" cy="78035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8DD5DB5-0EBD-415C-91DE-5F70AC53D6A4}"/>
              </a:ext>
            </a:extLst>
          </p:cNvPr>
          <p:cNvSpPr/>
          <p:nvPr/>
        </p:nvSpPr>
        <p:spPr>
          <a:xfrm>
            <a:off x="0" y="4672853"/>
            <a:ext cx="9144000" cy="48409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C9E321-EF43-4BA8-B459-780A7DD8FB7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819" t="39739" r="7359"/>
          <a:stretch/>
        </p:blipFill>
        <p:spPr>
          <a:xfrm>
            <a:off x="5936876" y="1748118"/>
            <a:ext cx="1479176" cy="1524988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76C1F78-98D9-4676-81E0-884F6D5BC16F}"/>
              </a:ext>
            </a:extLst>
          </p:cNvPr>
          <p:cNvSpPr/>
          <p:nvPr/>
        </p:nvSpPr>
        <p:spPr>
          <a:xfrm>
            <a:off x="8485095" y="2924735"/>
            <a:ext cx="520818" cy="289112"/>
          </a:xfrm>
          <a:prstGeom prst="ellipse">
            <a:avLst/>
          </a:prstGeom>
          <a:solidFill>
            <a:srgbClr val="7ADBEE"/>
          </a:solidFill>
          <a:ln>
            <a:solidFill>
              <a:srgbClr val="7ADBE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60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Bagot template">
  <a:themeElements>
    <a:clrScheme name="Custom 347">
      <a:dk1>
        <a:srgbClr val="143C55"/>
      </a:dk1>
      <a:lt1>
        <a:srgbClr val="FFFFFF"/>
      </a:lt1>
      <a:dk2>
        <a:srgbClr val="748C9C"/>
      </a:dk2>
      <a:lt2>
        <a:srgbClr val="F7F9EA"/>
      </a:lt2>
      <a:accent1>
        <a:srgbClr val="FEAB19"/>
      </a:accent1>
      <a:accent2>
        <a:srgbClr val="85CE5B"/>
      </a:accent2>
      <a:accent3>
        <a:srgbClr val="65C5DB"/>
      </a:accent3>
      <a:accent4>
        <a:srgbClr val="7D7FD0"/>
      </a:accent4>
      <a:accent5>
        <a:srgbClr val="FA7F99"/>
      </a:accent5>
      <a:accent6>
        <a:srgbClr val="FF4E45"/>
      </a:accent6>
      <a:hlink>
        <a:srgbClr val="265775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608</TotalTime>
  <Words>115</Words>
  <Application>Microsoft Office PowerPoint</Application>
  <PresentationFormat>On-screen Show (16:9)</PresentationFormat>
  <Paragraphs>42</Paragraphs>
  <Slides>24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Aharoni</vt:lpstr>
      <vt:lpstr>Calibri Light</vt:lpstr>
      <vt:lpstr>Catamaran Thin</vt:lpstr>
      <vt:lpstr>Comic Sans MS</vt:lpstr>
      <vt:lpstr>Red Hat Text</vt:lpstr>
      <vt:lpstr>Calibri</vt:lpstr>
      <vt:lpstr>Sakkal Majalla</vt:lpstr>
      <vt:lpstr>Catamaran</vt:lpstr>
      <vt:lpstr>Corbel</vt:lpstr>
      <vt:lpstr>Cavolini</vt:lpstr>
      <vt:lpstr>Arial Rounded MT Bold</vt:lpstr>
      <vt:lpstr>Bellota Text</vt:lpstr>
      <vt:lpstr>Arial Nova</vt:lpstr>
      <vt:lpstr>Arial</vt:lpstr>
      <vt:lpstr>Bellota Text Light</vt:lpstr>
      <vt:lpstr>Bagot template</vt:lpstr>
      <vt:lpstr>Office Theme</vt:lpstr>
      <vt:lpstr>PowerPoint Presentation</vt:lpstr>
      <vt:lpstr>PowerPoint Presentation</vt:lpstr>
      <vt:lpstr>U5: Dinosaurs Lesson 8: Different dinosaurs </vt:lpstr>
      <vt:lpstr>PowerPoint Presentation</vt:lpstr>
      <vt:lpstr>Hello!</vt:lpstr>
      <vt:lpstr>Vocabulary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فاطمة النقبي</dc:creator>
  <cp:lastModifiedBy>براءة عبدالقادر المراد</cp:lastModifiedBy>
  <cp:revision>44</cp:revision>
  <dcterms:modified xsi:type="dcterms:W3CDTF">2021-01-04T21:03:40Z</dcterms:modified>
</cp:coreProperties>
</file>