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536" r:id="rId4"/>
    <p:sldId id="260" r:id="rId5"/>
    <p:sldId id="382" r:id="rId6"/>
    <p:sldId id="286" r:id="rId7"/>
    <p:sldId id="295" r:id="rId8"/>
    <p:sldId id="262" r:id="rId9"/>
    <p:sldId id="336" r:id="rId10"/>
    <p:sldId id="548" r:id="rId11"/>
    <p:sldId id="539" r:id="rId12"/>
    <p:sldId id="264" r:id="rId13"/>
    <p:sldId id="257" r:id="rId14"/>
    <p:sldId id="550" r:id="rId15"/>
    <p:sldId id="551" r:id="rId16"/>
    <p:sldId id="54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9A"/>
    <a:srgbClr val="EFEFED"/>
    <a:srgbClr val="2BD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E73FB-361E-4B69-9AC9-082EEC343359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A342-068F-4E75-A1A4-D964F4D1C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2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057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3C30-DD35-409D-8659-654A7F5C7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F2773-6AC5-4C9F-8F5C-07B61D695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067FF-102A-4998-BAEF-8564829C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4CAD3-B685-4F58-8200-8E6EF19C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36CBD-A072-4A98-B8FB-C5CCF11A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2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06EF-62E9-42E8-BA26-C225B78E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9192F-32B4-4167-BDF5-D8F19AC57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C1222-F913-404B-8BC9-91603462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9219B-2895-4724-A839-2601762E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E177E-0801-43CC-A6A6-2E8C6D8E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2FDA76-79D6-4329-B1DA-A8C1B8753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08F7C-DB4B-467C-8333-4279CE0F7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269B-3AFB-47BA-A7D0-D30BF626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22E2B-370C-43D5-8327-A197931A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3A113-6B28-41FF-B10A-A4165E2B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0396-7146-4B1C-838C-B21A4FE4D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7ADAE-D59D-46A5-B04F-EF07551A8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16682-16B9-47DD-9FA7-B0CA9F1D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4BA35-C811-4E66-B3B5-9A55C740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837C7-1396-4382-B358-B1506ACC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0146-2C62-4CD6-8E07-4D7AFEA5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02FD1-23A3-49C5-B889-F065BECD4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79443-DE43-4C91-ACD9-181DDF80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276EC-69C9-48BD-9642-A1B22195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F8282-6E5E-4D06-9EE8-EA77B1A9A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2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5418-E108-4B0F-89A5-CC0DCC92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4F9D1-FC7F-4254-84D0-70E50D419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9A96B-E2D0-4F85-A85D-AF217E61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64DF8-D12D-4FFC-A3A8-2D56CF72F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7E0B7-6F93-4B86-9905-B558203A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0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AF88-0EDA-42DE-A59F-51636208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D4A72-C0D6-447E-8EC8-45ED9D319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F06F9-1534-4D04-9EE0-642718FB4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ECDB7-25B2-4CB2-A7E9-1E018C23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3E38F-58EE-45BA-BA07-FA679DCA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FA6B8-8A81-48F8-988D-D7C132B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F28A-5395-47EC-A31A-B8341C91C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003A6-4EA6-4768-B65D-AA8DA71A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61C75-F245-4DAC-9710-64EB6BE97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D8A35-0002-4636-BD58-DABEB6747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E6EF6-BBA9-4099-AB14-E3D306B4F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2D8322-A274-40F3-8C8F-4B49E640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D2877-C5A0-4F36-8442-7711A87F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194A3B-D2CB-4FE8-9526-38C13F25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14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A5C5-72AF-4D8D-81CB-B8A7ADFA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94167-D779-402F-A9C7-936CAA82B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E47AFC-B737-4BED-825C-486486E1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40222-8AE3-4441-B70B-430BA0F2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52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4F465-FEC3-40AE-8649-F22201F6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BEDAC-9F41-4CC6-A4F7-63DEA825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7BF2-57C3-4F7F-BE1E-B872AC40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16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A4C7-2602-4895-952C-E59AB0BF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F537-7CF4-418D-A09B-97246347A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C2E8F-4E71-46E4-8FDE-F6FFF47DD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49FC3-4E07-4B60-8B60-EBF0FFBD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D0A6EE-F348-4DB9-8FF2-D59282D8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BAC0F-B3ED-4C4F-810E-DC614198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C04D-2EF4-40E7-8EE7-F2749944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085E-0F68-4796-ACB5-6FD55E7C1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F633-2C04-4BC2-93CE-ABCAFDAB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4C9D-F87D-4E9B-8119-BA8A1C61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3E8A4-1114-4BA8-8092-31A3DA16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23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F1C6-4AE0-480C-B83F-25FE808B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829634-7451-4F39-BEB7-639A861DC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33A44-D8B4-4A5E-A420-B50752F8B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D00F1-3427-4AEC-AAC3-9BBD0ECA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83E07-E5A8-4917-A207-8CC8470A4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27DE7-1218-419E-969B-A0B22EAF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42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4F62-A4A2-4614-997A-1127243B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2BF6AD-D18D-4365-8812-1FB9702C9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5A382-CFEE-43D7-A12A-304B0208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F184F-EC50-4C4D-B9E6-914A0536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5A4A-0598-47A8-B19B-293A25BA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5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C352A-E6CC-4661-A957-75F68CBDA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DE31D-71CB-4910-8379-B4736E6CB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F738-33B2-4533-BF28-0CE855D3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E252F-D8C0-40A6-9567-3A116D24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33A60-966D-4C54-B44B-B7F1A75E5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75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020A-5FA2-4D75-9BB7-0C7EE73B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87FC0-AF50-41B8-8EBD-7A3871162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0728C-8B65-4074-A2F9-18E71E09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7D4B-6011-4380-8FB4-FAE845AB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E3839-9FB3-4F5C-8E8A-289BE849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9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7CC97-F841-44ED-B369-86242F8A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E92A1-527D-48FB-A8A0-7DB8960B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C6D08-A4BE-4ED2-997D-AD2B7787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CA720-09BE-4977-A5D8-2B32E0BBF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33148-5E64-424E-8C80-BA869CC2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81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1B0A-571D-4FCD-8FB5-DE8FF7F8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82A47-637D-46C3-8296-9682EEE32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87BD9-98B3-4D5C-9987-038324159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C3FAB-105B-44E7-B56E-124D4817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42708-7C3B-4428-976A-ACBF3271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74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4729-E689-47DD-BA74-288552A91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E1049-38EA-460B-85DC-7F61A26AB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811ED-A8D4-4039-B27D-D4D2E6686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E557A-6FB7-47A6-94E6-E1723D34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E2D44-06B6-41B1-B0F5-5FB35F1C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4A471-B361-40BF-A5A1-75651B78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05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89BA4-5F4A-4349-8E1E-C9AC3307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8EBA4-C5FB-4A27-B43D-22DA78125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E4E44-A25B-4AC3-8DFF-8D84370DE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4CA1A-A45C-47E4-BB69-D57AEE034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0A2CB-D4C1-4292-9287-F11388B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85A144-ED89-4E93-8ED4-32C5C825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BE951-99F2-4934-B54A-8510C5FA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03BAFA-2F38-433B-820D-7D2FB97D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62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4522-DFA8-4D42-A70E-1942044E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6913F1-A2FD-42DA-90D9-ACB1DDCDC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D6B11-618C-47C4-95D4-2469FA3F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73186-6051-4861-8728-9701343D9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91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533D0-6FE7-437C-8FB9-D15A692E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A0658-17DF-4189-ACCE-499C35B9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7CEC7-865E-45DE-9B89-BAE117CBE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2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23DA-3D65-48AC-93F5-BE3961B5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DC400-C9A6-4CB8-85DD-27EC9C7AF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B801-6FEB-491B-A176-4A04BB72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2A848-F29B-417A-B494-714A43A5A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D5CE1-D28F-4A53-853E-BE708B6E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48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C3D0F-89D1-4EBC-A8BA-B9EA9D2D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73D94-DE2B-4CEF-BF7A-F993FDCC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B3FA4-806F-4DA2-A3DC-08F22B63D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9A1FA-9A4B-4F49-A5BD-0FACCA44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AD29C-76A1-4A02-B19C-384D0FCF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F9C9C-D6A0-4547-8681-E76787A8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7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818E-60CB-4218-9C3B-5C6D62FD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683F9-9B61-4E52-B6E2-F7208CCEF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E0AA9-F0FC-435C-BDEF-823E46691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9FE1A-1C56-4EC2-AC0B-30EEAC4E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577AD-BF6B-46E8-82F7-7326737E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A09F1-F788-4C52-BE64-C2223886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71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AA37-1EC8-4AE7-852E-C9602ABA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275C4B-727F-4B8C-8F61-06D320D42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3E6E1-C4EA-4544-985D-1B44A401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A8FB-226A-459E-AB6C-9DAA6B95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4FBBF-455C-4E69-AD01-D2AC9C51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75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13C72-14EC-44AA-9DBD-CD0D28F94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845A78-98F9-422E-9C83-558922BC4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C98D5-E570-4841-9F22-0CB6E87B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01190-E06D-48E0-97F2-04AF6C2F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202C1-4D3A-42B6-B577-6FF992FE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8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1FD1-FD52-419A-84A1-5CE565684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434AE-5D73-4E28-92EA-1D47D1405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E403D-9880-4C89-8AC6-DE65C7D96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397D9-0427-4532-9CE8-C837FA628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3C669-8FF8-4901-B41A-C703FFC8F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BCD5A-0A87-433D-BE14-B9728D96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6468F-6F17-4649-AF6B-CB111042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BF7B2-0C25-4692-8FDC-B887C6701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0A486-CBC3-4C8D-B4E4-322072DA2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8F0B6-7E0A-4441-A8F4-5F8C61D1F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19165-4222-4929-8205-109B9150B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FF5ED-E5C8-4E95-B6D3-8995FFE3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FE0974-6A2D-4487-8CD7-83C993BB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7F0952-0380-4557-8963-F2F1FBAF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0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AD393-AF6E-4A5C-B7F8-8F940285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4D84C-93A9-41CA-9578-50C765A7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52468-5F2D-4F11-9C38-2E95EC3C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FF986-094E-4FCD-8680-02979AF9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3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347B3-2DDE-4281-BBB8-FDF2BF41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3D101-3A37-4507-BDFB-92E351CA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9C7F-43DB-48EE-BEFC-EB17696A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7C38-547F-44EF-9AAD-680678A0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B3F99-6AF8-4CD8-A99A-1FF747963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EA9F0-17B6-4C39-9764-FFE5A06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A2F6A-EFC3-4736-8FC2-8AD9B5AC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5F2B1-81A2-4557-A962-0F0013E1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BEEE2-1190-4F58-A418-93F03EE1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8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C9E7-89F2-4C5E-951C-8CB4242A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9F4F4D-710A-470B-9E52-23248A3BE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02C0A-4E26-488B-9E91-138B7B6DE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3B350-7561-4E4C-B4EF-8241BC1E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50C0-6C88-41F2-9DC6-A0B836F9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04B09-8888-43B8-8E9A-ABCDDDBB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0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A2C72-A864-407A-BBA8-231DED4B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67E5A-45C5-494B-88C3-F6233C21A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EDD2F-DC70-4E9B-9B3B-EC27EDB27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531B0-6AA8-438E-8965-80A9BC3E7CB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C1711-8DF6-4FCE-8129-78DD2C166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0A75-A4EE-4E57-846A-B1CC428F0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801A8-BD05-460A-B645-191091953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88120-B0D2-4A18-913E-4A9F2C48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2E679-0344-474E-88FE-E9E5E2D6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62671-C41F-4F1D-A806-3F5F4671B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84CD6-5B38-4A7E-BD32-97FF3ED10762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FD8C3-C66F-48CA-B99F-DC4586502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4DC5C-1628-48AC-9795-93CC9D678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00B3A-7D46-414C-8299-8C1D3635F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1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4CCB94-6F4B-4CAE-8307-4B9E6724A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80F08-1110-4A44-884D-C107CCEE6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82E23-825E-41EB-BB32-D78EA352C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BE128-38C9-4D3B-8C84-DFACC2BD3B6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1A9FA-5069-4344-AF6F-01F890B9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906AA-C0CC-4732-9271-DE9D1F08C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04ACE-B823-49B4-AEBE-36A40BA2E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ms.moe.gov.ae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Audio1">
            <a:hlinkClick r:id="" action="ppaction://media"/>
            <a:extLst>
              <a:ext uri="{FF2B5EF4-FFF2-40B4-BE49-F238E27FC236}">
                <a16:creationId xmlns:a16="http://schemas.microsoft.com/office/drawing/2014/main" id="{24D475E6-0752-4D56-9DAF-553DB8FB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854" y="0"/>
            <a:ext cx="609600" cy="609600"/>
          </a:xfrm>
          <a:prstGeom prst="rect">
            <a:avLst/>
          </a:prstGeom>
        </p:spPr>
      </p:pic>
      <p:pic>
        <p:nvPicPr>
          <p:cNvPr id="1026" name="Picture 2" descr="اللّهُـمَّ بِكَ أَصْـبَحْنا وَبِكَ أَمْسَـينا ، وَبِكَ نَحْـيا وَبِكَ  نَمُـوتُ وَإِلَـيْكَ النُّـشُور [السلسلة الصحيحة 262]🌷 🍃 | Plants,  Vegetables, Radish">
            <a:extLst>
              <a:ext uri="{FF2B5EF4-FFF2-40B4-BE49-F238E27FC236}">
                <a16:creationId xmlns:a16="http://schemas.microsoft.com/office/drawing/2014/main" id="{321A2755-D410-4B43-B581-1D5970EBA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42"/>
          <a:stretch/>
        </p:blipFill>
        <p:spPr bwMode="auto">
          <a:xfrm>
            <a:off x="2739011" y="980387"/>
            <a:ext cx="8387760" cy="471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F0CE51-7CDA-487F-8099-348D6FE72997}"/>
              </a:ext>
            </a:extLst>
          </p:cNvPr>
          <p:cNvSpPr txBox="1"/>
          <p:nvPr/>
        </p:nvSpPr>
        <p:spPr>
          <a:xfrm>
            <a:off x="-1998820" y="1509229"/>
            <a:ext cx="6722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أذكار الصباح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7"/>
          <p:cNvSpPr/>
          <p:nvPr/>
        </p:nvSpPr>
        <p:spPr>
          <a:xfrm>
            <a:off x="2913928" y="613118"/>
            <a:ext cx="6682513" cy="1572887"/>
          </a:xfrm>
          <a:prstGeom prst="cloud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6000" b="1" i="1" u="sng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عناصر القصة</a:t>
            </a:r>
            <a:endParaRPr sz="6000" b="1" i="1" u="sng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67"/>
          <p:cNvSpPr/>
          <p:nvPr/>
        </p:nvSpPr>
        <p:spPr>
          <a:xfrm>
            <a:off x="6872180" y="2536671"/>
            <a:ext cx="2687877" cy="1703540"/>
          </a:xfrm>
          <a:prstGeom prst="irregularSeal1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الشَّخصيات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67"/>
          <p:cNvSpPr/>
          <p:nvPr/>
        </p:nvSpPr>
        <p:spPr>
          <a:xfrm>
            <a:off x="7752949" y="4613147"/>
            <a:ext cx="2687877" cy="1703540"/>
          </a:xfrm>
          <a:prstGeom prst="irregularSeal1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الزَّمان</a:t>
            </a:r>
            <a:endParaRPr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67"/>
          <p:cNvSpPr/>
          <p:nvPr/>
        </p:nvSpPr>
        <p:spPr>
          <a:xfrm>
            <a:off x="3301263" y="2496058"/>
            <a:ext cx="2687877" cy="1703540"/>
          </a:xfrm>
          <a:prstGeom prst="irregularSeal1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الْمكان</a:t>
            </a:r>
            <a:endParaRPr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67"/>
          <p:cNvSpPr/>
          <p:nvPr/>
        </p:nvSpPr>
        <p:spPr>
          <a:xfrm>
            <a:off x="4348877" y="4675736"/>
            <a:ext cx="2687877" cy="1703540"/>
          </a:xfrm>
          <a:prstGeom prst="irregularSeal1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SA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الأحداث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67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609844" y="124333"/>
            <a:ext cx="2120900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07E589-4E10-4602-A430-2FD5F54BF897}"/>
              </a:ext>
            </a:extLst>
          </p:cNvPr>
          <p:cNvSpPr/>
          <p:nvPr/>
        </p:nvSpPr>
        <p:spPr>
          <a:xfrm>
            <a:off x="873947" y="1399562"/>
            <a:ext cx="10310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  <a:buSzPts val="2800"/>
            </a:pPr>
            <a:r>
              <a:rPr lang="ar-SA" sz="4000" b="1" dirty="0">
                <a:ea typeface="Calibri"/>
                <a:cs typeface="Calibri"/>
                <a:sym typeface="Calibri"/>
              </a:rPr>
              <a:t>تذكّر</a:t>
            </a:r>
            <a:endParaRPr lang="ar-SA" sz="4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0" animBg="1"/>
      <p:bldP spid="474" grpId="0" animBg="1"/>
      <p:bldP spid="475" grpId="0" animBg="1"/>
      <p:bldP spid="476" grpId="0" animBg="1"/>
      <p:bldP spid="4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"/>
          <p:cNvSpPr/>
          <p:nvPr/>
        </p:nvSpPr>
        <p:spPr>
          <a:xfrm>
            <a:off x="3333359" y="1223798"/>
            <a:ext cx="7822467" cy="2588372"/>
          </a:xfrm>
          <a:prstGeom prst="horizontalScroll">
            <a:avLst>
              <a:gd name="adj" fmla="val 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4400" dirty="0">
                <a:solidFill>
                  <a:schemeClr val="dk1"/>
                </a:solidFill>
                <a:latin typeface="Book Antiqua"/>
                <a:sym typeface="Book Antiqua"/>
              </a:rPr>
              <a:t>رتب يا صغيري أحداث القصة التالية  :-</a:t>
            </a:r>
            <a:endParaRPr lang="en-US"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01DC3F-3A16-4B56-889C-495618652BA6}"/>
              </a:ext>
            </a:extLst>
          </p:cNvPr>
          <p:cNvSpPr/>
          <p:nvPr/>
        </p:nvSpPr>
        <p:spPr>
          <a:xfrm>
            <a:off x="562252" y="1459468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400" b="1" dirty="0">
                <a:latin typeface="Arial"/>
                <a:ea typeface="Arial"/>
                <a:cs typeface="Arial"/>
                <a:sym typeface="Arial"/>
              </a:rPr>
              <a:t>عرض الدرس</a:t>
            </a:r>
            <a:endParaRPr lang="ar-SA" sz="24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348;p63">
            <a:extLst>
              <a:ext uri="{FF2B5EF4-FFF2-40B4-BE49-F238E27FC236}">
                <a16:creationId xmlns:a16="http://schemas.microsoft.com/office/drawing/2014/main" id="{6886A814-CC84-457A-82E6-D65693DA18D4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alphaModFix/>
          </a:blip>
          <a:srcRect l="22887" t="13012" r="5747" b="14281"/>
          <a:stretch/>
        </p:blipFill>
        <p:spPr>
          <a:xfrm>
            <a:off x="2975141" y="3016456"/>
            <a:ext cx="2511257" cy="273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E3881-8390-44E0-883C-A4E8A9D0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74" y="234159"/>
            <a:ext cx="4906401" cy="383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318;p4">
            <a:extLst>
              <a:ext uri="{FF2B5EF4-FFF2-40B4-BE49-F238E27FC236}">
                <a16:creationId xmlns:a16="http://schemas.microsoft.com/office/drawing/2014/main" id="{F398661D-9B13-4E0A-A16A-264B48B2CF18}"/>
              </a:ext>
            </a:extLst>
          </p:cNvPr>
          <p:cNvSpPr/>
          <p:nvPr/>
        </p:nvSpPr>
        <p:spPr>
          <a:xfrm>
            <a:off x="7720553" y="4310158"/>
            <a:ext cx="3423289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في أحد الأيام زرعت نبتة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Google Shape;318;p4">
            <a:extLst>
              <a:ext uri="{FF2B5EF4-FFF2-40B4-BE49-F238E27FC236}">
                <a16:creationId xmlns:a16="http://schemas.microsoft.com/office/drawing/2014/main" id="{992529FF-0D86-47EF-8081-893457A10CDD}"/>
              </a:ext>
            </a:extLst>
          </p:cNvPr>
          <p:cNvSpPr/>
          <p:nvPr/>
        </p:nvSpPr>
        <p:spPr>
          <a:xfrm>
            <a:off x="4901938" y="4310158"/>
            <a:ext cx="2934918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غرستها في الأرض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Google Shape;318;p4">
            <a:extLst>
              <a:ext uri="{FF2B5EF4-FFF2-40B4-BE49-F238E27FC236}">
                <a16:creationId xmlns:a16="http://schemas.microsoft.com/office/drawing/2014/main" id="{1AF46AAA-0F75-4253-BD2E-A5390B9106EF}"/>
              </a:ext>
            </a:extLst>
          </p:cNvPr>
          <p:cNvSpPr/>
          <p:nvPr/>
        </p:nvSpPr>
        <p:spPr>
          <a:xfrm>
            <a:off x="2188589" y="4310158"/>
            <a:ext cx="2934918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واعتنيت بها كثيرا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Google Shape;318;p4">
            <a:extLst>
              <a:ext uri="{FF2B5EF4-FFF2-40B4-BE49-F238E27FC236}">
                <a16:creationId xmlns:a16="http://schemas.microsoft.com/office/drawing/2014/main" id="{53D2ED19-CF4E-456A-9752-43209CB5712B}"/>
              </a:ext>
            </a:extLst>
          </p:cNvPr>
          <p:cNvSpPr/>
          <p:nvPr/>
        </p:nvSpPr>
        <p:spPr>
          <a:xfrm>
            <a:off x="7456602" y="5047019"/>
            <a:ext cx="3683312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وسقيتها الماء كل يوم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Google Shape;318;p4">
            <a:extLst>
              <a:ext uri="{FF2B5EF4-FFF2-40B4-BE49-F238E27FC236}">
                <a16:creationId xmlns:a16="http://schemas.microsoft.com/office/drawing/2014/main" id="{F5732B79-23CE-441C-9285-9AEA50F59591}"/>
              </a:ext>
            </a:extLst>
          </p:cNvPr>
          <p:cNvSpPr/>
          <p:nvPr/>
        </p:nvSpPr>
        <p:spPr>
          <a:xfrm>
            <a:off x="1838228" y="5047018"/>
            <a:ext cx="6299395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فكبرت وأصبحت شجرة تفاح جميلة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71517A-2608-4598-B7B3-89CC7F1FC205}"/>
              </a:ext>
            </a:extLst>
          </p:cNvPr>
          <p:cNvSpPr/>
          <p:nvPr/>
        </p:nvSpPr>
        <p:spPr>
          <a:xfrm>
            <a:off x="493895" y="1372263"/>
            <a:ext cx="1770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كتابة </a:t>
            </a:r>
          </a:p>
          <a:p>
            <a:pPr lvl="0" algn="ctr" rtl="1">
              <a:buClr>
                <a:srgbClr val="000000"/>
              </a:buClr>
              <a:defRPr/>
            </a:pPr>
            <a:r>
              <a:rPr lang="ar-A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قصة مصورة بسيطة</a:t>
            </a:r>
          </a:p>
        </p:txBody>
      </p:sp>
    </p:spTree>
    <p:extLst>
      <p:ext uri="{BB962C8B-B14F-4D97-AF65-F5344CB8AC3E}">
        <p14:creationId xmlns:p14="http://schemas.microsoft.com/office/powerpoint/2010/main" val="39595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FC7662-A376-4A9D-A485-D197F620E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747"/>
          <a:stretch/>
        </p:blipFill>
        <p:spPr bwMode="auto">
          <a:xfrm>
            <a:off x="3148553" y="349490"/>
            <a:ext cx="6079364" cy="3279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Google Shape;318;p4">
            <a:extLst>
              <a:ext uri="{FF2B5EF4-FFF2-40B4-BE49-F238E27FC236}">
                <a16:creationId xmlns:a16="http://schemas.microsoft.com/office/drawing/2014/main" id="{901483A0-2F7B-4178-948F-2FF230E12800}"/>
              </a:ext>
            </a:extLst>
          </p:cNvPr>
          <p:cNvSpPr/>
          <p:nvPr/>
        </p:nvSpPr>
        <p:spPr>
          <a:xfrm>
            <a:off x="7720553" y="4310158"/>
            <a:ext cx="3423289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في أحد الأيام زرعت نبتة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Google Shape;318;p4">
            <a:extLst>
              <a:ext uri="{FF2B5EF4-FFF2-40B4-BE49-F238E27FC236}">
                <a16:creationId xmlns:a16="http://schemas.microsoft.com/office/drawing/2014/main" id="{7BBE2530-2401-435A-B122-2C92AB45A431}"/>
              </a:ext>
            </a:extLst>
          </p:cNvPr>
          <p:cNvSpPr/>
          <p:nvPr/>
        </p:nvSpPr>
        <p:spPr>
          <a:xfrm>
            <a:off x="4901938" y="4310158"/>
            <a:ext cx="2934918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غرستها في الأرض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Google Shape;318;p4">
            <a:extLst>
              <a:ext uri="{FF2B5EF4-FFF2-40B4-BE49-F238E27FC236}">
                <a16:creationId xmlns:a16="http://schemas.microsoft.com/office/drawing/2014/main" id="{56971DA4-43A6-4C07-AF59-6642B706621B}"/>
              </a:ext>
            </a:extLst>
          </p:cNvPr>
          <p:cNvSpPr/>
          <p:nvPr/>
        </p:nvSpPr>
        <p:spPr>
          <a:xfrm>
            <a:off x="2188589" y="4310158"/>
            <a:ext cx="2934918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واعتنيت بها كثيرا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Google Shape;318;p4">
            <a:extLst>
              <a:ext uri="{FF2B5EF4-FFF2-40B4-BE49-F238E27FC236}">
                <a16:creationId xmlns:a16="http://schemas.microsoft.com/office/drawing/2014/main" id="{5AAE2C32-F6A0-48D0-A949-42D84D561B4B}"/>
              </a:ext>
            </a:extLst>
          </p:cNvPr>
          <p:cNvSpPr/>
          <p:nvPr/>
        </p:nvSpPr>
        <p:spPr>
          <a:xfrm>
            <a:off x="7456602" y="5047019"/>
            <a:ext cx="3683312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وسقيتها الماء كل يوم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،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Google Shape;318;p4">
            <a:extLst>
              <a:ext uri="{FF2B5EF4-FFF2-40B4-BE49-F238E27FC236}">
                <a16:creationId xmlns:a16="http://schemas.microsoft.com/office/drawing/2014/main" id="{43D4EF3D-60A5-4859-B194-2AB36B1D64CE}"/>
              </a:ext>
            </a:extLst>
          </p:cNvPr>
          <p:cNvSpPr/>
          <p:nvPr/>
        </p:nvSpPr>
        <p:spPr>
          <a:xfrm>
            <a:off x="1838228" y="5047018"/>
            <a:ext cx="6299395" cy="652137"/>
          </a:xfrm>
          <a:prstGeom prst="horizontalScroll">
            <a:avLst>
              <a:gd name="adj" fmla="val 0"/>
            </a:avLst>
          </a:prstGeom>
          <a:solidFill>
            <a:schemeClr val="bg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r" rtl="1">
              <a:buSzPts val="2800"/>
            </a:pPr>
            <a:r>
              <a:rPr lang="ar-AE" sz="2800" b="1" dirty="0">
                <a:latin typeface="Book Antiqua"/>
                <a:sym typeface="Book Antiqua"/>
              </a:rPr>
              <a:t>فكبرت وأصبحت شجرة تفاح جميلة </a:t>
            </a:r>
            <a:r>
              <a:rPr lang="ar-AE" sz="2800" b="1" dirty="0">
                <a:solidFill>
                  <a:srgbClr val="FF0000"/>
                </a:solidFill>
                <a:latin typeface="Book Antiqua"/>
                <a:sym typeface="Book Antiqu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650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96453A-020F-4DE7-BFF5-C43AB460288F}"/>
              </a:ext>
            </a:extLst>
          </p:cNvPr>
          <p:cNvSpPr/>
          <p:nvPr/>
        </p:nvSpPr>
        <p:spPr>
          <a:xfrm>
            <a:off x="707261" y="1551372"/>
            <a:ext cx="1268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بطاقة الخروج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AE0422-8EB8-46AB-8724-4C03051339DF}"/>
              </a:ext>
            </a:extLst>
          </p:cNvPr>
          <p:cNvSpPr/>
          <p:nvPr/>
        </p:nvSpPr>
        <p:spPr>
          <a:xfrm>
            <a:off x="4950966" y="4965738"/>
            <a:ext cx="3790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2"/>
              </a:rPr>
              <a:t>https://lms.moe.gov.ae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B1B006D-85AB-4F2C-96E0-CB0BBF2ED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747"/>
          <a:stretch/>
        </p:blipFill>
        <p:spPr bwMode="auto">
          <a:xfrm>
            <a:off x="6671420" y="1260691"/>
            <a:ext cx="4140200" cy="3030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 descr="تفاصيل عن بوابة التعلم الذكي في دولة الإمارات العربية المتحدة - جريدة لحظات  نيوز">
            <a:extLst>
              <a:ext uri="{FF2B5EF4-FFF2-40B4-BE49-F238E27FC236}">
                <a16:creationId xmlns:a16="http://schemas.microsoft.com/office/drawing/2014/main" id="{D6335521-5CE9-40A7-B9F4-EA7192B4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59" y="3752706"/>
            <a:ext cx="2486000" cy="1587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18;p4">
            <a:extLst>
              <a:ext uri="{FF2B5EF4-FFF2-40B4-BE49-F238E27FC236}">
                <a16:creationId xmlns:a16="http://schemas.microsoft.com/office/drawing/2014/main" id="{C569CF9D-E6D7-4A8C-A42D-99BCCE598740}"/>
              </a:ext>
            </a:extLst>
          </p:cNvPr>
          <p:cNvSpPr/>
          <p:nvPr/>
        </p:nvSpPr>
        <p:spPr>
          <a:xfrm>
            <a:off x="2859759" y="1654235"/>
            <a:ext cx="3533344" cy="1774765"/>
          </a:xfrm>
          <a:prstGeom prst="horizontalScroll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48640" indent="-411480" algn="ctr" rtl="1">
              <a:buSzPts val="2800"/>
            </a:pPr>
            <a:r>
              <a:rPr lang="ar-AE" sz="3600" dirty="0">
                <a:solidFill>
                  <a:schemeClr val="accent5">
                    <a:lumMod val="50000"/>
                  </a:schemeClr>
                </a:solidFill>
                <a:latin typeface="Book Antiqua"/>
                <a:sym typeface="Book Antiqua"/>
              </a:rPr>
              <a:t>واجب </a:t>
            </a:r>
          </a:p>
          <a:p>
            <a:pPr marL="548640" indent="-411480" algn="ctr" rtl="1">
              <a:buSzPts val="2800"/>
            </a:pPr>
            <a:r>
              <a:rPr lang="ar-AE" sz="3600" dirty="0">
                <a:solidFill>
                  <a:schemeClr val="accent5">
                    <a:lumMod val="50000"/>
                  </a:schemeClr>
                </a:solidFill>
                <a:latin typeface="Book Antiqua"/>
                <a:sym typeface="Book Antiqua"/>
              </a:rPr>
              <a:t>في بوابة التعلم الذكي 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DED294-DDB0-4AFC-8C53-FDAB5DC25E5B}"/>
              </a:ext>
            </a:extLst>
          </p:cNvPr>
          <p:cNvSpPr txBox="1"/>
          <p:nvPr/>
        </p:nvSpPr>
        <p:spPr>
          <a:xfrm>
            <a:off x="-1998820" y="1509229"/>
            <a:ext cx="67222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السلام الوطني</a:t>
            </a:r>
            <a:endParaRPr kumimoji="0" lang="x-non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mediahandler">
            <a:hlinkClick r:id="" action="ppaction://media"/>
            <a:extLst>
              <a:ext uri="{FF2B5EF4-FFF2-40B4-BE49-F238E27FC236}">
                <a16:creationId xmlns:a16="http://schemas.microsoft.com/office/drawing/2014/main" id="{69814A77-1C9B-4846-97AA-318C9FDE9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8308" y="824964"/>
            <a:ext cx="8557415" cy="49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6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69240DDB-AB2D-4006-9C9D-FD8D51F23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8540" y="1004050"/>
            <a:ext cx="8067126" cy="4537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80816-CDAC-4127-AE46-155398130BB8}"/>
              </a:ext>
            </a:extLst>
          </p:cNvPr>
          <p:cNvSpPr txBox="1"/>
          <p:nvPr/>
        </p:nvSpPr>
        <p:spPr>
          <a:xfrm>
            <a:off x="707010" y="1330119"/>
            <a:ext cx="1386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تمرينات رياضية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6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3682;p80">
            <a:extLst>
              <a:ext uri="{FF2B5EF4-FFF2-40B4-BE49-F238E27FC236}">
                <a16:creationId xmlns:a16="http://schemas.microsoft.com/office/drawing/2014/main" id="{4B52A5FE-3BF5-4038-B5A7-3A7EFD49BCE0}"/>
              </a:ext>
            </a:extLst>
          </p:cNvPr>
          <p:cNvGrpSpPr/>
          <p:nvPr/>
        </p:nvGrpSpPr>
        <p:grpSpPr>
          <a:xfrm>
            <a:off x="2730230" y="4085655"/>
            <a:ext cx="1108467" cy="2310667"/>
            <a:chOff x="-4018550" y="6383788"/>
            <a:chExt cx="831350" cy="1733000"/>
          </a:xfrm>
        </p:grpSpPr>
        <p:sp>
          <p:nvSpPr>
            <p:cNvPr id="21" name="Google Shape;3683;p80">
              <a:extLst>
                <a:ext uri="{FF2B5EF4-FFF2-40B4-BE49-F238E27FC236}">
                  <a16:creationId xmlns:a16="http://schemas.microsoft.com/office/drawing/2014/main" id="{DAC84557-538F-415C-B136-4A8FBD024DE3}"/>
                </a:ext>
              </a:extLst>
            </p:cNvPr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3684;p80">
              <a:extLst>
                <a:ext uri="{FF2B5EF4-FFF2-40B4-BE49-F238E27FC236}">
                  <a16:creationId xmlns:a16="http://schemas.microsoft.com/office/drawing/2014/main" id="{B1B9257A-F9CC-4B93-9DDE-D80B20D50478}"/>
                </a:ext>
              </a:extLst>
            </p:cNvPr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3685;p80">
              <a:extLst>
                <a:ext uri="{FF2B5EF4-FFF2-40B4-BE49-F238E27FC236}">
                  <a16:creationId xmlns:a16="http://schemas.microsoft.com/office/drawing/2014/main" id="{2ACC807B-C019-47AF-A259-332D576FB715}"/>
                </a:ext>
              </a:extLst>
            </p:cNvPr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3686;p80">
              <a:extLst>
                <a:ext uri="{FF2B5EF4-FFF2-40B4-BE49-F238E27FC236}">
                  <a16:creationId xmlns:a16="http://schemas.microsoft.com/office/drawing/2014/main" id="{653988E5-F09F-478E-B4CD-9AFC4B778AF7}"/>
                </a:ext>
              </a:extLst>
            </p:cNvPr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3687;p80">
              <a:extLst>
                <a:ext uri="{FF2B5EF4-FFF2-40B4-BE49-F238E27FC236}">
                  <a16:creationId xmlns:a16="http://schemas.microsoft.com/office/drawing/2014/main" id="{A97AB53A-A0AE-40D4-A271-42F18A8A39F9}"/>
                </a:ext>
              </a:extLst>
            </p:cNvPr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3688;p80">
              <a:extLst>
                <a:ext uri="{FF2B5EF4-FFF2-40B4-BE49-F238E27FC236}">
                  <a16:creationId xmlns:a16="http://schemas.microsoft.com/office/drawing/2014/main" id="{69B47FFE-23C4-4535-A1B3-5A92F5D37759}"/>
                </a:ext>
              </a:extLst>
            </p:cNvPr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3689;p80">
              <a:extLst>
                <a:ext uri="{FF2B5EF4-FFF2-40B4-BE49-F238E27FC236}">
                  <a16:creationId xmlns:a16="http://schemas.microsoft.com/office/drawing/2014/main" id="{1B843946-0279-4953-83D1-B014C379A534}"/>
                </a:ext>
              </a:extLst>
            </p:cNvPr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3690;p80">
              <a:extLst>
                <a:ext uri="{FF2B5EF4-FFF2-40B4-BE49-F238E27FC236}">
                  <a16:creationId xmlns:a16="http://schemas.microsoft.com/office/drawing/2014/main" id="{D459E2D4-361F-4CA6-9C2B-5A13F53800B4}"/>
                </a:ext>
              </a:extLst>
            </p:cNvPr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3691;p80">
              <a:extLst>
                <a:ext uri="{FF2B5EF4-FFF2-40B4-BE49-F238E27FC236}">
                  <a16:creationId xmlns:a16="http://schemas.microsoft.com/office/drawing/2014/main" id="{B3A39CD0-D6EB-437C-ACE2-8D40C664A486}"/>
                </a:ext>
              </a:extLst>
            </p:cNvPr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3692;p80">
              <a:extLst>
                <a:ext uri="{FF2B5EF4-FFF2-40B4-BE49-F238E27FC236}">
                  <a16:creationId xmlns:a16="http://schemas.microsoft.com/office/drawing/2014/main" id="{F03BE3DB-BC0A-4F28-9B88-9B28B794A22C}"/>
                </a:ext>
              </a:extLst>
            </p:cNvPr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3693;p80">
              <a:extLst>
                <a:ext uri="{FF2B5EF4-FFF2-40B4-BE49-F238E27FC236}">
                  <a16:creationId xmlns:a16="http://schemas.microsoft.com/office/drawing/2014/main" id="{CF7DE274-565C-4FA0-AF51-AB4B4EBEDFA3}"/>
                </a:ext>
              </a:extLst>
            </p:cNvPr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3694;p80">
              <a:extLst>
                <a:ext uri="{FF2B5EF4-FFF2-40B4-BE49-F238E27FC236}">
                  <a16:creationId xmlns:a16="http://schemas.microsoft.com/office/drawing/2014/main" id="{956977EE-072C-4060-940C-F1AF204A0503}"/>
                </a:ext>
              </a:extLst>
            </p:cNvPr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3695;p80">
              <a:extLst>
                <a:ext uri="{FF2B5EF4-FFF2-40B4-BE49-F238E27FC236}">
                  <a16:creationId xmlns:a16="http://schemas.microsoft.com/office/drawing/2014/main" id="{CB0FD339-2218-432F-A218-01655271CACA}"/>
                </a:ext>
              </a:extLst>
            </p:cNvPr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3696;p80">
              <a:extLst>
                <a:ext uri="{FF2B5EF4-FFF2-40B4-BE49-F238E27FC236}">
                  <a16:creationId xmlns:a16="http://schemas.microsoft.com/office/drawing/2014/main" id="{A62918EC-0FF4-4A4D-9880-5F6FC248D4CF}"/>
                </a:ext>
              </a:extLst>
            </p:cNvPr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3697;p80">
              <a:extLst>
                <a:ext uri="{FF2B5EF4-FFF2-40B4-BE49-F238E27FC236}">
                  <a16:creationId xmlns:a16="http://schemas.microsoft.com/office/drawing/2014/main" id="{468F2A61-D732-45CD-B6EB-12D2C1E984CE}"/>
                </a:ext>
              </a:extLst>
            </p:cNvPr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3698;p80">
              <a:extLst>
                <a:ext uri="{FF2B5EF4-FFF2-40B4-BE49-F238E27FC236}">
                  <a16:creationId xmlns:a16="http://schemas.microsoft.com/office/drawing/2014/main" id="{2E522C7F-D0B9-402A-9A9F-604FF1DDC760}"/>
                </a:ext>
              </a:extLst>
            </p:cNvPr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3699;p80">
              <a:extLst>
                <a:ext uri="{FF2B5EF4-FFF2-40B4-BE49-F238E27FC236}">
                  <a16:creationId xmlns:a16="http://schemas.microsoft.com/office/drawing/2014/main" id="{02CF16E5-C5BA-45DE-8DFE-2999E11417D1}"/>
                </a:ext>
              </a:extLst>
            </p:cNvPr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3700;p80">
              <a:extLst>
                <a:ext uri="{FF2B5EF4-FFF2-40B4-BE49-F238E27FC236}">
                  <a16:creationId xmlns:a16="http://schemas.microsoft.com/office/drawing/2014/main" id="{C807F800-0117-401C-8C0C-0F2510C61564}"/>
                </a:ext>
              </a:extLst>
            </p:cNvPr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3701;p80">
              <a:extLst>
                <a:ext uri="{FF2B5EF4-FFF2-40B4-BE49-F238E27FC236}">
                  <a16:creationId xmlns:a16="http://schemas.microsoft.com/office/drawing/2014/main" id="{77377D1F-B6B2-4C53-967F-69C2D76BB250}"/>
                </a:ext>
              </a:extLst>
            </p:cNvPr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3702;p80">
              <a:extLst>
                <a:ext uri="{FF2B5EF4-FFF2-40B4-BE49-F238E27FC236}">
                  <a16:creationId xmlns:a16="http://schemas.microsoft.com/office/drawing/2014/main" id="{B6FAF372-4CD2-4E6B-9F98-7942BDD7481D}"/>
                </a:ext>
              </a:extLst>
            </p:cNvPr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3703;p80">
              <a:extLst>
                <a:ext uri="{FF2B5EF4-FFF2-40B4-BE49-F238E27FC236}">
                  <a16:creationId xmlns:a16="http://schemas.microsoft.com/office/drawing/2014/main" id="{7CEC879B-2DD0-46C8-B0E3-54A28CF469A5}"/>
                </a:ext>
              </a:extLst>
            </p:cNvPr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3704;p80">
              <a:extLst>
                <a:ext uri="{FF2B5EF4-FFF2-40B4-BE49-F238E27FC236}">
                  <a16:creationId xmlns:a16="http://schemas.microsoft.com/office/drawing/2014/main" id="{0659C335-76DD-44F6-ACAF-FC75971CFDCF}"/>
                </a:ext>
              </a:extLst>
            </p:cNvPr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3705;p80">
              <a:extLst>
                <a:ext uri="{FF2B5EF4-FFF2-40B4-BE49-F238E27FC236}">
                  <a16:creationId xmlns:a16="http://schemas.microsoft.com/office/drawing/2014/main" id="{A14781E0-DF79-4BDB-89FE-6F0C4C99CF06}"/>
                </a:ext>
              </a:extLst>
            </p:cNvPr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3706;p80">
              <a:extLst>
                <a:ext uri="{FF2B5EF4-FFF2-40B4-BE49-F238E27FC236}">
                  <a16:creationId xmlns:a16="http://schemas.microsoft.com/office/drawing/2014/main" id="{AE6DA2EE-5959-4D67-99B7-AC84D7535FB5}"/>
                </a:ext>
              </a:extLst>
            </p:cNvPr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3707;p80">
              <a:extLst>
                <a:ext uri="{FF2B5EF4-FFF2-40B4-BE49-F238E27FC236}">
                  <a16:creationId xmlns:a16="http://schemas.microsoft.com/office/drawing/2014/main" id="{9A357CC8-52CB-4880-9D1A-27E6C716C3B4}"/>
                </a:ext>
              </a:extLst>
            </p:cNvPr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3708;p80">
              <a:extLst>
                <a:ext uri="{FF2B5EF4-FFF2-40B4-BE49-F238E27FC236}">
                  <a16:creationId xmlns:a16="http://schemas.microsoft.com/office/drawing/2014/main" id="{4C40ED05-08A8-4ACD-BB7F-248B31F9B618}"/>
                </a:ext>
              </a:extLst>
            </p:cNvPr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3709;p80">
              <a:extLst>
                <a:ext uri="{FF2B5EF4-FFF2-40B4-BE49-F238E27FC236}">
                  <a16:creationId xmlns:a16="http://schemas.microsoft.com/office/drawing/2014/main" id="{93346C8A-DF54-41FD-81F1-123AEB047B6D}"/>
                </a:ext>
              </a:extLst>
            </p:cNvPr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3710;p80">
              <a:extLst>
                <a:ext uri="{FF2B5EF4-FFF2-40B4-BE49-F238E27FC236}">
                  <a16:creationId xmlns:a16="http://schemas.microsoft.com/office/drawing/2014/main" id="{73D71F9A-92C1-4759-81FF-EABC9A29FF13}"/>
                </a:ext>
              </a:extLst>
            </p:cNvPr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3711;p80">
              <a:extLst>
                <a:ext uri="{FF2B5EF4-FFF2-40B4-BE49-F238E27FC236}">
                  <a16:creationId xmlns:a16="http://schemas.microsoft.com/office/drawing/2014/main" id="{47BC4CF7-B545-43D5-A885-C788D15E7617}"/>
                </a:ext>
              </a:extLst>
            </p:cNvPr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3712;p80">
              <a:extLst>
                <a:ext uri="{FF2B5EF4-FFF2-40B4-BE49-F238E27FC236}">
                  <a16:creationId xmlns:a16="http://schemas.microsoft.com/office/drawing/2014/main" id="{A941E308-C3A4-4390-8223-AFA7F7518D28}"/>
                </a:ext>
              </a:extLst>
            </p:cNvPr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3713;p80">
              <a:extLst>
                <a:ext uri="{FF2B5EF4-FFF2-40B4-BE49-F238E27FC236}">
                  <a16:creationId xmlns:a16="http://schemas.microsoft.com/office/drawing/2014/main" id="{C532E617-E99E-4917-8DA3-E1B13BCB1035}"/>
                </a:ext>
              </a:extLst>
            </p:cNvPr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3714;p80">
              <a:extLst>
                <a:ext uri="{FF2B5EF4-FFF2-40B4-BE49-F238E27FC236}">
                  <a16:creationId xmlns:a16="http://schemas.microsoft.com/office/drawing/2014/main" id="{C9EA8008-02B9-467D-9BCA-35D2E01362C1}"/>
                </a:ext>
              </a:extLst>
            </p:cNvPr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3715;p80">
              <a:extLst>
                <a:ext uri="{FF2B5EF4-FFF2-40B4-BE49-F238E27FC236}">
                  <a16:creationId xmlns:a16="http://schemas.microsoft.com/office/drawing/2014/main" id="{D020857F-A3F9-4E85-9FD3-702DBD6E034F}"/>
                </a:ext>
              </a:extLst>
            </p:cNvPr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3716;p80">
              <a:extLst>
                <a:ext uri="{FF2B5EF4-FFF2-40B4-BE49-F238E27FC236}">
                  <a16:creationId xmlns:a16="http://schemas.microsoft.com/office/drawing/2014/main" id="{371F6D77-D41A-4034-A211-A97A71DF1A46}"/>
                </a:ext>
              </a:extLst>
            </p:cNvPr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3717;p80">
              <a:extLst>
                <a:ext uri="{FF2B5EF4-FFF2-40B4-BE49-F238E27FC236}">
                  <a16:creationId xmlns:a16="http://schemas.microsoft.com/office/drawing/2014/main" id="{C2EAF790-73FD-40B5-B389-62DC9CC5A65C}"/>
                </a:ext>
              </a:extLst>
            </p:cNvPr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3718;p80">
              <a:extLst>
                <a:ext uri="{FF2B5EF4-FFF2-40B4-BE49-F238E27FC236}">
                  <a16:creationId xmlns:a16="http://schemas.microsoft.com/office/drawing/2014/main" id="{DC70DE99-72F1-4FF9-9B0F-C267B98CA741}"/>
                </a:ext>
              </a:extLst>
            </p:cNvPr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3719;p80">
              <a:extLst>
                <a:ext uri="{FF2B5EF4-FFF2-40B4-BE49-F238E27FC236}">
                  <a16:creationId xmlns:a16="http://schemas.microsoft.com/office/drawing/2014/main" id="{25ABB208-AA19-4648-AEAC-D9C7D26E9AA7}"/>
                </a:ext>
              </a:extLst>
            </p:cNvPr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3720;p80">
              <a:extLst>
                <a:ext uri="{FF2B5EF4-FFF2-40B4-BE49-F238E27FC236}">
                  <a16:creationId xmlns:a16="http://schemas.microsoft.com/office/drawing/2014/main" id="{C2945E2F-FC52-40CD-BF02-6789F47B6683}"/>
                </a:ext>
              </a:extLst>
            </p:cNvPr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3721;p80">
              <a:extLst>
                <a:ext uri="{FF2B5EF4-FFF2-40B4-BE49-F238E27FC236}">
                  <a16:creationId xmlns:a16="http://schemas.microsoft.com/office/drawing/2014/main" id="{876BECCE-92E3-4455-9F31-23AF95A36064}"/>
                </a:ext>
              </a:extLst>
            </p:cNvPr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3722;p80">
              <a:extLst>
                <a:ext uri="{FF2B5EF4-FFF2-40B4-BE49-F238E27FC236}">
                  <a16:creationId xmlns:a16="http://schemas.microsoft.com/office/drawing/2014/main" id="{5F74B649-D0B8-45B4-9005-48514E9C3700}"/>
                </a:ext>
              </a:extLst>
            </p:cNvPr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3723;p80">
              <a:extLst>
                <a:ext uri="{FF2B5EF4-FFF2-40B4-BE49-F238E27FC236}">
                  <a16:creationId xmlns:a16="http://schemas.microsoft.com/office/drawing/2014/main" id="{80EA3F3E-6866-4813-9418-FE1EE0414132}"/>
                </a:ext>
              </a:extLst>
            </p:cNvPr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3724;p80">
              <a:extLst>
                <a:ext uri="{FF2B5EF4-FFF2-40B4-BE49-F238E27FC236}">
                  <a16:creationId xmlns:a16="http://schemas.microsoft.com/office/drawing/2014/main" id="{47BCA404-D2BA-4E37-8E6F-F24F1825EB39}"/>
                </a:ext>
              </a:extLst>
            </p:cNvPr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3725;p80">
              <a:extLst>
                <a:ext uri="{FF2B5EF4-FFF2-40B4-BE49-F238E27FC236}">
                  <a16:creationId xmlns:a16="http://schemas.microsoft.com/office/drawing/2014/main" id="{E4888DEE-E3EB-4B39-ADA5-A6950058923D}"/>
                </a:ext>
              </a:extLst>
            </p:cNvPr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3726;p80">
              <a:extLst>
                <a:ext uri="{FF2B5EF4-FFF2-40B4-BE49-F238E27FC236}">
                  <a16:creationId xmlns:a16="http://schemas.microsoft.com/office/drawing/2014/main" id="{7544A95B-19F1-4E44-BC63-DE0092B6A850}"/>
                </a:ext>
              </a:extLst>
            </p:cNvPr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3727;p80">
              <a:extLst>
                <a:ext uri="{FF2B5EF4-FFF2-40B4-BE49-F238E27FC236}">
                  <a16:creationId xmlns:a16="http://schemas.microsoft.com/office/drawing/2014/main" id="{76F562A5-F11F-4367-960D-91A935E6CBF9}"/>
                </a:ext>
              </a:extLst>
            </p:cNvPr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3728;p80">
              <a:extLst>
                <a:ext uri="{FF2B5EF4-FFF2-40B4-BE49-F238E27FC236}">
                  <a16:creationId xmlns:a16="http://schemas.microsoft.com/office/drawing/2014/main" id="{E3BC9B30-0F62-4270-891D-4AA82E8CC1A6}"/>
                </a:ext>
              </a:extLst>
            </p:cNvPr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3729;p80">
              <a:extLst>
                <a:ext uri="{FF2B5EF4-FFF2-40B4-BE49-F238E27FC236}">
                  <a16:creationId xmlns:a16="http://schemas.microsoft.com/office/drawing/2014/main" id="{79F82D2A-6661-48D1-85BE-5877F0E0B677}"/>
                </a:ext>
              </a:extLst>
            </p:cNvPr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3730;p80">
              <a:extLst>
                <a:ext uri="{FF2B5EF4-FFF2-40B4-BE49-F238E27FC236}">
                  <a16:creationId xmlns:a16="http://schemas.microsoft.com/office/drawing/2014/main" id="{E6A28B73-3F05-4CD7-B086-400462570D3D}"/>
                </a:ext>
              </a:extLst>
            </p:cNvPr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3731;p80">
              <a:extLst>
                <a:ext uri="{FF2B5EF4-FFF2-40B4-BE49-F238E27FC236}">
                  <a16:creationId xmlns:a16="http://schemas.microsoft.com/office/drawing/2014/main" id="{4AC0DD3A-BF1F-41BD-9EB6-3CEB7E14CB0E}"/>
                </a:ext>
              </a:extLst>
            </p:cNvPr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3732;p80">
              <a:extLst>
                <a:ext uri="{FF2B5EF4-FFF2-40B4-BE49-F238E27FC236}">
                  <a16:creationId xmlns:a16="http://schemas.microsoft.com/office/drawing/2014/main" id="{037DF139-20A9-40DD-BDEA-6730DD7D4EDE}"/>
                </a:ext>
              </a:extLst>
            </p:cNvPr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3733;p80">
              <a:extLst>
                <a:ext uri="{FF2B5EF4-FFF2-40B4-BE49-F238E27FC236}">
                  <a16:creationId xmlns:a16="http://schemas.microsoft.com/office/drawing/2014/main" id="{B490B5FB-A165-486D-AFE9-6E0C3D9201B3}"/>
                </a:ext>
              </a:extLst>
            </p:cNvPr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3734;p80">
              <a:extLst>
                <a:ext uri="{FF2B5EF4-FFF2-40B4-BE49-F238E27FC236}">
                  <a16:creationId xmlns:a16="http://schemas.microsoft.com/office/drawing/2014/main" id="{02016AE0-DE4F-4930-B69A-8AF6C6899E32}"/>
                </a:ext>
              </a:extLst>
            </p:cNvPr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3735;p80">
              <a:extLst>
                <a:ext uri="{FF2B5EF4-FFF2-40B4-BE49-F238E27FC236}">
                  <a16:creationId xmlns:a16="http://schemas.microsoft.com/office/drawing/2014/main" id="{690186D3-E643-4E68-A860-80573BD0679C}"/>
                </a:ext>
              </a:extLst>
            </p:cNvPr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3736;p80">
              <a:extLst>
                <a:ext uri="{FF2B5EF4-FFF2-40B4-BE49-F238E27FC236}">
                  <a16:creationId xmlns:a16="http://schemas.microsoft.com/office/drawing/2014/main" id="{07D6A06B-29D9-47FD-B4F9-9EB27C2FDD49}"/>
                </a:ext>
              </a:extLst>
            </p:cNvPr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3737;p80">
              <a:extLst>
                <a:ext uri="{FF2B5EF4-FFF2-40B4-BE49-F238E27FC236}">
                  <a16:creationId xmlns:a16="http://schemas.microsoft.com/office/drawing/2014/main" id="{5EA7F403-09EB-4B99-B49F-17892D4689F8}"/>
                </a:ext>
              </a:extLst>
            </p:cNvPr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3738;p80">
              <a:extLst>
                <a:ext uri="{FF2B5EF4-FFF2-40B4-BE49-F238E27FC236}">
                  <a16:creationId xmlns:a16="http://schemas.microsoft.com/office/drawing/2014/main" id="{E15334BD-7871-48C3-8BF1-F29AE0DF7CA9}"/>
                </a:ext>
              </a:extLst>
            </p:cNvPr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3739;p80">
              <a:extLst>
                <a:ext uri="{FF2B5EF4-FFF2-40B4-BE49-F238E27FC236}">
                  <a16:creationId xmlns:a16="http://schemas.microsoft.com/office/drawing/2014/main" id="{01A7D91C-9F6A-4684-9044-8C85725D7400}"/>
                </a:ext>
              </a:extLst>
            </p:cNvPr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3740;p80">
              <a:extLst>
                <a:ext uri="{FF2B5EF4-FFF2-40B4-BE49-F238E27FC236}">
                  <a16:creationId xmlns:a16="http://schemas.microsoft.com/office/drawing/2014/main" id="{7F2CBE6B-1497-4AD9-8035-552B91CF1E3E}"/>
                </a:ext>
              </a:extLst>
            </p:cNvPr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3741;p80">
              <a:extLst>
                <a:ext uri="{FF2B5EF4-FFF2-40B4-BE49-F238E27FC236}">
                  <a16:creationId xmlns:a16="http://schemas.microsoft.com/office/drawing/2014/main" id="{4F6AF813-D74E-44DD-81C6-F51423A3AA90}"/>
                </a:ext>
              </a:extLst>
            </p:cNvPr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3742;p80">
              <a:extLst>
                <a:ext uri="{FF2B5EF4-FFF2-40B4-BE49-F238E27FC236}">
                  <a16:creationId xmlns:a16="http://schemas.microsoft.com/office/drawing/2014/main" id="{D21BA8E4-74A0-4702-B43D-C27160A548BD}"/>
                </a:ext>
              </a:extLst>
            </p:cNvPr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3743;p80">
              <a:extLst>
                <a:ext uri="{FF2B5EF4-FFF2-40B4-BE49-F238E27FC236}">
                  <a16:creationId xmlns:a16="http://schemas.microsoft.com/office/drawing/2014/main" id="{FBF12EA0-B3F6-46ED-A7AC-A1ECDAB76EFD}"/>
                </a:ext>
              </a:extLst>
            </p:cNvPr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3744;p80">
              <a:extLst>
                <a:ext uri="{FF2B5EF4-FFF2-40B4-BE49-F238E27FC236}">
                  <a16:creationId xmlns:a16="http://schemas.microsoft.com/office/drawing/2014/main" id="{6387816F-D33E-4B35-9CDF-43B2F028F8F3}"/>
                </a:ext>
              </a:extLst>
            </p:cNvPr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3745;p80">
              <a:extLst>
                <a:ext uri="{FF2B5EF4-FFF2-40B4-BE49-F238E27FC236}">
                  <a16:creationId xmlns:a16="http://schemas.microsoft.com/office/drawing/2014/main" id="{15C41CBF-0D90-45A2-8758-BD8202ADFC10}"/>
                </a:ext>
              </a:extLst>
            </p:cNvPr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3746;p80">
              <a:extLst>
                <a:ext uri="{FF2B5EF4-FFF2-40B4-BE49-F238E27FC236}">
                  <a16:creationId xmlns:a16="http://schemas.microsoft.com/office/drawing/2014/main" id="{71F33CEB-99BC-43D5-B532-2C5BF3DC386B}"/>
                </a:ext>
              </a:extLst>
            </p:cNvPr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3747;p80">
              <a:extLst>
                <a:ext uri="{FF2B5EF4-FFF2-40B4-BE49-F238E27FC236}">
                  <a16:creationId xmlns:a16="http://schemas.microsoft.com/office/drawing/2014/main" id="{FDB1F14E-114C-4303-BF27-785B40291697}"/>
                </a:ext>
              </a:extLst>
            </p:cNvPr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3748;p80">
              <a:extLst>
                <a:ext uri="{FF2B5EF4-FFF2-40B4-BE49-F238E27FC236}">
                  <a16:creationId xmlns:a16="http://schemas.microsoft.com/office/drawing/2014/main" id="{C414F534-08C7-42EA-AC2E-8BAA91F249FD}"/>
                </a:ext>
              </a:extLst>
            </p:cNvPr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3749;p80">
              <a:extLst>
                <a:ext uri="{FF2B5EF4-FFF2-40B4-BE49-F238E27FC236}">
                  <a16:creationId xmlns:a16="http://schemas.microsoft.com/office/drawing/2014/main" id="{585AB131-9824-4B24-8A9C-4AEC36FCAE7D}"/>
                </a:ext>
              </a:extLst>
            </p:cNvPr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3750;p80">
              <a:extLst>
                <a:ext uri="{FF2B5EF4-FFF2-40B4-BE49-F238E27FC236}">
                  <a16:creationId xmlns:a16="http://schemas.microsoft.com/office/drawing/2014/main" id="{85070D80-B367-42D0-B9F9-2A4A6FBC6195}"/>
                </a:ext>
              </a:extLst>
            </p:cNvPr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oogle Shape;3751;p80">
            <a:extLst>
              <a:ext uri="{FF2B5EF4-FFF2-40B4-BE49-F238E27FC236}">
                <a16:creationId xmlns:a16="http://schemas.microsoft.com/office/drawing/2014/main" id="{3B4D46C6-D1C9-4C35-BAB2-F6627F1CFF60}"/>
              </a:ext>
            </a:extLst>
          </p:cNvPr>
          <p:cNvGrpSpPr/>
          <p:nvPr/>
        </p:nvGrpSpPr>
        <p:grpSpPr>
          <a:xfrm>
            <a:off x="4140721" y="3733734"/>
            <a:ext cx="1053733" cy="2225933"/>
            <a:chOff x="207975" y="6471313"/>
            <a:chExt cx="790300" cy="1669450"/>
          </a:xfrm>
        </p:grpSpPr>
        <p:sp>
          <p:nvSpPr>
            <p:cNvPr id="90" name="Google Shape;3752;p80">
              <a:extLst>
                <a:ext uri="{FF2B5EF4-FFF2-40B4-BE49-F238E27FC236}">
                  <a16:creationId xmlns:a16="http://schemas.microsoft.com/office/drawing/2014/main" id="{211657CA-0F4E-42BC-B91F-E9D69F9D2A1D}"/>
                </a:ext>
              </a:extLst>
            </p:cNvPr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3753;p80">
              <a:extLst>
                <a:ext uri="{FF2B5EF4-FFF2-40B4-BE49-F238E27FC236}">
                  <a16:creationId xmlns:a16="http://schemas.microsoft.com/office/drawing/2014/main" id="{8539C70D-175D-4479-924A-F02EBAB7DC38}"/>
                </a:ext>
              </a:extLst>
            </p:cNvPr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3754;p80">
              <a:extLst>
                <a:ext uri="{FF2B5EF4-FFF2-40B4-BE49-F238E27FC236}">
                  <a16:creationId xmlns:a16="http://schemas.microsoft.com/office/drawing/2014/main" id="{A7339BF5-852A-4763-B86B-AB26803BF11E}"/>
                </a:ext>
              </a:extLst>
            </p:cNvPr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3755;p80">
              <a:extLst>
                <a:ext uri="{FF2B5EF4-FFF2-40B4-BE49-F238E27FC236}">
                  <a16:creationId xmlns:a16="http://schemas.microsoft.com/office/drawing/2014/main" id="{1ABAF658-D74C-4240-B72D-40C99796B32B}"/>
                </a:ext>
              </a:extLst>
            </p:cNvPr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3756;p80">
              <a:extLst>
                <a:ext uri="{FF2B5EF4-FFF2-40B4-BE49-F238E27FC236}">
                  <a16:creationId xmlns:a16="http://schemas.microsoft.com/office/drawing/2014/main" id="{072D2D1F-804C-40B9-BD76-1257313A92C0}"/>
                </a:ext>
              </a:extLst>
            </p:cNvPr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3757;p80">
              <a:extLst>
                <a:ext uri="{FF2B5EF4-FFF2-40B4-BE49-F238E27FC236}">
                  <a16:creationId xmlns:a16="http://schemas.microsoft.com/office/drawing/2014/main" id="{9C8DFFD9-6869-4E41-A4F6-25EC20397565}"/>
                </a:ext>
              </a:extLst>
            </p:cNvPr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3758;p80">
              <a:extLst>
                <a:ext uri="{FF2B5EF4-FFF2-40B4-BE49-F238E27FC236}">
                  <a16:creationId xmlns:a16="http://schemas.microsoft.com/office/drawing/2014/main" id="{E58A94A4-040E-4A12-A8E2-2CAA7366EFA0}"/>
                </a:ext>
              </a:extLst>
            </p:cNvPr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3759;p80">
              <a:extLst>
                <a:ext uri="{FF2B5EF4-FFF2-40B4-BE49-F238E27FC236}">
                  <a16:creationId xmlns:a16="http://schemas.microsoft.com/office/drawing/2014/main" id="{4B0337D9-749C-4068-9A7B-8A3184A53183}"/>
                </a:ext>
              </a:extLst>
            </p:cNvPr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3760;p80">
              <a:extLst>
                <a:ext uri="{FF2B5EF4-FFF2-40B4-BE49-F238E27FC236}">
                  <a16:creationId xmlns:a16="http://schemas.microsoft.com/office/drawing/2014/main" id="{3E6CE80F-7B92-4E1B-AA3C-A69594434CF2}"/>
                </a:ext>
              </a:extLst>
            </p:cNvPr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3761;p80">
              <a:extLst>
                <a:ext uri="{FF2B5EF4-FFF2-40B4-BE49-F238E27FC236}">
                  <a16:creationId xmlns:a16="http://schemas.microsoft.com/office/drawing/2014/main" id="{46F5771F-95C8-469E-993A-AF6C82BA3BBB}"/>
                </a:ext>
              </a:extLst>
            </p:cNvPr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3762;p80">
              <a:extLst>
                <a:ext uri="{FF2B5EF4-FFF2-40B4-BE49-F238E27FC236}">
                  <a16:creationId xmlns:a16="http://schemas.microsoft.com/office/drawing/2014/main" id="{441ABCE3-EF4A-4F22-924A-C31B31492336}"/>
                </a:ext>
              </a:extLst>
            </p:cNvPr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3763;p80">
              <a:extLst>
                <a:ext uri="{FF2B5EF4-FFF2-40B4-BE49-F238E27FC236}">
                  <a16:creationId xmlns:a16="http://schemas.microsoft.com/office/drawing/2014/main" id="{95E08BD9-8E92-405D-B96B-D1FF82DBCBE6}"/>
                </a:ext>
              </a:extLst>
            </p:cNvPr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3764;p80">
              <a:extLst>
                <a:ext uri="{FF2B5EF4-FFF2-40B4-BE49-F238E27FC236}">
                  <a16:creationId xmlns:a16="http://schemas.microsoft.com/office/drawing/2014/main" id="{DB910073-691D-478B-A4EC-CD875785F324}"/>
                </a:ext>
              </a:extLst>
            </p:cNvPr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3765;p80">
              <a:extLst>
                <a:ext uri="{FF2B5EF4-FFF2-40B4-BE49-F238E27FC236}">
                  <a16:creationId xmlns:a16="http://schemas.microsoft.com/office/drawing/2014/main" id="{9D6087DF-E8CB-445E-AEA8-2771F536912E}"/>
                </a:ext>
              </a:extLst>
            </p:cNvPr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3766;p80">
              <a:extLst>
                <a:ext uri="{FF2B5EF4-FFF2-40B4-BE49-F238E27FC236}">
                  <a16:creationId xmlns:a16="http://schemas.microsoft.com/office/drawing/2014/main" id="{E8267972-28B1-490E-9F20-EDAAF141858D}"/>
                </a:ext>
              </a:extLst>
            </p:cNvPr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3767;p80">
              <a:extLst>
                <a:ext uri="{FF2B5EF4-FFF2-40B4-BE49-F238E27FC236}">
                  <a16:creationId xmlns:a16="http://schemas.microsoft.com/office/drawing/2014/main" id="{0ADFEA98-1DCA-41B7-94C2-70CE1A41E419}"/>
                </a:ext>
              </a:extLst>
            </p:cNvPr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3768;p80">
              <a:extLst>
                <a:ext uri="{FF2B5EF4-FFF2-40B4-BE49-F238E27FC236}">
                  <a16:creationId xmlns:a16="http://schemas.microsoft.com/office/drawing/2014/main" id="{E7C2761A-A936-4598-861D-9C53DB7DC704}"/>
                </a:ext>
              </a:extLst>
            </p:cNvPr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3769;p80">
              <a:extLst>
                <a:ext uri="{FF2B5EF4-FFF2-40B4-BE49-F238E27FC236}">
                  <a16:creationId xmlns:a16="http://schemas.microsoft.com/office/drawing/2014/main" id="{C998E529-35E2-40B3-9741-CD1BB67625EF}"/>
                </a:ext>
              </a:extLst>
            </p:cNvPr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3770;p80">
              <a:extLst>
                <a:ext uri="{FF2B5EF4-FFF2-40B4-BE49-F238E27FC236}">
                  <a16:creationId xmlns:a16="http://schemas.microsoft.com/office/drawing/2014/main" id="{8FA482B1-19A5-4F4D-A7F0-808C90C10209}"/>
                </a:ext>
              </a:extLst>
            </p:cNvPr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3771;p80">
              <a:extLst>
                <a:ext uri="{FF2B5EF4-FFF2-40B4-BE49-F238E27FC236}">
                  <a16:creationId xmlns:a16="http://schemas.microsoft.com/office/drawing/2014/main" id="{A3F841E0-2A1A-4F6D-9EDB-7EFF6C1B7CCC}"/>
                </a:ext>
              </a:extLst>
            </p:cNvPr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3772;p80">
              <a:extLst>
                <a:ext uri="{FF2B5EF4-FFF2-40B4-BE49-F238E27FC236}">
                  <a16:creationId xmlns:a16="http://schemas.microsoft.com/office/drawing/2014/main" id="{AA2A18E4-9B9B-430C-A6D6-A1C978D58BD4}"/>
                </a:ext>
              </a:extLst>
            </p:cNvPr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3773;p80">
              <a:extLst>
                <a:ext uri="{FF2B5EF4-FFF2-40B4-BE49-F238E27FC236}">
                  <a16:creationId xmlns:a16="http://schemas.microsoft.com/office/drawing/2014/main" id="{8C3F8C5D-D8F7-4BE1-966A-E58F39BC79B1}"/>
                </a:ext>
              </a:extLst>
            </p:cNvPr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3774;p80">
              <a:extLst>
                <a:ext uri="{FF2B5EF4-FFF2-40B4-BE49-F238E27FC236}">
                  <a16:creationId xmlns:a16="http://schemas.microsoft.com/office/drawing/2014/main" id="{FABE7472-252E-4665-9DCD-07B9D95DE0BE}"/>
                </a:ext>
              </a:extLst>
            </p:cNvPr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3775;p80">
              <a:extLst>
                <a:ext uri="{FF2B5EF4-FFF2-40B4-BE49-F238E27FC236}">
                  <a16:creationId xmlns:a16="http://schemas.microsoft.com/office/drawing/2014/main" id="{07D3363D-8021-48DF-8A1C-18FF2F750D89}"/>
                </a:ext>
              </a:extLst>
            </p:cNvPr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3776;p80">
              <a:extLst>
                <a:ext uri="{FF2B5EF4-FFF2-40B4-BE49-F238E27FC236}">
                  <a16:creationId xmlns:a16="http://schemas.microsoft.com/office/drawing/2014/main" id="{D513483D-53E9-4657-9B2A-242F04D68C8E}"/>
                </a:ext>
              </a:extLst>
            </p:cNvPr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3777;p80">
              <a:extLst>
                <a:ext uri="{FF2B5EF4-FFF2-40B4-BE49-F238E27FC236}">
                  <a16:creationId xmlns:a16="http://schemas.microsoft.com/office/drawing/2014/main" id="{827833EA-2A51-49DE-BBC9-16759B8B9919}"/>
                </a:ext>
              </a:extLst>
            </p:cNvPr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3778;p80">
              <a:extLst>
                <a:ext uri="{FF2B5EF4-FFF2-40B4-BE49-F238E27FC236}">
                  <a16:creationId xmlns:a16="http://schemas.microsoft.com/office/drawing/2014/main" id="{32AB6D26-9005-4E11-BD49-B01C13CE2BD5}"/>
                </a:ext>
              </a:extLst>
            </p:cNvPr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3779;p80">
              <a:extLst>
                <a:ext uri="{FF2B5EF4-FFF2-40B4-BE49-F238E27FC236}">
                  <a16:creationId xmlns:a16="http://schemas.microsoft.com/office/drawing/2014/main" id="{AB9F5AFF-556B-4320-866F-96883B26F362}"/>
                </a:ext>
              </a:extLst>
            </p:cNvPr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3780;p80">
              <a:extLst>
                <a:ext uri="{FF2B5EF4-FFF2-40B4-BE49-F238E27FC236}">
                  <a16:creationId xmlns:a16="http://schemas.microsoft.com/office/drawing/2014/main" id="{B7BE9601-1B76-4858-AA65-F8D6BB4671B1}"/>
                </a:ext>
              </a:extLst>
            </p:cNvPr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3781;p80">
              <a:extLst>
                <a:ext uri="{FF2B5EF4-FFF2-40B4-BE49-F238E27FC236}">
                  <a16:creationId xmlns:a16="http://schemas.microsoft.com/office/drawing/2014/main" id="{4713659E-FD3B-4003-BDA5-E9EF394EC440}"/>
                </a:ext>
              </a:extLst>
            </p:cNvPr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3782;p80">
              <a:extLst>
                <a:ext uri="{FF2B5EF4-FFF2-40B4-BE49-F238E27FC236}">
                  <a16:creationId xmlns:a16="http://schemas.microsoft.com/office/drawing/2014/main" id="{778F7B2B-5C41-4976-B789-D5A02C74BE5E}"/>
                </a:ext>
              </a:extLst>
            </p:cNvPr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3783;p80">
              <a:extLst>
                <a:ext uri="{FF2B5EF4-FFF2-40B4-BE49-F238E27FC236}">
                  <a16:creationId xmlns:a16="http://schemas.microsoft.com/office/drawing/2014/main" id="{FC8FDF10-28ED-4914-BEE3-64941F3971D1}"/>
                </a:ext>
              </a:extLst>
            </p:cNvPr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3784;p80">
              <a:extLst>
                <a:ext uri="{FF2B5EF4-FFF2-40B4-BE49-F238E27FC236}">
                  <a16:creationId xmlns:a16="http://schemas.microsoft.com/office/drawing/2014/main" id="{3E57E2F4-9628-48CC-8FDE-074C9449DFA8}"/>
                </a:ext>
              </a:extLst>
            </p:cNvPr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3785;p80">
              <a:extLst>
                <a:ext uri="{FF2B5EF4-FFF2-40B4-BE49-F238E27FC236}">
                  <a16:creationId xmlns:a16="http://schemas.microsoft.com/office/drawing/2014/main" id="{C46CA2EC-A2D8-4D4F-B63E-FDF82B2828D4}"/>
                </a:ext>
              </a:extLst>
            </p:cNvPr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3786;p80">
              <a:extLst>
                <a:ext uri="{FF2B5EF4-FFF2-40B4-BE49-F238E27FC236}">
                  <a16:creationId xmlns:a16="http://schemas.microsoft.com/office/drawing/2014/main" id="{6DCC085C-56C5-433D-89DF-1FE64B7C9954}"/>
                </a:ext>
              </a:extLst>
            </p:cNvPr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3787;p80">
              <a:extLst>
                <a:ext uri="{FF2B5EF4-FFF2-40B4-BE49-F238E27FC236}">
                  <a16:creationId xmlns:a16="http://schemas.microsoft.com/office/drawing/2014/main" id="{B6022C83-DB3E-45D1-8C01-24C5A3CA3B41}"/>
                </a:ext>
              </a:extLst>
            </p:cNvPr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3788;p80">
              <a:extLst>
                <a:ext uri="{FF2B5EF4-FFF2-40B4-BE49-F238E27FC236}">
                  <a16:creationId xmlns:a16="http://schemas.microsoft.com/office/drawing/2014/main" id="{35D617FF-B0F5-482A-8CD4-B6F462680782}"/>
                </a:ext>
              </a:extLst>
            </p:cNvPr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3789;p80">
              <a:extLst>
                <a:ext uri="{FF2B5EF4-FFF2-40B4-BE49-F238E27FC236}">
                  <a16:creationId xmlns:a16="http://schemas.microsoft.com/office/drawing/2014/main" id="{663036C5-893F-4A19-A464-B2DC3B23EB8C}"/>
                </a:ext>
              </a:extLst>
            </p:cNvPr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3790;p80">
              <a:extLst>
                <a:ext uri="{FF2B5EF4-FFF2-40B4-BE49-F238E27FC236}">
                  <a16:creationId xmlns:a16="http://schemas.microsoft.com/office/drawing/2014/main" id="{EA98CE45-F66B-4B0C-9520-A84BBD5B1267}"/>
                </a:ext>
              </a:extLst>
            </p:cNvPr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3791;p80">
              <a:extLst>
                <a:ext uri="{FF2B5EF4-FFF2-40B4-BE49-F238E27FC236}">
                  <a16:creationId xmlns:a16="http://schemas.microsoft.com/office/drawing/2014/main" id="{2E9876D4-7A53-451D-865A-72D97EDC0D1A}"/>
                </a:ext>
              </a:extLst>
            </p:cNvPr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3792;p80">
              <a:extLst>
                <a:ext uri="{FF2B5EF4-FFF2-40B4-BE49-F238E27FC236}">
                  <a16:creationId xmlns:a16="http://schemas.microsoft.com/office/drawing/2014/main" id="{61B961ED-8452-4D60-8DE7-03DDEEF1688C}"/>
                </a:ext>
              </a:extLst>
            </p:cNvPr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Google Shape;3793;p80">
              <a:extLst>
                <a:ext uri="{FF2B5EF4-FFF2-40B4-BE49-F238E27FC236}">
                  <a16:creationId xmlns:a16="http://schemas.microsoft.com/office/drawing/2014/main" id="{9F5D847D-D0A7-4DE8-9E92-C5AF602A6C2F}"/>
                </a:ext>
              </a:extLst>
            </p:cNvPr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oogle Shape;3794;p80">
              <a:extLst>
                <a:ext uri="{FF2B5EF4-FFF2-40B4-BE49-F238E27FC236}">
                  <a16:creationId xmlns:a16="http://schemas.microsoft.com/office/drawing/2014/main" id="{AC765A4E-50B4-4AF4-9EF2-B94D93E339AA}"/>
                </a:ext>
              </a:extLst>
            </p:cNvPr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oogle Shape;3795;p80">
              <a:extLst>
                <a:ext uri="{FF2B5EF4-FFF2-40B4-BE49-F238E27FC236}">
                  <a16:creationId xmlns:a16="http://schemas.microsoft.com/office/drawing/2014/main" id="{8E7BE048-72F3-4D06-B2E8-7B8048AC0C74}"/>
                </a:ext>
              </a:extLst>
            </p:cNvPr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oogle Shape;3796;p80">
              <a:extLst>
                <a:ext uri="{FF2B5EF4-FFF2-40B4-BE49-F238E27FC236}">
                  <a16:creationId xmlns:a16="http://schemas.microsoft.com/office/drawing/2014/main" id="{375877E7-4499-472D-9F2C-3AB0EABB9E69}"/>
                </a:ext>
              </a:extLst>
            </p:cNvPr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oogle Shape;3797;p80">
              <a:extLst>
                <a:ext uri="{FF2B5EF4-FFF2-40B4-BE49-F238E27FC236}">
                  <a16:creationId xmlns:a16="http://schemas.microsoft.com/office/drawing/2014/main" id="{60B1DB39-49EA-49A3-A10C-C7FAC010FB5D}"/>
                </a:ext>
              </a:extLst>
            </p:cNvPr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oogle Shape;3798;p80">
              <a:extLst>
                <a:ext uri="{FF2B5EF4-FFF2-40B4-BE49-F238E27FC236}">
                  <a16:creationId xmlns:a16="http://schemas.microsoft.com/office/drawing/2014/main" id="{3A1232A1-F273-421C-AE3D-553DFE2463A2}"/>
                </a:ext>
              </a:extLst>
            </p:cNvPr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oogle Shape;3799;p80">
              <a:extLst>
                <a:ext uri="{FF2B5EF4-FFF2-40B4-BE49-F238E27FC236}">
                  <a16:creationId xmlns:a16="http://schemas.microsoft.com/office/drawing/2014/main" id="{91765828-90B1-48AD-A991-CC87AF057753}"/>
                </a:ext>
              </a:extLst>
            </p:cNvPr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oogle Shape;3800;p80">
              <a:extLst>
                <a:ext uri="{FF2B5EF4-FFF2-40B4-BE49-F238E27FC236}">
                  <a16:creationId xmlns:a16="http://schemas.microsoft.com/office/drawing/2014/main" id="{9DC9063C-4341-41CF-969B-85A545D33CCE}"/>
                </a:ext>
              </a:extLst>
            </p:cNvPr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oogle Shape;3801;p80">
              <a:extLst>
                <a:ext uri="{FF2B5EF4-FFF2-40B4-BE49-F238E27FC236}">
                  <a16:creationId xmlns:a16="http://schemas.microsoft.com/office/drawing/2014/main" id="{F8706D8C-0FE5-4A50-A1A5-86B5732BB2D9}"/>
                </a:ext>
              </a:extLst>
            </p:cNvPr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oogle Shape;3802;p80">
              <a:extLst>
                <a:ext uri="{FF2B5EF4-FFF2-40B4-BE49-F238E27FC236}">
                  <a16:creationId xmlns:a16="http://schemas.microsoft.com/office/drawing/2014/main" id="{CE1E6550-4B7A-4C61-A31A-34CEE63CAFCC}"/>
                </a:ext>
              </a:extLst>
            </p:cNvPr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oogle Shape;3803;p80">
              <a:extLst>
                <a:ext uri="{FF2B5EF4-FFF2-40B4-BE49-F238E27FC236}">
                  <a16:creationId xmlns:a16="http://schemas.microsoft.com/office/drawing/2014/main" id="{DCC7D6FB-FA70-490B-9AD6-85D3F2B60180}"/>
                </a:ext>
              </a:extLst>
            </p:cNvPr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Google Shape;3804;p80">
              <a:extLst>
                <a:ext uri="{FF2B5EF4-FFF2-40B4-BE49-F238E27FC236}">
                  <a16:creationId xmlns:a16="http://schemas.microsoft.com/office/drawing/2014/main" id="{927FEEA1-DDE6-485E-A03C-48DAB2ACE3EE}"/>
                </a:ext>
              </a:extLst>
            </p:cNvPr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oogle Shape;3805;p80">
              <a:extLst>
                <a:ext uri="{FF2B5EF4-FFF2-40B4-BE49-F238E27FC236}">
                  <a16:creationId xmlns:a16="http://schemas.microsoft.com/office/drawing/2014/main" id="{E000C2C0-1B24-4540-802D-EDDD7CFDC32E}"/>
                </a:ext>
              </a:extLst>
            </p:cNvPr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Google Shape;3806;p80">
              <a:extLst>
                <a:ext uri="{FF2B5EF4-FFF2-40B4-BE49-F238E27FC236}">
                  <a16:creationId xmlns:a16="http://schemas.microsoft.com/office/drawing/2014/main" id="{7E19F538-F919-42DA-8635-5FDE6FDA8642}"/>
                </a:ext>
              </a:extLst>
            </p:cNvPr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Google Shape;3807;p80">
              <a:extLst>
                <a:ext uri="{FF2B5EF4-FFF2-40B4-BE49-F238E27FC236}">
                  <a16:creationId xmlns:a16="http://schemas.microsoft.com/office/drawing/2014/main" id="{98B0F6C9-2DBC-460D-B852-5D42B7A3EA3B}"/>
                </a:ext>
              </a:extLst>
            </p:cNvPr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Google Shape;3808;p80">
              <a:extLst>
                <a:ext uri="{FF2B5EF4-FFF2-40B4-BE49-F238E27FC236}">
                  <a16:creationId xmlns:a16="http://schemas.microsoft.com/office/drawing/2014/main" id="{53581843-1D91-4DAD-A6C7-511F219C6B7D}"/>
                </a:ext>
              </a:extLst>
            </p:cNvPr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Google Shape;3809;p80">
              <a:extLst>
                <a:ext uri="{FF2B5EF4-FFF2-40B4-BE49-F238E27FC236}">
                  <a16:creationId xmlns:a16="http://schemas.microsoft.com/office/drawing/2014/main" id="{17465A35-23AD-44DB-9377-F11328E242C3}"/>
                </a:ext>
              </a:extLst>
            </p:cNvPr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3810;p80">
              <a:extLst>
                <a:ext uri="{FF2B5EF4-FFF2-40B4-BE49-F238E27FC236}">
                  <a16:creationId xmlns:a16="http://schemas.microsoft.com/office/drawing/2014/main" id="{E172C01B-C15C-494E-9A06-7A62E5A3FE19}"/>
                </a:ext>
              </a:extLst>
            </p:cNvPr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3811;p80">
              <a:extLst>
                <a:ext uri="{FF2B5EF4-FFF2-40B4-BE49-F238E27FC236}">
                  <a16:creationId xmlns:a16="http://schemas.microsoft.com/office/drawing/2014/main" id="{8F809E03-3D04-4C97-ABCC-5AA28CC25BFE}"/>
                </a:ext>
              </a:extLst>
            </p:cNvPr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3812;p80">
              <a:extLst>
                <a:ext uri="{FF2B5EF4-FFF2-40B4-BE49-F238E27FC236}">
                  <a16:creationId xmlns:a16="http://schemas.microsoft.com/office/drawing/2014/main" id="{27E56AB3-1DF3-42DC-A3DA-AD1971AAF1CD}"/>
                </a:ext>
              </a:extLst>
            </p:cNvPr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3813;p80">
              <a:extLst>
                <a:ext uri="{FF2B5EF4-FFF2-40B4-BE49-F238E27FC236}">
                  <a16:creationId xmlns:a16="http://schemas.microsoft.com/office/drawing/2014/main" id="{C7368C29-76FC-4A10-B25B-4B9C08A7BB04}"/>
                </a:ext>
              </a:extLst>
            </p:cNvPr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3814;p80">
              <a:extLst>
                <a:ext uri="{FF2B5EF4-FFF2-40B4-BE49-F238E27FC236}">
                  <a16:creationId xmlns:a16="http://schemas.microsoft.com/office/drawing/2014/main" id="{DDA905ED-CF0F-4A34-B6B9-6F57912FF5ED}"/>
                </a:ext>
              </a:extLst>
            </p:cNvPr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3815;p80">
              <a:extLst>
                <a:ext uri="{FF2B5EF4-FFF2-40B4-BE49-F238E27FC236}">
                  <a16:creationId xmlns:a16="http://schemas.microsoft.com/office/drawing/2014/main" id="{B182622C-6520-4E1D-973F-78373CB99D78}"/>
                </a:ext>
              </a:extLst>
            </p:cNvPr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3816;p80">
              <a:extLst>
                <a:ext uri="{FF2B5EF4-FFF2-40B4-BE49-F238E27FC236}">
                  <a16:creationId xmlns:a16="http://schemas.microsoft.com/office/drawing/2014/main" id="{F04FB678-B53C-4C5A-A2C7-45E5A073927B}"/>
                </a:ext>
              </a:extLst>
            </p:cNvPr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3817;p80">
              <a:extLst>
                <a:ext uri="{FF2B5EF4-FFF2-40B4-BE49-F238E27FC236}">
                  <a16:creationId xmlns:a16="http://schemas.microsoft.com/office/drawing/2014/main" id="{58B2D75E-E94B-4AC4-9B28-94244E6066E3}"/>
                </a:ext>
              </a:extLst>
            </p:cNvPr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3818;p80">
              <a:extLst>
                <a:ext uri="{FF2B5EF4-FFF2-40B4-BE49-F238E27FC236}">
                  <a16:creationId xmlns:a16="http://schemas.microsoft.com/office/drawing/2014/main" id="{2EA9E5C0-2E54-46CC-AEAB-FB7C55AEE9BD}"/>
                </a:ext>
              </a:extLst>
            </p:cNvPr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3819;p80">
              <a:extLst>
                <a:ext uri="{FF2B5EF4-FFF2-40B4-BE49-F238E27FC236}">
                  <a16:creationId xmlns:a16="http://schemas.microsoft.com/office/drawing/2014/main" id="{025D41C2-9C4E-45AD-A54C-9AC9502D4594}"/>
                </a:ext>
              </a:extLst>
            </p:cNvPr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3820;p80">
              <a:extLst>
                <a:ext uri="{FF2B5EF4-FFF2-40B4-BE49-F238E27FC236}">
                  <a16:creationId xmlns:a16="http://schemas.microsoft.com/office/drawing/2014/main" id="{D86A4F47-D3EC-45DB-B83A-DE054E0E67A2}"/>
                </a:ext>
              </a:extLst>
            </p:cNvPr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3821;p80">
              <a:extLst>
                <a:ext uri="{FF2B5EF4-FFF2-40B4-BE49-F238E27FC236}">
                  <a16:creationId xmlns:a16="http://schemas.microsoft.com/office/drawing/2014/main" id="{121A0AFB-CB5C-4424-BD56-04F4A02D03A5}"/>
                </a:ext>
              </a:extLst>
            </p:cNvPr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Google Shape;3822;p80">
              <a:extLst>
                <a:ext uri="{FF2B5EF4-FFF2-40B4-BE49-F238E27FC236}">
                  <a16:creationId xmlns:a16="http://schemas.microsoft.com/office/drawing/2014/main" id="{FAF0FC3C-5D3C-4095-91FE-9A6C41114668}"/>
                </a:ext>
              </a:extLst>
            </p:cNvPr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Google Shape;3823;p80">
              <a:extLst>
                <a:ext uri="{FF2B5EF4-FFF2-40B4-BE49-F238E27FC236}">
                  <a16:creationId xmlns:a16="http://schemas.microsoft.com/office/drawing/2014/main" id="{67A17DE6-B7A2-4731-88A3-FD5B3710F144}"/>
                </a:ext>
              </a:extLst>
            </p:cNvPr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Google Shape;3824;p80">
              <a:extLst>
                <a:ext uri="{FF2B5EF4-FFF2-40B4-BE49-F238E27FC236}">
                  <a16:creationId xmlns:a16="http://schemas.microsoft.com/office/drawing/2014/main" id="{EAE339E7-260C-43CA-9885-D67705969188}"/>
                </a:ext>
              </a:extLst>
            </p:cNvPr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Google Shape;3825;p80">
              <a:extLst>
                <a:ext uri="{FF2B5EF4-FFF2-40B4-BE49-F238E27FC236}">
                  <a16:creationId xmlns:a16="http://schemas.microsoft.com/office/drawing/2014/main" id="{104FF76B-A136-46D3-96B0-56F987383598}"/>
                </a:ext>
              </a:extLst>
            </p:cNvPr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Google Shape;3826;p80">
              <a:extLst>
                <a:ext uri="{FF2B5EF4-FFF2-40B4-BE49-F238E27FC236}">
                  <a16:creationId xmlns:a16="http://schemas.microsoft.com/office/drawing/2014/main" id="{F26D850F-1CC5-4013-9F61-6A23D3DE6450}"/>
                </a:ext>
              </a:extLst>
            </p:cNvPr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3827;p80">
              <a:extLst>
                <a:ext uri="{FF2B5EF4-FFF2-40B4-BE49-F238E27FC236}">
                  <a16:creationId xmlns:a16="http://schemas.microsoft.com/office/drawing/2014/main" id="{2CFBEE31-AB68-48F3-AA68-9CA59ECD4554}"/>
                </a:ext>
              </a:extLst>
            </p:cNvPr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3828;p80">
              <a:extLst>
                <a:ext uri="{FF2B5EF4-FFF2-40B4-BE49-F238E27FC236}">
                  <a16:creationId xmlns:a16="http://schemas.microsoft.com/office/drawing/2014/main" id="{B08C9FCE-8478-4288-958C-14AD818959D8}"/>
                </a:ext>
              </a:extLst>
            </p:cNvPr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" name="Google Shape;3829;p80">
            <a:extLst>
              <a:ext uri="{FF2B5EF4-FFF2-40B4-BE49-F238E27FC236}">
                <a16:creationId xmlns:a16="http://schemas.microsoft.com/office/drawing/2014/main" id="{4EFE5F46-4CC7-4FFE-A0DE-72112B510EDD}"/>
              </a:ext>
            </a:extLst>
          </p:cNvPr>
          <p:cNvGrpSpPr/>
          <p:nvPr/>
        </p:nvGrpSpPr>
        <p:grpSpPr>
          <a:xfrm>
            <a:off x="6412105" y="3787344"/>
            <a:ext cx="988355" cy="2329084"/>
            <a:chOff x="-2564875" y="6298728"/>
            <a:chExt cx="783725" cy="1818034"/>
          </a:xfrm>
        </p:grpSpPr>
        <p:sp>
          <p:nvSpPr>
            <p:cNvPr id="168" name="Google Shape;3830;p80">
              <a:extLst>
                <a:ext uri="{FF2B5EF4-FFF2-40B4-BE49-F238E27FC236}">
                  <a16:creationId xmlns:a16="http://schemas.microsoft.com/office/drawing/2014/main" id="{31B1C8C9-9753-492D-8527-A5E74C34EF21}"/>
                </a:ext>
              </a:extLst>
            </p:cNvPr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3831;p80">
              <a:extLst>
                <a:ext uri="{FF2B5EF4-FFF2-40B4-BE49-F238E27FC236}">
                  <a16:creationId xmlns:a16="http://schemas.microsoft.com/office/drawing/2014/main" id="{CD7BC526-CB09-40C4-A35D-B86A7879D65F}"/>
                </a:ext>
              </a:extLst>
            </p:cNvPr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3832;p80">
              <a:extLst>
                <a:ext uri="{FF2B5EF4-FFF2-40B4-BE49-F238E27FC236}">
                  <a16:creationId xmlns:a16="http://schemas.microsoft.com/office/drawing/2014/main" id="{CD2DD483-7B4D-47EF-9E9D-919712065EBC}"/>
                </a:ext>
              </a:extLst>
            </p:cNvPr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3833;p80">
              <a:extLst>
                <a:ext uri="{FF2B5EF4-FFF2-40B4-BE49-F238E27FC236}">
                  <a16:creationId xmlns:a16="http://schemas.microsoft.com/office/drawing/2014/main" id="{9B81A036-7D0F-4EBF-ADA8-ACB73EEC1A6E}"/>
                </a:ext>
              </a:extLst>
            </p:cNvPr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3834;p80">
              <a:extLst>
                <a:ext uri="{FF2B5EF4-FFF2-40B4-BE49-F238E27FC236}">
                  <a16:creationId xmlns:a16="http://schemas.microsoft.com/office/drawing/2014/main" id="{4558B600-F6A1-470F-A79F-FD57D6D92B27}"/>
                </a:ext>
              </a:extLst>
            </p:cNvPr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3835;p80">
              <a:extLst>
                <a:ext uri="{FF2B5EF4-FFF2-40B4-BE49-F238E27FC236}">
                  <a16:creationId xmlns:a16="http://schemas.microsoft.com/office/drawing/2014/main" id="{2465CA43-82C2-4E94-B8EE-510C0C494EED}"/>
                </a:ext>
              </a:extLst>
            </p:cNvPr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Google Shape;3836;p80">
              <a:extLst>
                <a:ext uri="{FF2B5EF4-FFF2-40B4-BE49-F238E27FC236}">
                  <a16:creationId xmlns:a16="http://schemas.microsoft.com/office/drawing/2014/main" id="{46288EC5-BBCE-4C9B-9E22-49A0A898034B}"/>
                </a:ext>
              </a:extLst>
            </p:cNvPr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Google Shape;3837;p80">
              <a:extLst>
                <a:ext uri="{FF2B5EF4-FFF2-40B4-BE49-F238E27FC236}">
                  <a16:creationId xmlns:a16="http://schemas.microsoft.com/office/drawing/2014/main" id="{7C2D3099-70E5-4482-9AA5-574CBAD5F00A}"/>
                </a:ext>
              </a:extLst>
            </p:cNvPr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Google Shape;3838;p80">
              <a:extLst>
                <a:ext uri="{FF2B5EF4-FFF2-40B4-BE49-F238E27FC236}">
                  <a16:creationId xmlns:a16="http://schemas.microsoft.com/office/drawing/2014/main" id="{B0DBDFB2-FB32-4E3E-AF57-6B769A752E14}"/>
                </a:ext>
              </a:extLst>
            </p:cNvPr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Google Shape;3839;p80">
              <a:extLst>
                <a:ext uri="{FF2B5EF4-FFF2-40B4-BE49-F238E27FC236}">
                  <a16:creationId xmlns:a16="http://schemas.microsoft.com/office/drawing/2014/main" id="{717992CA-AB1B-4BEA-A2FA-BCF6F074579E}"/>
                </a:ext>
              </a:extLst>
            </p:cNvPr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Google Shape;3840;p80">
              <a:extLst>
                <a:ext uri="{FF2B5EF4-FFF2-40B4-BE49-F238E27FC236}">
                  <a16:creationId xmlns:a16="http://schemas.microsoft.com/office/drawing/2014/main" id="{56D1FC1E-AC2E-4A88-AFC7-549E00CC7946}"/>
                </a:ext>
              </a:extLst>
            </p:cNvPr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Google Shape;3841;p80">
              <a:extLst>
                <a:ext uri="{FF2B5EF4-FFF2-40B4-BE49-F238E27FC236}">
                  <a16:creationId xmlns:a16="http://schemas.microsoft.com/office/drawing/2014/main" id="{0771671F-4B14-43F5-A634-49012BEC523E}"/>
                </a:ext>
              </a:extLst>
            </p:cNvPr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Google Shape;3842;p80">
              <a:extLst>
                <a:ext uri="{FF2B5EF4-FFF2-40B4-BE49-F238E27FC236}">
                  <a16:creationId xmlns:a16="http://schemas.microsoft.com/office/drawing/2014/main" id="{244E20ED-D9E3-4C50-8D08-AA1BEA16EEDE}"/>
                </a:ext>
              </a:extLst>
            </p:cNvPr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Google Shape;3843;p80">
              <a:extLst>
                <a:ext uri="{FF2B5EF4-FFF2-40B4-BE49-F238E27FC236}">
                  <a16:creationId xmlns:a16="http://schemas.microsoft.com/office/drawing/2014/main" id="{FAFC97F3-F9D4-4218-BC79-FC8E1672EB05}"/>
                </a:ext>
              </a:extLst>
            </p:cNvPr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Google Shape;3844;p80">
              <a:extLst>
                <a:ext uri="{FF2B5EF4-FFF2-40B4-BE49-F238E27FC236}">
                  <a16:creationId xmlns:a16="http://schemas.microsoft.com/office/drawing/2014/main" id="{DAFB2077-42C5-4756-BAA7-A4A41C0498B1}"/>
                </a:ext>
              </a:extLst>
            </p:cNvPr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Google Shape;3845;p80">
              <a:extLst>
                <a:ext uri="{FF2B5EF4-FFF2-40B4-BE49-F238E27FC236}">
                  <a16:creationId xmlns:a16="http://schemas.microsoft.com/office/drawing/2014/main" id="{94CCE42A-993E-4A4A-879C-E299D0FA6E75}"/>
                </a:ext>
              </a:extLst>
            </p:cNvPr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Google Shape;3846;p80">
              <a:extLst>
                <a:ext uri="{FF2B5EF4-FFF2-40B4-BE49-F238E27FC236}">
                  <a16:creationId xmlns:a16="http://schemas.microsoft.com/office/drawing/2014/main" id="{C5269C36-3F0C-4BF4-9131-9CDE7ED1E6CC}"/>
                </a:ext>
              </a:extLst>
            </p:cNvPr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Google Shape;3847;p80">
              <a:extLst>
                <a:ext uri="{FF2B5EF4-FFF2-40B4-BE49-F238E27FC236}">
                  <a16:creationId xmlns:a16="http://schemas.microsoft.com/office/drawing/2014/main" id="{657E4BAE-E997-40F7-B6AD-E15A41203C04}"/>
                </a:ext>
              </a:extLst>
            </p:cNvPr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Google Shape;3848;p80">
              <a:extLst>
                <a:ext uri="{FF2B5EF4-FFF2-40B4-BE49-F238E27FC236}">
                  <a16:creationId xmlns:a16="http://schemas.microsoft.com/office/drawing/2014/main" id="{5A794BC6-9380-4BDB-8A01-E0FFC1125899}"/>
                </a:ext>
              </a:extLst>
            </p:cNvPr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Google Shape;3849;p80">
              <a:extLst>
                <a:ext uri="{FF2B5EF4-FFF2-40B4-BE49-F238E27FC236}">
                  <a16:creationId xmlns:a16="http://schemas.microsoft.com/office/drawing/2014/main" id="{31B37A13-0F80-4FE8-BB3D-7EED7A41BDD7}"/>
                </a:ext>
              </a:extLst>
            </p:cNvPr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Google Shape;3850;p80">
              <a:extLst>
                <a:ext uri="{FF2B5EF4-FFF2-40B4-BE49-F238E27FC236}">
                  <a16:creationId xmlns:a16="http://schemas.microsoft.com/office/drawing/2014/main" id="{8356195D-6F78-4C7C-90F2-D32E206EB3BE}"/>
                </a:ext>
              </a:extLst>
            </p:cNvPr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Google Shape;3851;p80">
              <a:extLst>
                <a:ext uri="{FF2B5EF4-FFF2-40B4-BE49-F238E27FC236}">
                  <a16:creationId xmlns:a16="http://schemas.microsoft.com/office/drawing/2014/main" id="{F8CC1F84-AC07-4149-B264-BBF1812B656F}"/>
                </a:ext>
              </a:extLst>
            </p:cNvPr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Google Shape;3852;p80">
              <a:extLst>
                <a:ext uri="{FF2B5EF4-FFF2-40B4-BE49-F238E27FC236}">
                  <a16:creationId xmlns:a16="http://schemas.microsoft.com/office/drawing/2014/main" id="{C2A9B99A-6909-4395-8388-B9DA3FDA499E}"/>
                </a:ext>
              </a:extLst>
            </p:cNvPr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Google Shape;3853;p80">
              <a:extLst>
                <a:ext uri="{FF2B5EF4-FFF2-40B4-BE49-F238E27FC236}">
                  <a16:creationId xmlns:a16="http://schemas.microsoft.com/office/drawing/2014/main" id="{7548D0A1-CE93-4C96-B870-19505E2BBA27}"/>
                </a:ext>
              </a:extLst>
            </p:cNvPr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Google Shape;3854;p80">
              <a:extLst>
                <a:ext uri="{FF2B5EF4-FFF2-40B4-BE49-F238E27FC236}">
                  <a16:creationId xmlns:a16="http://schemas.microsoft.com/office/drawing/2014/main" id="{705E4F73-250A-44BD-BF1F-2D535217BC5A}"/>
                </a:ext>
              </a:extLst>
            </p:cNvPr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Google Shape;3855;p80">
              <a:extLst>
                <a:ext uri="{FF2B5EF4-FFF2-40B4-BE49-F238E27FC236}">
                  <a16:creationId xmlns:a16="http://schemas.microsoft.com/office/drawing/2014/main" id="{4B9E3B85-887E-4C44-87F9-612274061A47}"/>
                </a:ext>
              </a:extLst>
            </p:cNvPr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Google Shape;3856;p80">
              <a:extLst>
                <a:ext uri="{FF2B5EF4-FFF2-40B4-BE49-F238E27FC236}">
                  <a16:creationId xmlns:a16="http://schemas.microsoft.com/office/drawing/2014/main" id="{78628237-DF81-4C6A-B611-35978107D2D3}"/>
                </a:ext>
              </a:extLst>
            </p:cNvPr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Google Shape;3857;p80">
              <a:extLst>
                <a:ext uri="{FF2B5EF4-FFF2-40B4-BE49-F238E27FC236}">
                  <a16:creationId xmlns:a16="http://schemas.microsoft.com/office/drawing/2014/main" id="{BBF121B5-C4FA-4B26-A05C-EE305FC13C17}"/>
                </a:ext>
              </a:extLst>
            </p:cNvPr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Google Shape;3858;p80">
              <a:extLst>
                <a:ext uri="{FF2B5EF4-FFF2-40B4-BE49-F238E27FC236}">
                  <a16:creationId xmlns:a16="http://schemas.microsoft.com/office/drawing/2014/main" id="{4CC74DDA-D7EE-4EB0-A535-4A18774EC107}"/>
                </a:ext>
              </a:extLst>
            </p:cNvPr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Google Shape;3859;p80">
              <a:extLst>
                <a:ext uri="{FF2B5EF4-FFF2-40B4-BE49-F238E27FC236}">
                  <a16:creationId xmlns:a16="http://schemas.microsoft.com/office/drawing/2014/main" id="{6F5FA213-082F-4674-979E-D23BEE293574}"/>
                </a:ext>
              </a:extLst>
            </p:cNvPr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Google Shape;3860;p80">
              <a:extLst>
                <a:ext uri="{FF2B5EF4-FFF2-40B4-BE49-F238E27FC236}">
                  <a16:creationId xmlns:a16="http://schemas.microsoft.com/office/drawing/2014/main" id="{5A64868F-A8F4-4D37-A247-C2F79B0E9F04}"/>
                </a:ext>
              </a:extLst>
            </p:cNvPr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Google Shape;3861;p80">
              <a:extLst>
                <a:ext uri="{FF2B5EF4-FFF2-40B4-BE49-F238E27FC236}">
                  <a16:creationId xmlns:a16="http://schemas.microsoft.com/office/drawing/2014/main" id="{AACE3853-1AA5-4906-A9D9-3254C61B38F5}"/>
                </a:ext>
              </a:extLst>
            </p:cNvPr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Google Shape;3862;p80">
              <a:extLst>
                <a:ext uri="{FF2B5EF4-FFF2-40B4-BE49-F238E27FC236}">
                  <a16:creationId xmlns:a16="http://schemas.microsoft.com/office/drawing/2014/main" id="{5D4584D4-F62B-4B10-A9F8-8723384A6E7C}"/>
                </a:ext>
              </a:extLst>
            </p:cNvPr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Google Shape;3863;p80">
              <a:extLst>
                <a:ext uri="{FF2B5EF4-FFF2-40B4-BE49-F238E27FC236}">
                  <a16:creationId xmlns:a16="http://schemas.microsoft.com/office/drawing/2014/main" id="{49469B7A-1561-4297-9E3D-3059A0EE2F5A}"/>
                </a:ext>
              </a:extLst>
            </p:cNvPr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Google Shape;3864;p80">
              <a:extLst>
                <a:ext uri="{FF2B5EF4-FFF2-40B4-BE49-F238E27FC236}">
                  <a16:creationId xmlns:a16="http://schemas.microsoft.com/office/drawing/2014/main" id="{333E79EC-2237-4E5E-8127-434AA2178823}"/>
                </a:ext>
              </a:extLst>
            </p:cNvPr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Google Shape;3865;p80">
              <a:extLst>
                <a:ext uri="{FF2B5EF4-FFF2-40B4-BE49-F238E27FC236}">
                  <a16:creationId xmlns:a16="http://schemas.microsoft.com/office/drawing/2014/main" id="{EDC5B9A2-88B0-430E-8E4C-347C75BD8B28}"/>
                </a:ext>
              </a:extLst>
            </p:cNvPr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Google Shape;3866;p80">
              <a:extLst>
                <a:ext uri="{FF2B5EF4-FFF2-40B4-BE49-F238E27FC236}">
                  <a16:creationId xmlns:a16="http://schemas.microsoft.com/office/drawing/2014/main" id="{30E4BEDC-E8DA-4AD5-A182-E0C9CDC438F0}"/>
                </a:ext>
              </a:extLst>
            </p:cNvPr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Google Shape;3867;p80">
              <a:extLst>
                <a:ext uri="{FF2B5EF4-FFF2-40B4-BE49-F238E27FC236}">
                  <a16:creationId xmlns:a16="http://schemas.microsoft.com/office/drawing/2014/main" id="{BB2CB66C-010A-4E9C-B544-E39E07324C19}"/>
                </a:ext>
              </a:extLst>
            </p:cNvPr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Google Shape;3868;p80">
              <a:extLst>
                <a:ext uri="{FF2B5EF4-FFF2-40B4-BE49-F238E27FC236}">
                  <a16:creationId xmlns:a16="http://schemas.microsoft.com/office/drawing/2014/main" id="{DE5643B0-F41B-49B3-87D1-E9FFFA3A9DAC}"/>
                </a:ext>
              </a:extLst>
            </p:cNvPr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Google Shape;3869;p80">
              <a:extLst>
                <a:ext uri="{FF2B5EF4-FFF2-40B4-BE49-F238E27FC236}">
                  <a16:creationId xmlns:a16="http://schemas.microsoft.com/office/drawing/2014/main" id="{1FD55BFF-D240-48A7-8304-A72D017CA05A}"/>
                </a:ext>
              </a:extLst>
            </p:cNvPr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Google Shape;3870;p80">
              <a:extLst>
                <a:ext uri="{FF2B5EF4-FFF2-40B4-BE49-F238E27FC236}">
                  <a16:creationId xmlns:a16="http://schemas.microsoft.com/office/drawing/2014/main" id="{D52AA183-0BA5-44CA-9552-4DB6CAC713CE}"/>
                </a:ext>
              </a:extLst>
            </p:cNvPr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Google Shape;3871;p80">
              <a:extLst>
                <a:ext uri="{FF2B5EF4-FFF2-40B4-BE49-F238E27FC236}">
                  <a16:creationId xmlns:a16="http://schemas.microsoft.com/office/drawing/2014/main" id="{19EF82DE-C3AD-4A1D-98BA-4885C976E423}"/>
                </a:ext>
              </a:extLst>
            </p:cNvPr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Google Shape;3872;p80">
              <a:extLst>
                <a:ext uri="{FF2B5EF4-FFF2-40B4-BE49-F238E27FC236}">
                  <a16:creationId xmlns:a16="http://schemas.microsoft.com/office/drawing/2014/main" id="{E2D1B7E6-F9BD-4722-847B-BCD6885A3A51}"/>
                </a:ext>
              </a:extLst>
            </p:cNvPr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Google Shape;3873;p80">
              <a:extLst>
                <a:ext uri="{FF2B5EF4-FFF2-40B4-BE49-F238E27FC236}">
                  <a16:creationId xmlns:a16="http://schemas.microsoft.com/office/drawing/2014/main" id="{262DBE93-D54E-48F1-AD45-76BEE7D6B93E}"/>
                </a:ext>
              </a:extLst>
            </p:cNvPr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Google Shape;3874;p80">
              <a:extLst>
                <a:ext uri="{FF2B5EF4-FFF2-40B4-BE49-F238E27FC236}">
                  <a16:creationId xmlns:a16="http://schemas.microsoft.com/office/drawing/2014/main" id="{8348652A-872B-4D0A-8B43-8BDE8D0386D7}"/>
                </a:ext>
              </a:extLst>
            </p:cNvPr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Google Shape;3875;p80">
              <a:extLst>
                <a:ext uri="{FF2B5EF4-FFF2-40B4-BE49-F238E27FC236}">
                  <a16:creationId xmlns:a16="http://schemas.microsoft.com/office/drawing/2014/main" id="{A9B55DD1-E4EE-48C7-A53E-007720857C37}"/>
                </a:ext>
              </a:extLst>
            </p:cNvPr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Google Shape;3876;p80">
              <a:extLst>
                <a:ext uri="{FF2B5EF4-FFF2-40B4-BE49-F238E27FC236}">
                  <a16:creationId xmlns:a16="http://schemas.microsoft.com/office/drawing/2014/main" id="{4CE93843-8C55-4C6F-AE5E-AD1DFC0D3CFC}"/>
                </a:ext>
              </a:extLst>
            </p:cNvPr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Google Shape;3877;p80">
              <a:extLst>
                <a:ext uri="{FF2B5EF4-FFF2-40B4-BE49-F238E27FC236}">
                  <a16:creationId xmlns:a16="http://schemas.microsoft.com/office/drawing/2014/main" id="{44A47A70-D5FF-443A-99C6-748A84E01573}"/>
                </a:ext>
              </a:extLst>
            </p:cNvPr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Google Shape;3878;p80">
              <a:extLst>
                <a:ext uri="{FF2B5EF4-FFF2-40B4-BE49-F238E27FC236}">
                  <a16:creationId xmlns:a16="http://schemas.microsoft.com/office/drawing/2014/main" id="{68A4EC55-0E4C-446E-A5B5-41196BBF647A}"/>
                </a:ext>
              </a:extLst>
            </p:cNvPr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Google Shape;3879;p80">
              <a:extLst>
                <a:ext uri="{FF2B5EF4-FFF2-40B4-BE49-F238E27FC236}">
                  <a16:creationId xmlns:a16="http://schemas.microsoft.com/office/drawing/2014/main" id="{CCAB620F-DAB0-4813-BBE2-149FF6A31EA6}"/>
                </a:ext>
              </a:extLst>
            </p:cNvPr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Google Shape;3880;p80">
              <a:extLst>
                <a:ext uri="{FF2B5EF4-FFF2-40B4-BE49-F238E27FC236}">
                  <a16:creationId xmlns:a16="http://schemas.microsoft.com/office/drawing/2014/main" id="{DE424127-1ABE-4589-97CC-ADA1148B4CF8}"/>
                </a:ext>
              </a:extLst>
            </p:cNvPr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Google Shape;3881;p80">
              <a:extLst>
                <a:ext uri="{FF2B5EF4-FFF2-40B4-BE49-F238E27FC236}">
                  <a16:creationId xmlns:a16="http://schemas.microsoft.com/office/drawing/2014/main" id="{B542DFAB-F78D-480E-B130-2180D45EC942}"/>
                </a:ext>
              </a:extLst>
            </p:cNvPr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Google Shape;3882;p80">
              <a:extLst>
                <a:ext uri="{FF2B5EF4-FFF2-40B4-BE49-F238E27FC236}">
                  <a16:creationId xmlns:a16="http://schemas.microsoft.com/office/drawing/2014/main" id="{C79B7E23-E70C-4F95-81A9-6E6F8B48CC41}"/>
                </a:ext>
              </a:extLst>
            </p:cNvPr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Google Shape;3883;p80">
              <a:extLst>
                <a:ext uri="{FF2B5EF4-FFF2-40B4-BE49-F238E27FC236}">
                  <a16:creationId xmlns:a16="http://schemas.microsoft.com/office/drawing/2014/main" id="{5AA70E6C-16D6-42B4-81A8-6D471DF302F8}"/>
                </a:ext>
              </a:extLst>
            </p:cNvPr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Google Shape;3884;p80">
              <a:extLst>
                <a:ext uri="{FF2B5EF4-FFF2-40B4-BE49-F238E27FC236}">
                  <a16:creationId xmlns:a16="http://schemas.microsoft.com/office/drawing/2014/main" id="{42349FC0-DB33-49FF-9A9F-3DFC44FF6CC2}"/>
                </a:ext>
              </a:extLst>
            </p:cNvPr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Google Shape;3885;p80">
              <a:extLst>
                <a:ext uri="{FF2B5EF4-FFF2-40B4-BE49-F238E27FC236}">
                  <a16:creationId xmlns:a16="http://schemas.microsoft.com/office/drawing/2014/main" id="{4E26FE74-EE27-4E84-BD92-35F20EF1FEDE}"/>
                </a:ext>
              </a:extLst>
            </p:cNvPr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Google Shape;3886;p80">
              <a:extLst>
                <a:ext uri="{FF2B5EF4-FFF2-40B4-BE49-F238E27FC236}">
                  <a16:creationId xmlns:a16="http://schemas.microsoft.com/office/drawing/2014/main" id="{3A51627A-5AE0-484B-88F4-156DA5F8D945}"/>
                </a:ext>
              </a:extLst>
            </p:cNvPr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Google Shape;3887;p80">
              <a:extLst>
                <a:ext uri="{FF2B5EF4-FFF2-40B4-BE49-F238E27FC236}">
                  <a16:creationId xmlns:a16="http://schemas.microsoft.com/office/drawing/2014/main" id="{37DA8F71-1A8F-4F54-9681-3E81B49F1BA7}"/>
                </a:ext>
              </a:extLst>
            </p:cNvPr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Google Shape;3888;p80">
              <a:extLst>
                <a:ext uri="{FF2B5EF4-FFF2-40B4-BE49-F238E27FC236}">
                  <a16:creationId xmlns:a16="http://schemas.microsoft.com/office/drawing/2014/main" id="{301D8A0B-AC4F-4ED6-894C-E9C668902964}"/>
                </a:ext>
              </a:extLst>
            </p:cNvPr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Google Shape;3889;p80">
              <a:extLst>
                <a:ext uri="{FF2B5EF4-FFF2-40B4-BE49-F238E27FC236}">
                  <a16:creationId xmlns:a16="http://schemas.microsoft.com/office/drawing/2014/main" id="{7CB8E41E-C853-49AA-8C17-2BA90D762D19}"/>
                </a:ext>
              </a:extLst>
            </p:cNvPr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Google Shape;3890;p80">
              <a:extLst>
                <a:ext uri="{FF2B5EF4-FFF2-40B4-BE49-F238E27FC236}">
                  <a16:creationId xmlns:a16="http://schemas.microsoft.com/office/drawing/2014/main" id="{69BFF266-EABA-41D9-8AEF-E1E9050E7681}"/>
                </a:ext>
              </a:extLst>
            </p:cNvPr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Google Shape;3891;p80">
              <a:extLst>
                <a:ext uri="{FF2B5EF4-FFF2-40B4-BE49-F238E27FC236}">
                  <a16:creationId xmlns:a16="http://schemas.microsoft.com/office/drawing/2014/main" id="{B070AD17-ED47-4901-8BFE-395427198D5E}"/>
                </a:ext>
              </a:extLst>
            </p:cNvPr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Google Shape;3892;p80">
              <a:extLst>
                <a:ext uri="{FF2B5EF4-FFF2-40B4-BE49-F238E27FC236}">
                  <a16:creationId xmlns:a16="http://schemas.microsoft.com/office/drawing/2014/main" id="{568400A9-5BFD-4CFB-9247-813107F8CC00}"/>
                </a:ext>
              </a:extLst>
            </p:cNvPr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Google Shape;3893;p80">
              <a:extLst>
                <a:ext uri="{FF2B5EF4-FFF2-40B4-BE49-F238E27FC236}">
                  <a16:creationId xmlns:a16="http://schemas.microsoft.com/office/drawing/2014/main" id="{04407649-76A6-4580-BD92-E5EF060F381C}"/>
                </a:ext>
              </a:extLst>
            </p:cNvPr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Google Shape;3894;p80">
              <a:extLst>
                <a:ext uri="{FF2B5EF4-FFF2-40B4-BE49-F238E27FC236}">
                  <a16:creationId xmlns:a16="http://schemas.microsoft.com/office/drawing/2014/main" id="{DA382D92-77B4-4801-B7EC-903B7454E56C}"/>
                </a:ext>
              </a:extLst>
            </p:cNvPr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Google Shape;3895;p80">
              <a:extLst>
                <a:ext uri="{FF2B5EF4-FFF2-40B4-BE49-F238E27FC236}">
                  <a16:creationId xmlns:a16="http://schemas.microsoft.com/office/drawing/2014/main" id="{2CEDC0CE-ECDD-43F7-94D7-8B1E2189D56F}"/>
                </a:ext>
              </a:extLst>
            </p:cNvPr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4" name="Google Shape;3896;p80">
            <a:extLst>
              <a:ext uri="{FF2B5EF4-FFF2-40B4-BE49-F238E27FC236}">
                <a16:creationId xmlns:a16="http://schemas.microsoft.com/office/drawing/2014/main" id="{161F81A7-6D47-457F-9879-04F5F56EB920}"/>
              </a:ext>
            </a:extLst>
          </p:cNvPr>
          <p:cNvGrpSpPr/>
          <p:nvPr/>
        </p:nvGrpSpPr>
        <p:grpSpPr>
          <a:xfrm>
            <a:off x="10711502" y="3050033"/>
            <a:ext cx="1229527" cy="2051559"/>
            <a:chOff x="-1254075" y="6362388"/>
            <a:chExt cx="982525" cy="1754400"/>
          </a:xfrm>
        </p:grpSpPr>
        <p:sp>
          <p:nvSpPr>
            <p:cNvPr id="235" name="Google Shape;3897;p80">
              <a:extLst>
                <a:ext uri="{FF2B5EF4-FFF2-40B4-BE49-F238E27FC236}">
                  <a16:creationId xmlns:a16="http://schemas.microsoft.com/office/drawing/2014/main" id="{A93DF38C-BD3B-4945-8280-80E82C30676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Google Shape;3898;p80">
              <a:extLst>
                <a:ext uri="{FF2B5EF4-FFF2-40B4-BE49-F238E27FC236}">
                  <a16:creationId xmlns:a16="http://schemas.microsoft.com/office/drawing/2014/main" id="{2D60535B-828F-49FE-BE7A-5EE07191271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Google Shape;3899;p80">
              <a:extLst>
                <a:ext uri="{FF2B5EF4-FFF2-40B4-BE49-F238E27FC236}">
                  <a16:creationId xmlns:a16="http://schemas.microsoft.com/office/drawing/2014/main" id="{D15BC726-7E03-4195-9E94-A08F380CEB4F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Google Shape;3900;p80">
              <a:extLst>
                <a:ext uri="{FF2B5EF4-FFF2-40B4-BE49-F238E27FC236}">
                  <a16:creationId xmlns:a16="http://schemas.microsoft.com/office/drawing/2014/main" id="{CD3518C0-2F84-4523-944A-0A5344B1821C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Google Shape;3901;p80">
              <a:extLst>
                <a:ext uri="{FF2B5EF4-FFF2-40B4-BE49-F238E27FC236}">
                  <a16:creationId xmlns:a16="http://schemas.microsoft.com/office/drawing/2014/main" id="{727BD167-CE9C-4E96-8886-B06E037671A4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Google Shape;3902;p80">
              <a:extLst>
                <a:ext uri="{FF2B5EF4-FFF2-40B4-BE49-F238E27FC236}">
                  <a16:creationId xmlns:a16="http://schemas.microsoft.com/office/drawing/2014/main" id="{03AA75B2-A2DB-47BE-829E-10F09891C22D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Google Shape;3903;p80">
              <a:extLst>
                <a:ext uri="{FF2B5EF4-FFF2-40B4-BE49-F238E27FC236}">
                  <a16:creationId xmlns:a16="http://schemas.microsoft.com/office/drawing/2014/main" id="{2C5D07C5-E053-4F58-911B-36B8C23C99A9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Google Shape;3904;p80">
              <a:extLst>
                <a:ext uri="{FF2B5EF4-FFF2-40B4-BE49-F238E27FC236}">
                  <a16:creationId xmlns:a16="http://schemas.microsoft.com/office/drawing/2014/main" id="{8A80DEB1-1D96-4AB8-BE84-323EE8521039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Google Shape;3905;p80">
              <a:extLst>
                <a:ext uri="{FF2B5EF4-FFF2-40B4-BE49-F238E27FC236}">
                  <a16:creationId xmlns:a16="http://schemas.microsoft.com/office/drawing/2014/main" id="{A1F2E5FF-C131-45AD-B7F7-4DF70062D7B6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Google Shape;3906;p80">
              <a:extLst>
                <a:ext uri="{FF2B5EF4-FFF2-40B4-BE49-F238E27FC236}">
                  <a16:creationId xmlns:a16="http://schemas.microsoft.com/office/drawing/2014/main" id="{F5031D90-96AB-4459-A933-8F37049876BE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Google Shape;3907;p80">
              <a:extLst>
                <a:ext uri="{FF2B5EF4-FFF2-40B4-BE49-F238E27FC236}">
                  <a16:creationId xmlns:a16="http://schemas.microsoft.com/office/drawing/2014/main" id="{62FA7320-336C-45F5-9A71-D5D97A29F85E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Google Shape;3908;p80">
              <a:extLst>
                <a:ext uri="{FF2B5EF4-FFF2-40B4-BE49-F238E27FC236}">
                  <a16:creationId xmlns:a16="http://schemas.microsoft.com/office/drawing/2014/main" id="{040EE0CD-F427-41D2-AE8A-048AFBFF517F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Google Shape;3909;p80">
              <a:extLst>
                <a:ext uri="{FF2B5EF4-FFF2-40B4-BE49-F238E27FC236}">
                  <a16:creationId xmlns:a16="http://schemas.microsoft.com/office/drawing/2014/main" id="{72BDB72E-9D5D-435F-A320-05811EEC214A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3910;p80">
              <a:extLst>
                <a:ext uri="{FF2B5EF4-FFF2-40B4-BE49-F238E27FC236}">
                  <a16:creationId xmlns:a16="http://schemas.microsoft.com/office/drawing/2014/main" id="{48DF266F-0803-45B6-9879-2B1F772AE9D0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3911;p80">
              <a:extLst>
                <a:ext uri="{FF2B5EF4-FFF2-40B4-BE49-F238E27FC236}">
                  <a16:creationId xmlns:a16="http://schemas.microsoft.com/office/drawing/2014/main" id="{CA49F02A-09D0-48B0-B83A-4C3B5994CE80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3912;p80">
              <a:extLst>
                <a:ext uri="{FF2B5EF4-FFF2-40B4-BE49-F238E27FC236}">
                  <a16:creationId xmlns:a16="http://schemas.microsoft.com/office/drawing/2014/main" id="{CD0EBD1B-526D-4818-B950-E28D1B872ACB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3913;p80">
              <a:extLst>
                <a:ext uri="{FF2B5EF4-FFF2-40B4-BE49-F238E27FC236}">
                  <a16:creationId xmlns:a16="http://schemas.microsoft.com/office/drawing/2014/main" id="{B30D0BD4-32C8-41D4-9B24-B7A890250828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3914;p80">
              <a:extLst>
                <a:ext uri="{FF2B5EF4-FFF2-40B4-BE49-F238E27FC236}">
                  <a16:creationId xmlns:a16="http://schemas.microsoft.com/office/drawing/2014/main" id="{FF24CD10-B54C-4270-B9FC-5C2477862DD8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3915;p80">
              <a:extLst>
                <a:ext uri="{FF2B5EF4-FFF2-40B4-BE49-F238E27FC236}">
                  <a16:creationId xmlns:a16="http://schemas.microsoft.com/office/drawing/2014/main" id="{4946A9CA-276C-403B-BDFA-4516D0785B88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3916;p80">
              <a:extLst>
                <a:ext uri="{FF2B5EF4-FFF2-40B4-BE49-F238E27FC236}">
                  <a16:creationId xmlns:a16="http://schemas.microsoft.com/office/drawing/2014/main" id="{44484E0F-9056-4E35-99F4-A93B42C0DA25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3917;p80">
              <a:extLst>
                <a:ext uri="{FF2B5EF4-FFF2-40B4-BE49-F238E27FC236}">
                  <a16:creationId xmlns:a16="http://schemas.microsoft.com/office/drawing/2014/main" id="{9564B60A-7A32-483D-B383-7F2AFA809392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3918;p80">
              <a:extLst>
                <a:ext uri="{FF2B5EF4-FFF2-40B4-BE49-F238E27FC236}">
                  <a16:creationId xmlns:a16="http://schemas.microsoft.com/office/drawing/2014/main" id="{7C5DEB0E-0099-4A25-BC25-239E128F80F8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3919;p80">
              <a:extLst>
                <a:ext uri="{FF2B5EF4-FFF2-40B4-BE49-F238E27FC236}">
                  <a16:creationId xmlns:a16="http://schemas.microsoft.com/office/drawing/2014/main" id="{930DC91D-806E-4CD5-89C2-A1EB1A611E71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3920;p80">
              <a:extLst>
                <a:ext uri="{FF2B5EF4-FFF2-40B4-BE49-F238E27FC236}">
                  <a16:creationId xmlns:a16="http://schemas.microsoft.com/office/drawing/2014/main" id="{DC6438EF-BAC5-413B-82FE-7CE30051B6C4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Google Shape;3921;p80">
              <a:extLst>
                <a:ext uri="{FF2B5EF4-FFF2-40B4-BE49-F238E27FC236}">
                  <a16:creationId xmlns:a16="http://schemas.microsoft.com/office/drawing/2014/main" id="{0BAB9DE4-CE09-4E1A-9EDF-7E40D838484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Google Shape;3922;p80">
              <a:extLst>
                <a:ext uri="{FF2B5EF4-FFF2-40B4-BE49-F238E27FC236}">
                  <a16:creationId xmlns:a16="http://schemas.microsoft.com/office/drawing/2014/main" id="{AC73530B-A928-4845-ACE6-6EAB811C33E0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Google Shape;3923;p80">
              <a:extLst>
                <a:ext uri="{FF2B5EF4-FFF2-40B4-BE49-F238E27FC236}">
                  <a16:creationId xmlns:a16="http://schemas.microsoft.com/office/drawing/2014/main" id="{A95BA679-F06A-4C4E-B220-5F144F511433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Google Shape;3924;p80">
              <a:extLst>
                <a:ext uri="{FF2B5EF4-FFF2-40B4-BE49-F238E27FC236}">
                  <a16:creationId xmlns:a16="http://schemas.microsoft.com/office/drawing/2014/main" id="{1318CC02-B3A0-4220-B311-B33DC8F34C93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3925;p80">
              <a:extLst>
                <a:ext uri="{FF2B5EF4-FFF2-40B4-BE49-F238E27FC236}">
                  <a16:creationId xmlns:a16="http://schemas.microsoft.com/office/drawing/2014/main" id="{89C374DA-107D-4472-B4A5-8552AE7E323A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3926;p80">
              <a:extLst>
                <a:ext uri="{FF2B5EF4-FFF2-40B4-BE49-F238E27FC236}">
                  <a16:creationId xmlns:a16="http://schemas.microsoft.com/office/drawing/2014/main" id="{42CC8CE2-F18F-4E4B-891C-A0AA95E6E3B8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3927;p80">
              <a:extLst>
                <a:ext uri="{FF2B5EF4-FFF2-40B4-BE49-F238E27FC236}">
                  <a16:creationId xmlns:a16="http://schemas.microsoft.com/office/drawing/2014/main" id="{AE2AA26A-508F-4525-A38A-F9CD2EB68117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Google Shape;3928;p80">
              <a:extLst>
                <a:ext uri="{FF2B5EF4-FFF2-40B4-BE49-F238E27FC236}">
                  <a16:creationId xmlns:a16="http://schemas.microsoft.com/office/drawing/2014/main" id="{DC52B604-E0AC-4E79-BE55-D54D7AF5FB5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Google Shape;3929;p80">
              <a:extLst>
                <a:ext uri="{FF2B5EF4-FFF2-40B4-BE49-F238E27FC236}">
                  <a16:creationId xmlns:a16="http://schemas.microsoft.com/office/drawing/2014/main" id="{4FBF65BE-5975-4CE3-8630-02BAD115FAA5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Google Shape;3930;p80">
              <a:extLst>
                <a:ext uri="{FF2B5EF4-FFF2-40B4-BE49-F238E27FC236}">
                  <a16:creationId xmlns:a16="http://schemas.microsoft.com/office/drawing/2014/main" id="{154F098D-0B34-46CE-A2B0-0858B1451E86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Google Shape;3931;p80">
              <a:extLst>
                <a:ext uri="{FF2B5EF4-FFF2-40B4-BE49-F238E27FC236}">
                  <a16:creationId xmlns:a16="http://schemas.microsoft.com/office/drawing/2014/main" id="{BF371E69-02CC-44D8-A4F2-8867D8825835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Google Shape;3932;p80">
              <a:extLst>
                <a:ext uri="{FF2B5EF4-FFF2-40B4-BE49-F238E27FC236}">
                  <a16:creationId xmlns:a16="http://schemas.microsoft.com/office/drawing/2014/main" id="{68C21D0D-DF17-43C7-AAB8-9A7ABDCCF20B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Google Shape;3933;p80">
              <a:extLst>
                <a:ext uri="{FF2B5EF4-FFF2-40B4-BE49-F238E27FC236}">
                  <a16:creationId xmlns:a16="http://schemas.microsoft.com/office/drawing/2014/main" id="{B069947D-0263-4163-882C-27B41DE76EF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Google Shape;3934;p80">
              <a:extLst>
                <a:ext uri="{FF2B5EF4-FFF2-40B4-BE49-F238E27FC236}">
                  <a16:creationId xmlns:a16="http://schemas.microsoft.com/office/drawing/2014/main" id="{34436B25-7030-4185-92FA-9FF87E69EC7D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Google Shape;3935;p80">
              <a:extLst>
                <a:ext uri="{FF2B5EF4-FFF2-40B4-BE49-F238E27FC236}">
                  <a16:creationId xmlns:a16="http://schemas.microsoft.com/office/drawing/2014/main" id="{D34E4287-7A6B-496C-8AB7-3DFB14B5889F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Google Shape;3936;p80">
              <a:extLst>
                <a:ext uri="{FF2B5EF4-FFF2-40B4-BE49-F238E27FC236}">
                  <a16:creationId xmlns:a16="http://schemas.microsoft.com/office/drawing/2014/main" id="{C88FCAA5-FD10-412F-856A-A40C2D68750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Google Shape;3937;p80">
              <a:extLst>
                <a:ext uri="{FF2B5EF4-FFF2-40B4-BE49-F238E27FC236}">
                  <a16:creationId xmlns:a16="http://schemas.microsoft.com/office/drawing/2014/main" id="{2834AFB2-8FFB-486B-BAC6-B35D8BB76B01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Google Shape;3938;p80">
              <a:extLst>
                <a:ext uri="{FF2B5EF4-FFF2-40B4-BE49-F238E27FC236}">
                  <a16:creationId xmlns:a16="http://schemas.microsoft.com/office/drawing/2014/main" id="{798756C6-C7CE-4662-97D1-8496FCD7CC4B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Google Shape;3939;p80">
              <a:extLst>
                <a:ext uri="{FF2B5EF4-FFF2-40B4-BE49-F238E27FC236}">
                  <a16:creationId xmlns:a16="http://schemas.microsoft.com/office/drawing/2014/main" id="{05DD464D-7E19-4F53-A942-A5D5D4697626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3940;p80">
              <a:extLst>
                <a:ext uri="{FF2B5EF4-FFF2-40B4-BE49-F238E27FC236}">
                  <a16:creationId xmlns:a16="http://schemas.microsoft.com/office/drawing/2014/main" id="{0F2BC24C-D8C3-4445-8F6E-923B9104DC6F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Google Shape;3941;p80">
              <a:extLst>
                <a:ext uri="{FF2B5EF4-FFF2-40B4-BE49-F238E27FC236}">
                  <a16:creationId xmlns:a16="http://schemas.microsoft.com/office/drawing/2014/main" id="{CEC78747-D6FB-4E65-B7CE-B54F3EF87783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Google Shape;3942;p80">
              <a:extLst>
                <a:ext uri="{FF2B5EF4-FFF2-40B4-BE49-F238E27FC236}">
                  <a16:creationId xmlns:a16="http://schemas.microsoft.com/office/drawing/2014/main" id="{D2BC1E40-0B93-48C9-89AC-B4CA3D345618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3943;p80">
              <a:extLst>
                <a:ext uri="{FF2B5EF4-FFF2-40B4-BE49-F238E27FC236}">
                  <a16:creationId xmlns:a16="http://schemas.microsoft.com/office/drawing/2014/main" id="{6154BC65-C05B-42AE-AA16-DBAA23E54602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Google Shape;3944;p80">
              <a:extLst>
                <a:ext uri="{FF2B5EF4-FFF2-40B4-BE49-F238E27FC236}">
                  <a16:creationId xmlns:a16="http://schemas.microsoft.com/office/drawing/2014/main" id="{E09B5094-08EA-4108-A14D-4AC28D14B4D9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Google Shape;3945;p80">
              <a:extLst>
                <a:ext uri="{FF2B5EF4-FFF2-40B4-BE49-F238E27FC236}">
                  <a16:creationId xmlns:a16="http://schemas.microsoft.com/office/drawing/2014/main" id="{4AA85C34-D4D5-494F-8603-377F16EACDF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3946;p80">
              <a:extLst>
                <a:ext uri="{FF2B5EF4-FFF2-40B4-BE49-F238E27FC236}">
                  <a16:creationId xmlns:a16="http://schemas.microsoft.com/office/drawing/2014/main" id="{A421DB85-E557-4FAB-AD88-5E687D9F0758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Google Shape;3947;p80">
              <a:extLst>
                <a:ext uri="{FF2B5EF4-FFF2-40B4-BE49-F238E27FC236}">
                  <a16:creationId xmlns:a16="http://schemas.microsoft.com/office/drawing/2014/main" id="{B25F6CB2-F598-4C32-B869-3A4D0DC1348E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Google Shape;3948;p80">
              <a:extLst>
                <a:ext uri="{FF2B5EF4-FFF2-40B4-BE49-F238E27FC236}">
                  <a16:creationId xmlns:a16="http://schemas.microsoft.com/office/drawing/2014/main" id="{A8CEB210-E537-43CC-A14A-EFA75567F73C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Google Shape;3949;p80">
              <a:extLst>
                <a:ext uri="{FF2B5EF4-FFF2-40B4-BE49-F238E27FC236}">
                  <a16:creationId xmlns:a16="http://schemas.microsoft.com/office/drawing/2014/main" id="{3CF75B9E-FB52-4FB7-AC19-27CF1AA48B07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Google Shape;3950;p80">
              <a:extLst>
                <a:ext uri="{FF2B5EF4-FFF2-40B4-BE49-F238E27FC236}">
                  <a16:creationId xmlns:a16="http://schemas.microsoft.com/office/drawing/2014/main" id="{23042A75-717A-4CD6-97E3-ECE03855B540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Google Shape;3951;p80">
              <a:extLst>
                <a:ext uri="{FF2B5EF4-FFF2-40B4-BE49-F238E27FC236}">
                  <a16:creationId xmlns:a16="http://schemas.microsoft.com/office/drawing/2014/main" id="{FDF8CD0C-A585-41D0-94E7-A2C52774368B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Google Shape;3952;p80">
              <a:extLst>
                <a:ext uri="{FF2B5EF4-FFF2-40B4-BE49-F238E27FC236}">
                  <a16:creationId xmlns:a16="http://schemas.microsoft.com/office/drawing/2014/main" id="{DBED3523-5C2A-4306-B4AE-313294E90E82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Google Shape;3953;p80">
              <a:extLst>
                <a:ext uri="{FF2B5EF4-FFF2-40B4-BE49-F238E27FC236}">
                  <a16:creationId xmlns:a16="http://schemas.microsoft.com/office/drawing/2014/main" id="{1A323A6C-5ED0-4371-B7C0-2C87D5D3B54D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Google Shape;3954;p80">
              <a:extLst>
                <a:ext uri="{FF2B5EF4-FFF2-40B4-BE49-F238E27FC236}">
                  <a16:creationId xmlns:a16="http://schemas.microsoft.com/office/drawing/2014/main" id="{D99DFDEC-3560-4BDA-BAA7-2F1F461796D1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Google Shape;3955;p80">
              <a:extLst>
                <a:ext uri="{FF2B5EF4-FFF2-40B4-BE49-F238E27FC236}">
                  <a16:creationId xmlns:a16="http://schemas.microsoft.com/office/drawing/2014/main" id="{B9766918-8204-48AF-ABD0-CDB23E57D2CA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Google Shape;3956;p80">
              <a:extLst>
                <a:ext uri="{FF2B5EF4-FFF2-40B4-BE49-F238E27FC236}">
                  <a16:creationId xmlns:a16="http://schemas.microsoft.com/office/drawing/2014/main" id="{D6E8A1DE-CD38-4153-B7EA-16B46AC44B8B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Google Shape;3957;p80">
              <a:extLst>
                <a:ext uri="{FF2B5EF4-FFF2-40B4-BE49-F238E27FC236}">
                  <a16:creationId xmlns:a16="http://schemas.microsoft.com/office/drawing/2014/main" id="{F534016E-87B1-40E7-B835-815B1DA63AE3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Google Shape;3958;p80">
              <a:extLst>
                <a:ext uri="{FF2B5EF4-FFF2-40B4-BE49-F238E27FC236}">
                  <a16:creationId xmlns:a16="http://schemas.microsoft.com/office/drawing/2014/main" id="{0B00480A-F674-4FB4-A384-34117E04A83D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Google Shape;3959;p80">
              <a:extLst>
                <a:ext uri="{FF2B5EF4-FFF2-40B4-BE49-F238E27FC236}">
                  <a16:creationId xmlns:a16="http://schemas.microsoft.com/office/drawing/2014/main" id="{82C4D588-A963-4640-B65F-601CFD65E022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Google Shape;3960;p80">
              <a:extLst>
                <a:ext uri="{FF2B5EF4-FFF2-40B4-BE49-F238E27FC236}">
                  <a16:creationId xmlns:a16="http://schemas.microsoft.com/office/drawing/2014/main" id="{2E825DE1-8306-47F3-9ADA-9F7A11AA1678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Google Shape;3961;p80">
              <a:extLst>
                <a:ext uri="{FF2B5EF4-FFF2-40B4-BE49-F238E27FC236}">
                  <a16:creationId xmlns:a16="http://schemas.microsoft.com/office/drawing/2014/main" id="{42FDE228-7AE1-47E5-8042-10EDE47902E9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Google Shape;3962;p80">
              <a:extLst>
                <a:ext uri="{FF2B5EF4-FFF2-40B4-BE49-F238E27FC236}">
                  <a16:creationId xmlns:a16="http://schemas.microsoft.com/office/drawing/2014/main" id="{2601CADB-988A-40FB-9C9E-FD6E6DC7E9A6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Google Shape;3963;p80">
              <a:extLst>
                <a:ext uri="{FF2B5EF4-FFF2-40B4-BE49-F238E27FC236}">
                  <a16:creationId xmlns:a16="http://schemas.microsoft.com/office/drawing/2014/main" id="{1CE20326-D473-4016-A572-7D1AEF164A63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Google Shape;3964;p80">
              <a:extLst>
                <a:ext uri="{FF2B5EF4-FFF2-40B4-BE49-F238E27FC236}">
                  <a16:creationId xmlns:a16="http://schemas.microsoft.com/office/drawing/2014/main" id="{C98AAA17-88AF-49C3-AAAD-E13607363D7C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Google Shape;3965;p80">
              <a:extLst>
                <a:ext uri="{FF2B5EF4-FFF2-40B4-BE49-F238E27FC236}">
                  <a16:creationId xmlns:a16="http://schemas.microsoft.com/office/drawing/2014/main" id="{EE48BA1F-5F92-4E22-9E75-E05E7392B29B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4" name="Google Shape;3966;p80">
            <a:extLst>
              <a:ext uri="{FF2B5EF4-FFF2-40B4-BE49-F238E27FC236}">
                <a16:creationId xmlns:a16="http://schemas.microsoft.com/office/drawing/2014/main" id="{6055B6E2-4278-49C2-AAE3-87AE46298766}"/>
              </a:ext>
            </a:extLst>
          </p:cNvPr>
          <p:cNvGrpSpPr/>
          <p:nvPr/>
        </p:nvGrpSpPr>
        <p:grpSpPr>
          <a:xfrm>
            <a:off x="8657105" y="4518394"/>
            <a:ext cx="1189344" cy="2353959"/>
            <a:chOff x="1608450" y="6283988"/>
            <a:chExt cx="857950" cy="1857075"/>
          </a:xfrm>
        </p:grpSpPr>
        <p:sp>
          <p:nvSpPr>
            <p:cNvPr id="305" name="Google Shape;3967;p80">
              <a:extLst>
                <a:ext uri="{FF2B5EF4-FFF2-40B4-BE49-F238E27FC236}">
                  <a16:creationId xmlns:a16="http://schemas.microsoft.com/office/drawing/2014/main" id="{3BF5799C-8D83-4ABD-A627-3BAEFE5E01B1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Google Shape;3968;p80">
              <a:extLst>
                <a:ext uri="{FF2B5EF4-FFF2-40B4-BE49-F238E27FC236}">
                  <a16:creationId xmlns:a16="http://schemas.microsoft.com/office/drawing/2014/main" id="{91A5A993-9370-4929-A8A1-4802782FDFDF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Google Shape;3969;p80">
              <a:extLst>
                <a:ext uri="{FF2B5EF4-FFF2-40B4-BE49-F238E27FC236}">
                  <a16:creationId xmlns:a16="http://schemas.microsoft.com/office/drawing/2014/main" id="{65CC40C0-029E-43D3-B564-4D51DF08FF29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Google Shape;3970;p80">
              <a:extLst>
                <a:ext uri="{FF2B5EF4-FFF2-40B4-BE49-F238E27FC236}">
                  <a16:creationId xmlns:a16="http://schemas.microsoft.com/office/drawing/2014/main" id="{8DAF67A8-B41A-4719-929B-DEAF40246FC5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Google Shape;3971;p80">
              <a:extLst>
                <a:ext uri="{FF2B5EF4-FFF2-40B4-BE49-F238E27FC236}">
                  <a16:creationId xmlns:a16="http://schemas.microsoft.com/office/drawing/2014/main" id="{F8B8E322-B4BB-42A4-8EFF-F0736D57138E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Google Shape;3972;p80">
              <a:extLst>
                <a:ext uri="{FF2B5EF4-FFF2-40B4-BE49-F238E27FC236}">
                  <a16:creationId xmlns:a16="http://schemas.microsoft.com/office/drawing/2014/main" id="{B7A648BC-9DA0-4316-A397-2B8DBBD4593C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Google Shape;3973;p80">
              <a:extLst>
                <a:ext uri="{FF2B5EF4-FFF2-40B4-BE49-F238E27FC236}">
                  <a16:creationId xmlns:a16="http://schemas.microsoft.com/office/drawing/2014/main" id="{E2C36929-6BEA-4E9B-ABC6-26BCC515FCAA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Google Shape;3974;p80">
              <a:extLst>
                <a:ext uri="{FF2B5EF4-FFF2-40B4-BE49-F238E27FC236}">
                  <a16:creationId xmlns:a16="http://schemas.microsoft.com/office/drawing/2014/main" id="{24AA70F3-9F3F-4947-976B-DBA6532822A2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Google Shape;3975;p80">
              <a:extLst>
                <a:ext uri="{FF2B5EF4-FFF2-40B4-BE49-F238E27FC236}">
                  <a16:creationId xmlns:a16="http://schemas.microsoft.com/office/drawing/2014/main" id="{9EA8E806-EFB7-4C62-B333-D8EA836B7608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Google Shape;3976;p80">
              <a:extLst>
                <a:ext uri="{FF2B5EF4-FFF2-40B4-BE49-F238E27FC236}">
                  <a16:creationId xmlns:a16="http://schemas.microsoft.com/office/drawing/2014/main" id="{218E4337-0FC5-45A0-8B43-64DCC7514AE0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Google Shape;3977;p80">
              <a:extLst>
                <a:ext uri="{FF2B5EF4-FFF2-40B4-BE49-F238E27FC236}">
                  <a16:creationId xmlns:a16="http://schemas.microsoft.com/office/drawing/2014/main" id="{D5F52677-FCB6-462A-B6D0-50DF39E5FA76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Google Shape;3978;p80">
              <a:extLst>
                <a:ext uri="{FF2B5EF4-FFF2-40B4-BE49-F238E27FC236}">
                  <a16:creationId xmlns:a16="http://schemas.microsoft.com/office/drawing/2014/main" id="{005AF7BE-C60E-409B-8DBD-21325F32786E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Google Shape;3979;p80">
              <a:extLst>
                <a:ext uri="{FF2B5EF4-FFF2-40B4-BE49-F238E27FC236}">
                  <a16:creationId xmlns:a16="http://schemas.microsoft.com/office/drawing/2014/main" id="{E3BCD11B-9909-4E52-B3FF-E21785F524F2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Google Shape;3980;p80">
              <a:extLst>
                <a:ext uri="{FF2B5EF4-FFF2-40B4-BE49-F238E27FC236}">
                  <a16:creationId xmlns:a16="http://schemas.microsoft.com/office/drawing/2014/main" id="{4D9451F7-AF00-4701-9482-AEA6F5251437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Google Shape;3981;p80">
              <a:extLst>
                <a:ext uri="{FF2B5EF4-FFF2-40B4-BE49-F238E27FC236}">
                  <a16:creationId xmlns:a16="http://schemas.microsoft.com/office/drawing/2014/main" id="{D502A316-EE30-41ED-86BB-17F487C9D569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Google Shape;3982;p80">
              <a:extLst>
                <a:ext uri="{FF2B5EF4-FFF2-40B4-BE49-F238E27FC236}">
                  <a16:creationId xmlns:a16="http://schemas.microsoft.com/office/drawing/2014/main" id="{64BFDCD4-0C7E-412A-9394-5418D377D2DA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Google Shape;3983;p80">
              <a:extLst>
                <a:ext uri="{FF2B5EF4-FFF2-40B4-BE49-F238E27FC236}">
                  <a16:creationId xmlns:a16="http://schemas.microsoft.com/office/drawing/2014/main" id="{9C0E7C3B-D164-4E89-91EF-30D8BDF45CD9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Google Shape;3984;p80">
              <a:extLst>
                <a:ext uri="{FF2B5EF4-FFF2-40B4-BE49-F238E27FC236}">
                  <a16:creationId xmlns:a16="http://schemas.microsoft.com/office/drawing/2014/main" id="{CD98A6F2-7610-45B3-9E90-6FC8321913E7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Google Shape;3985;p80">
              <a:extLst>
                <a:ext uri="{FF2B5EF4-FFF2-40B4-BE49-F238E27FC236}">
                  <a16:creationId xmlns:a16="http://schemas.microsoft.com/office/drawing/2014/main" id="{8FC3CA1D-9225-4EBB-81E5-A668BFA03345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Google Shape;3986;p80">
              <a:extLst>
                <a:ext uri="{FF2B5EF4-FFF2-40B4-BE49-F238E27FC236}">
                  <a16:creationId xmlns:a16="http://schemas.microsoft.com/office/drawing/2014/main" id="{927B80CF-2D70-4704-AB80-1B5A3E026705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Google Shape;3987;p80">
              <a:extLst>
                <a:ext uri="{FF2B5EF4-FFF2-40B4-BE49-F238E27FC236}">
                  <a16:creationId xmlns:a16="http://schemas.microsoft.com/office/drawing/2014/main" id="{5773AC85-6EE2-4CE6-903B-64158AAEFB5D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Google Shape;3988;p80">
              <a:extLst>
                <a:ext uri="{FF2B5EF4-FFF2-40B4-BE49-F238E27FC236}">
                  <a16:creationId xmlns:a16="http://schemas.microsoft.com/office/drawing/2014/main" id="{DF6FF9AB-945C-4032-9A00-8EF1A00951D4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Google Shape;3989;p80">
              <a:extLst>
                <a:ext uri="{FF2B5EF4-FFF2-40B4-BE49-F238E27FC236}">
                  <a16:creationId xmlns:a16="http://schemas.microsoft.com/office/drawing/2014/main" id="{2282DE09-9C6B-4329-9761-4043C6043A63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Google Shape;3990;p80">
              <a:extLst>
                <a:ext uri="{FF2B5EF4-FFF2-40B4-BE49-F238E27FC236}">
                  <a16:creationId xmlns:a16="http://schemas.microsoft.com/office/drawing/2014/main" id="{558FCBC4-3EEB-436B-98DC-E3DCE07F8312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Google Shape;3991;p80">
              <a:extLst>
                <a:ext uri="{FF2B5EF4-FFF2-40B4-BE49-F238E27FC236}">
                  <a16:creationId xmlns:a16="http://schemas.microsoft.com/office/drawing/2014/main" id="{0FBE9E09-9431-44A1-B2CE-087AB84B657D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Google Shape;3992;p80">
              <a:extLst>
                <a:ext uri="{FF2B5EF4-FFF2-40B4-BE49-F238E27FC236}">
                  <a16:creationId xmlns:a16="http://schemas.microsoft.com/office/drawing/2014/main" id="{64886DA0-73D9-4DA3-A07F-E2E1B0654545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Google Shape;3993;p80">
              <a:extLst>
                <a:ext uri="{FF2B5EF4-FFF2-40B4-BE49-F238E27FC236}">
                  <a16:creationId xmlns:a16="http://schemas.microsoft.com/office/drawing/2014/main" id="{5B91FFA9-AC1C-48AE-BAC2-239C845A5A43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Google Shape;3994;p80">
              <a:extLst>
                <a:ext uri="{FF2B5EF4-FFF2-40B4-BE49-F238E27FC236}">
                  <a16:creationId xmlns:a16="http://schemas.microsoft.com/office/drawing/2014/main" id="{35259F5F-F4BE-4632-A5FC-FE4F5C5FB637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Google Shape;3995;p80">
              <a:extLst>
                <a:ext uri="{FF2B5EF4-FFF2-40B4-BE49-F238E27FC236}">
                  <a16:creationId xmlns:a16="http://schemas.microsoft.com/office/drawing/2014/main" id="{3E086F09-D6C4-4B51-8B88-F7EBC5DF37A8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Google Shape;3996;p80">
              <a:extLst>
                <a:ext uri="{FF2B5EF4-FFF2-40B4-BE49-F238E27FC236}">
                  <a16:creationId xmlns:a16="http://schemas.microsoft.com/office/drawing/2014/main" id="{A197B239-5C42-42BF-A19F-AC9FD92C254A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Google Shape;3997;p80">
              <a:extLst>
                <a:ext uri="{FF2B5EF4-FFF2-40B4-BE49-F238E27FC236}">
                  <a16:creationId xmlns:a16="http://schemas.microsoft.com/office/drawing/2014/main" id="{6500545A-0183-4421-892C-8218009EF972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Google Shape;3998;p80">
              <a:extLst>
                <a:ext uri="{FF2B5EF4-FFF2-40B4-BE49-F238E27FC236}">
                  <a16:creationId xmlns:a16="http://schemas.microsoft.com/office/drawing/2014/main" id="{823533A6-6E67-4A37-90A1-EB01DECCEFA7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Google Shape;3999;p80">
              <a:extLst>
                <a:ext uri="{FF2B5EF4-FFF2-40B4-BE49-F238E27FC236}">
                  <a16:creationId xmlns:a16="http://schemas.microsoft.com/office/drawing/2014/main" id="{2644A02C-4673-4EEE-AB92-0811A33B2542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Google Shape;4000;p80">
              <a:extLst>
                <a:ext uri="{FF2B5EF4-FFF2-40B4-BE49-F238E27FC236}">
                  <a16:creationId xmlns:a16="http://schemas.microsoft.com/office/drawing/2014/main" id="{25AF5A99-5648-4486-B461-28F38611C17A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Google Shape;4001;p80">
              <a:extLst>
                <a:ext uri="{FF2B5EF4-FFF2-40B4-BE49-F238E27FC236}">
                  <a16:creationId xmlns:a16="http://schemas.microsoft.com/office/drawing/2014/main" id="{953AD4DC-6182-4864-9A18-9E0899DE7638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Google Shape;4002;p80">
              <a:extLst>
                <a:ext uri="{FF2B5EF4-FFF2-40B4-BE49-F238E27FC236}">
                  <a16:creationId xmlns:a16="http://schemas.microsoft.com/office/drawing/2014/main" id="{08CC470D-87F7-458E-BDEC-9DF305FE73A5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Google Shape;4003;p80">
              <a:extLst>
                <a:ext uri="{FF2B5EF4-FFF2-40B4-BE49-F238E27FC236}">
                  <a16:creationId xmlns:a16="http://schemas.microsoft.com/office/drawing/2014/main" id="{1C1B3CD5-2009-4515-9719-A726106680D1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Google Shape;4004;p80">
              <a:extLst>
                <a:ext uri="{FF2B5EF4-FFF2-40B4-BE49-F238E27FC236}">
                  <a16:creationId xmlns:a16="http://schemas.microsoft.com/office/drawing/2014/main" id="{DB442775-529D-4760-9FDD-370061B9D135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Google Shape;4005;p80">
              <a:extLst>
                <a:ext uri="{FF2B5EF4-FFF2-40B4-BE49-F238E27FC236}">
                  <a16:creationId xmlns:a16="http://schemas.microsoft.com/office/drawing/2014/main" id="{E2CD3D7F-1552-40E2-8C48-DD9206D29894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Google Shape;4006;p80">
              <a:extLst>
                <a:ext uri="{FF2B5EF4-FFF2-40B4-BE49-F238E27FC236}">
                  <a16:creationId xmlns:a16="http://schemas.microsoft.com/office/drawing/2014/main" id="{F88B08D1-E009-487F-939F-D63F9248AE62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Google Shape;4007;p80">
              <a:extLst>
                <a:ext uri="{FF2B5EF4-FFF2-40B4-BE49-F238E27FC236}">
                  <a16:creationId xmlns:a16="http://schemas.microsoft.com/office/drawing/2014/main" id="{9BA9A83E-F381-4B21-BF03-85E6E8AF6991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Google Shape;4008;p80">
              <a:extLst>
                <a:ext uri="{FF2B5EF4-FFF2-40B4-BE49-F238E27FC236}">
                  <a16:creationId xmlns:a16="http://schemas.microsoft.com/office/drawing/2014/main" id="{25B56E57-7BEE-4939-B370-6E0B0F9C8B82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Google Shape;4009;p80">
              <a:extLst>
                <a:ext uri="{FF2B5EF4-FFF2-40B4-BE49-F238E27FC236}">
                  <a16:creationId xmlns:a16="http://schemas.microsoft.com/office/drawing/2014/main" id="{0FB035A7-61BD-453B-A40D-97CFE43B69E4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Google Shape;4010;p80">
              <a:extLst>
                <a:ext uri="{FF2B5EF4-FFF2-40B4-BE49-F238E27FC236}">
                  <a16:creationId xmlns:a16="http://schemas.microsoft.com/office/drawing/2014/main" id="{C8F9AEE7-650F-4303-9E3D-04FE50D0B673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Google Shape;4011;p80">
              <a:extLst>
                <a:ext uri="{FF2B5EF4-FFF2-40B4-BE49-F238E27FC236}">
                  <a16:creationId xmlns:a16="http://schemas.microsoft.com/office/drawing/2014/main" id="{FE4B3FC3-721F-4B9A-8944-602DFA713D62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Google Shape;4012;p80">
              <a:extLst>
                <a:ext uri="{FF2B5EF4-FFF2-40B4-BE49-F238E27FC236}">
                  <a16:creationId xmlns:a16="http://schemas.microsoft.com/office/drawing/2014/main" id="{40886EEB-3440-417C-A9A4-53E4E6B8E5C6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Google Shape;4013;p80">
              <a:extLst>
                <a:ext uri="{FF2B5EF4-FFF2-40B4-BE49-F238E27FC236}">
                  <a16:creationId xmlns:a16="http://schemas.microsoft.com/office/drawing/2014/main" id="{0C9AEADB-8214-423C-8AB7-C8EB6C21BF03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Google Shape;4014;p80">
              <a:extLst>
                <a:ext uri="{FF2B5EF4-FFF2-40B4-BE49-F238E27FC236}">
                  <a16:creationId xmlns:a16="http://schemas.microsoft.com/office/drawing/2014/main" id="{CAAA12A3-2AD0-4852-AF44-E170DCB0815E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3" name="Google Shape;4015;p80">
              <a:extLst>
                <a:ext uri="{FF2B5EF4-FFF2-40B4-BE49-F238E27FC236}">
                  <a16:creationId xmlns:a16="http://schemas.microsoft.com/office/drawing/2014/main" id="{D9D0A720-5259-4C5E-A062-1D1BB15DA8A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4" name="Google Shape;4016;p80">
              <a:extLst>
                <a:ext uri="{FF2B5EF4-FFF2-40B4-BE49-F238E27FC236}">
                  <a16:creationId xmlns:a16="http://schemas.microsoft.com/office/drawing/2014/main" id="{66BA1FF5-35C8-4AEA-BAC5-8DB190BB0E0D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5" name="Google Shape;4017;p80">
              <a:extLst>
                <a:ext uri="{FF2B5EF4-FFF2-40B4-BE49-F238E27FC236}">
                  <a16:creationId xmlns:a16="http://schemas.microsoft.com/office/drawing/2014/main" id="{10B111F7-202E-43AA-9BEA-189C0CD200DE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6" name="Google Shape;4018;p80">
              <a:extLst>
                <a:ext uri="{FF2B5EF4-FFF2-40B4-BE49-F238E27FC236}">
                  <a16:creationId xmlns:a16="http://schemas.microsoft.com/office/drawing/2014/main" id="{52B18531-59B7-4751-AC5C-19D9240AEFA9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7" name="Google Shape;4019;p80">
              <a:extLst>
                <a:ext uri="{FF2B5EF4-FFF2-40B4-BE49-F238E27FC236}">
                  <a16:creationId xmlns:a16="http://schemas.microsoft.com/office/drawing/2014/main" id="{4EECBDB9-CBD0-4F3C-8461-8C2C7F6E0353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8" name="Google Shape;4020;p80">
              <a:extLst>
                <a:ext uri="{FF2B5EF4-FFF2-40B4-BE49-F238E27FC236}">
                  <a16:creationId xmlns:a16="http://schemas.microsoft.com/office/drawing/2014/main" id="{ECDBABE8-8C82-4D1C-B4D9-D33E30325C8A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9" name="Google Shape;4021;p80">
              <a:extLst>
                <a:ext uri="{FF2B5EF4-FFF2-40B4-BE49-F238E27FC236}">
                  <a16:creationId xmlns:a16="http://schemas.microsoft.com/office/drawing/2014/main" id="{1CFB737F-66B0-4413-B973-D9BB9FD7802E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0" name="Google Shape;4022;p80">
              <a:extLst>
                <a:ext uri="{FF2B5EF4-FFF2-40B4-BE49-F238E27FC236}">
                  <a16:creationId xmlns:a16="http://schemas.microsoft.com/office/drawing/2014/main" id="{314CA4BC-CD5A-499B-BC52-3053D6712715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1" name="Google Shape;4023;p80">
              <a:extLst>
                <a:ext uri="{FF2B5EF4-FFF2-40B4-BE49-F238E27FC236}">
                  <a16:creationId xmlns:a16="http://schemas.microsoft.com/office/drawing/2014/main" id="{743B0EDF-DAC0-4783-8071-3B28F7E1C8BC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2" name="Google Shape;4024;p80">
              <a:extLst>
                <a:ext uri="{FF2B5EF4-FFF2-40B4-BE49-F238E27FC236}">
                  <a16:creationId xmlns:a16="http://schemas.microsoft.com/office/drawing/2014/main" id="{E48D99EB-3E6D-463B-9551-93D9632C27F0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3" name="Google Shape;4025;p80">
              <a:extLst>
                <a:ext uri="{FF2B5EF4-FFF2-40B4-BE49-F238E27FC236}">
                  <a16:creationId xmlns:a16="http://schemas.microsoft.com/office/drawing/2014/main" id="{5DF0E44A-F6C2-4ABA-A664-7A9290CEE4BF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Google Shape;4026;p80">
              <a:extLst>
                <a:ext uri="{FF2B5EF4-FFF2-40B4-BE49-F238E27FC236}">
                  <a16:creationId xmlns:a16="http://schemas.microsoft.com/office/drawing/2014/main" id="{926D6AF8-4B60-4775-8D07-C983B2C9EDEE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Google Shape;4027;p80">
              <a:extLst>
                <a:ext uri="{FF2B5EF4-FFF2-40B4-BE49-F238E27FC236}">
                  <a16:creationId xmlns:a16="http://schemas.microsoft.com/office/drawing/2014/main" id="{372DA786-04F9-4087-81EC-E09461E7483A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Google Shape;4028;p80">
              <a:extLst>
                <a:ext uri="{FF2B5EF4-FFF2-40B4-BE49-F238E27FC236}">
                  <a16:creationId xmlns:a16="http://schemas.microsoft.com/office/drawing/2014/main" id="{98B30ADF-2D92-465A-8D3C-412102F34A70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Google Shape;4029;p80">
              <a:extLst>
                <a:ext uri="{FF2B5EF4-FFF2-40B4-BE49-F238E27FC236}">
                  <a16:creationId xmlns:a16="http://schemas.microsoft.com/office/drawing/2014/main" id="{17C7B70C-B476-4F6B-A1F8-BCE3EDF30F61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Google Shape;4030;p80">
              <a:extLst>
                <a:ext uri="{FF2B5EF4-FFF2-40B4-BE49-F238E27FC236}">
                  <a16:creationId xmlns:a16="http://schemas.microsoft.com/office/drawing/2014/main" id="{F7588621-1980-4A57-96A9-8500841B01C3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9" name="Google Shape;4031;p80">
              <a:extLst>
                <a:ext uri="{FF2B5EF4-FFF2-40B4-BE49-F238E27FC236}">
                  <a16:creationId xmlns:a16="http://schemas.microsoft.com/office/drawing/2014/main" id="{77E503A0-870E-4E9C-A813-5EF1A26C6F83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Google Shape;4032;p80">
              <a:extLst>
                <a:ext uri="{FF2B5EF4-FFF2-40B4-BE49-F238E27FC236}">
                  <a16:creationId xmlns:a16="http://schemas.microsoft.com/office/drawing/2014/main" id="{646B00CB-74FA-417A-88C1-440045684450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Google Shape;4033;p80">
              <a:extLst>
                <a:ext uri="{FF2B5EF4-FFF2-40B4-BE49-F238E27FC236}">
                  <a16:creationId xmlns:a16="http://schemas.microsoft.com/office/drawing/2014/main" id="{4B5A600B-1D56-4CD6-A4E7-B89232935E79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Google Shape;4034;p80">
              <a:extLst>
                <a:ext uri="{FF2B5EF4-FFF2-40B4-BE49-F238E27FC236}">
                  <a16:creationId xmlns:a16="http://schemas.microsoft.com/office/drawing/2014/main" id="{D07676D7-93CB-42F7-8EDD-90632B002640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Google Shape;4035;p80">
              <a:extLst>
                <a:ext uri="{FF2B5EF4-FFF2-40B4-BE49-F238E27FC236}">
                  <a16:creationId xmlns:a16="http://schemas.microsoft.com/office/drawing/2014/main" id="{207CDDB5-0617-4C54-949A-25B2D0112E47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Google Shape;4036;p80">
              <a:extLst>
                <a:ext uri="{FF2B5EF4-FFF2-40B4-BE49-F238E27FC236}">
                  <a16:creationId xmlns:a16="http://schemas.microsoft.com/office/drawing/2014/main" id="{FBA449D7-4A74-4F43-AC64-CD3A41BE1D25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Google Shape;4037;p80">
              <a:extLst>
                <a:ext uri="{FF2B5EF4-FFF2-40B4-BE49-F238E27FC236}">
                  <a16:creationId xmlns:a16="http://schemas.microsoft.com/office/drawing/2014/main" id="{876D588E-6C4B-4579-ADF0-E506FD5BD4BD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Google Shape;4038;p80">
              <a:extLst>
                <a:ext uri="{FF2B5EF4-FFF2-40B4-BE49-F238E27FC236}">
                  <a16:creationId xmlns:a16="http://schemas.microsoft.com/office/drawing/2014/main" id="{A4DF1594-2CDD-4700-A416-CC93CCA31D69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Google Shape;4039;p80">
              <a:extLst>
                <a:ext uri="{FF2B5EF4-FFF2-40B4-BE49-F238E27FC236}">
                  <a16:creationId xmlns:a16="http://schemas.microsoft.com/office/drawing/2014/main" id="{CC8E2006-F07F-47F1-AABE-915846EF6EA7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Google Shape;4040;p80">
              <a:extLst>
                <a:ext uri="{FF2B5EF4-FFF2-40B4-BE49-F238E27FC236}">
                  <a16:creationId xmlns:a16="http://schemas.microsoft.com/office/drawing/2014/main" id="{5C92A2A0-61D9-4764-A760-347F73A383A2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Google Shape;4041;p80">
              <a:extLst>
                <a:ext uri="{FF2B5EF4-FFF2-40B4-BE49-F238E27FC236}">
                  <a16:creationId xmlns:a16="http://schemas.microsoft.com/office/drawing/2014/main" id="{C38AD62B-2D66-49A8-BD4B-0766F8E2EC43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Google Shape;4042;p80">
              <a:extLst>
                <a:ext uri="{FF2B5EF4-FFF2-40B4-BE49-F238E27FC236}">
                  <a16:creationId xmlns:a16="http://schemas.microsoft.com/office/drawing/2014/main" id="{04E8B984-B8D3-4D11-9028-E67E4304EC31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Google Shape;4043;p80">
              <a:extLst>
                <a:ext uri="{FF2B5EF4-FFF2-40B4-BE49-F238E27FC236}">
                  <a16:creationId xmlns:a16="http://schemas.microsoft.com/office/drawing/2014/main" id="{3FBF5D55-BAA9-45C5-B827-6DCF7B5A8444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Google Shape;4044;p80">
              <a:extLst>
                <a:ext uri="{FF2B5EF4-FFF2-40B4-BE49-F238E27FC236}">
                  <a16:creationId xmlns:a16="http://schemas.microsoft.com/office/drawing/2014/main" id="{559592CC-6027-4796-9B54-D3BB2BE53FD3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Google Shape;4045;p80">
              <a:extLst>
                <a:ext uri="{FF2B5EF4-FFF2-40B4-BE49-F238E27FC236}">
                  <a16:creationId xmlns:a16="http://schemas.microsoft.com/office/drawing/2014/main" id="{540BA5B0-8C37-455D-B65F-C9036B4E0A04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Google Shape;4046;p80">
              <a:extLst>
                <a:ext uri="{FF2B5EF4-FFF2-40B4-BE49-F238E27FC236}">
                  <a16:creationId xmlns:a16="http://schemas.microsoft.com/office/drawing/2014/main" id="{2887759A-5651-4EA8-8E3A-57D7912C0865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Google Shape;4047;p80">
              <a:extLst>
                <a:ext uri="{FF2B5EF4-FFF2-40B4-BE49-F238E27FC236}">
                  <a16:creationId xmlns:a16="http://schemas.microsoft.com/office/drawing/2014/main" id="{080FF5AE-FE3E-4D1E-AC10-14166DCAD053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6" name="Google Shape;4048;p80">
            <a:extLst>
              <a:ext uri="{FF2B5EF4-FFF2-40B4-BE49-F238E27FC236}">
                <a16:creationId xmlns:a16="http://schemas.microsoft.com/office/drawing/2014/main" id="{DCD06788-6C0A-483F-86FC-EFF91B09B5A1}"/>
              </a:ext>
            </a:extLst>
          </p:cNvPr>
          <p:cNvSpPr txBox="1">
            <a:spLocks/>
          </p:cNvSpPr>
          <p:nvPr/>
        </p:nvSpPr>
        <p:spPr>
          <a:xfrm>
            <a:off x="3399317" y="51693"/>
            <a:ext cx="5454007" cy="76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قوانين الصف الافتراضي</a:t>
            </a:r>
          </a:p>
        </p:txBody>
      </p:sp>
      <p:sp>
        <p:nvSpPr>
          <p:cNvPr id="387" name="Google Shape;870;p45">
            <a:extLst>
              <a:ext uri="{FF2B5EF4-FFF2-40B4-BE49-F238E27FC236}">
                <a16:creationId xmlns:a16="http://schemas.microsoft.com/office/drawing/2014/main" id="{9F4C581A-C409-40D1-A180-28616606D0C6}"/>
              </a:ext>
            </a:extLst>
          </p:cNvPr>
          <p:cNvSpPr/>
          <p:nvPr/>
        </p:nvSpPr>
        <p:spPr>
          <a:xfrm>
            <a:off x="8457807" y="1900347"/>
            <a:ext cx="1585713" cy="2353959"/>
          </a:xfrm>
          <a:custGeom>
            <a:avLst/>
            <a:gdLst>
              <a:gd name="connsiteX0" fmla="*/ 0 w 1585713"/>
              <a:gd name="connsiteY0" fmla="*/ 0 h 2353959"/>
              <a:gd name="connsiteX1" fmla="*/ 264286 w 1585713"/>
              <a:gd name="connsiteY1" fmla="*/ 0 h 2353959"/>
              <a:gd name="connsiteX2" fmla="*/ 264286 w 1585713"/>
              <a:gd name="connsiteY2" fmla="*/ 0 h 2353959"/>
              <a:gd name="connsiteX3" fmla="*/ 660714 w 1585713"/>
              <a:gd name="connsiteY3" fmla="*/ 0 h 2353959"/>
              <a:gd name="connsiteX4" fmla="*/ 1585713 w 1585713"/>
              <a:gd name="connsiteY4" fmla="*/ 0 h 2353959"/>
              <a:gd name="connsiteX5" fmla="*/ 1585713 w 1585713"/>
              <a:gd name="connsiteY5" fmla="*/ 1373143 h 2353959"/>
              <a:gd name="connsiteX6" fmla="*/ 1585713 w 1585713"/>
              <a:gd name="connsiteY6" fmla="*/ 1373143 h 2353959"/>
              <a:gd name="connsiteX7" fmla="*/ 1585713 w 1585713"/>
              <a:gd name="connsiteY7" fmla="*/ 1961633 h 2353959"/>
              <a:gd name="connsiteX8" fmla="*/ 1585713 w 1585713"/>
              <a:gd name="connsiteY8" fmla="*/ 2353959 h 2353959"/>
              <a:gd name="connsiteX9" fmla="*/ 660714 w 1585713"/>
              <a:gd name="connsiteY9" fmla="*/ 2353959 h 2353959"/>
              <a:gd name="connsiteX10" fmla="*/ 462505 w 1585713"/>
              <a:gd name="connsiteY10" fmla="*/ 2648204 h 2353959"/>
              <a:gd name="connsiteX11" fmla="*/ 264286 w 1585713"/>
              <a:gd name="connsiteY11" fmla="*/ 2353959 h 2353959"/>
              <a:gd name="connsiteX12" fmla="*/ 0 w 1585713"/>
              <a:gd name="connsiteY12" fmla="*/ 2353959 h 2353959"/>
              <a:gd name="connsiteX13" fmla="*/ 0 w 1585713"/>
              <a:gd name="connsiteY13" fmla="*/ 1961633 h 2353959"/>
              <a:gd name="connsiteX14" fmla="*/ 0 w 1585713"/>
              <a:gd name="connsiteY14" fmla="*/ 1373143 h 2353959"/>
              <a:gd name="connsiteX15" fmla="*/ 0 w 1585713"/>
              <a:gd name="connsiteY15" fmla="*/ 1373143 h 2353959"/>
              <a:gd name="connsiteX16" fmla="*/ 0 w 1585713"/>
              <a:gd name="connsiteY16" fmla="*/ 0 h 235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5713" h="2353959" fill="none" extrusionOk="0">
                <a:moveTo>
                  <a:pt x="0" y="0"/>
                </a:moveTo>
                <a:cubicBezTo>
                  <a:pt x="43667" y="-2996"/>
                  <a:pt x="149022" y="20837"/>
                  <a:pt x="264286" y="0"/>
                </a:cubicBezTo>
                <a:lnTo>
                  <a:pt x="264286" y="0"/>
                </a:lnTo>
                <a:cubicBezTo>
                  <a:pt x="318889" y="31534"/>
                  <a:pt x="605832" y="25923"/>
                  <a:pt x="660714" y="0"/>
                </a:cubicBezTo>
                <a:cubicBezTo>
                  <a:pt x="1006971" y="15026"/>
                  <a:pt x="1226729" y="-5399"/>
                  <a:pt x="1585713" y="0"/>
                </a:cubicBezTo>
                <a:cubicBezTo>
                  <a:pt x="1653501" y="586357"/>
                  <a:pt x="1676963" y="1180499"/>
                  <a:pt x="1585713" y="1373143"/>
                </a:cubicBezTo>
                <a:lnTo>
                  <a:pt x="1585713" y="1373143"/>
                </a:lnTo>
                <a:cubicBezTo>
                  <a:pt x="1632373" y="1482312"/>
                  <a:pt x="1564811" y="1867986"/>
                  <a:pt x="1585713" y="1961633"/>
                </a:cubicBezTo>
                <a:cubicBezTo>
                  <a:pt x="1573415" y="2135592"/>
                  <a:pt x="1618143" y="2167646"/>
                  <a:pt x="1585713" y="2353959"/>
                </a:cubicBezTo>
                <a:cubicBezTo>
                  <a:pt x="1391839" y="2336436"/>
                  <a:pt x="769880" y="2382129"/>
                  <a:pt x="660714" y="2353959"/>
                </a:cubicBezTo>
                <a:cubicBezTo>
                  <a:pt x="643503" y="2393938"/>
                  <a:pt x="529854" y="2531303"/>
                  <a:pt x="462505" y="2648204"/>
                </a:cubicBezTo>
                <a:cubicBezTo>
                  <a:pt x="378379" y="2543266"/>
                  <a:pt x="294103" y="2401543"/>
                  <a:pt x="264286" y="2353959"/>
                </a:cubicBezTo>
                <a:cubicBezTo>
                  <a:pt x="237132" y="2337284"/>
                  <a:pt x="105610" y="2332760"/>
                  <a:pt x="0" y="2353959"/>
                </a:cubicBezTo>
                <a:cubicBezTo>
                  <a:pt x="-25221" y="2176444"/>
                  <a:pt x="33893" y="2021750"/>
                  <a:pt x="0" y="1961633"/>
                </a:cubicBezTo>
                <a:cubicBezTo>
                  <a:pt x="36698" y="1862042"/>
                  <a:pt x="-52080" y="1459506"/>
                  <a:pt x="0" y="1373143"/>
                </a:cubicBezTo>
                <a:lnTo>
                  <a:pt x="0" y="1373143"/>
                </a:lnTo>
                <a:cubicBezTo>
                  <a:pt x="-44642" y="1198635"/>
                  <a:pt x="-86419" y="647225"/>
                  <a:pt x="0" y="0"/>
                </a:cubicBezTo>
                <a:close/>
              </a:path>
              <a:path w="1585713" h="2353959" stroke="0" extrusionOk="0">
                <a:moveTo>
                  <a:pt x="0" y="0"/>
                </a:moveTo>
                <a:cubicBezTo>
                  <a:pt x="54886" y="20316"/>
                  <a:pt x="151752" y="11405"/>
                  <a:pt x="264286" y="0"/>
                </a:cubicBezTo>
                <a:lnTo>
                  <a:pt x="264286" y="0"/>
                </a:lnTo>
                <a:cubicBezTo>
                  <a:pt x="420564" y="-27812"/>
                  <a:pt x="474026" y="9954"/>
                  <a:pt x="660714" y="0"/>
                </a:cubicBezTo>
                <a:cubicBezTo>
                  <a:pt x="1103368" y="41094"/>
                  <a:pt x="1238393" y="-13526"/>
                  <a:pt x="1585713" y="0"/>
                </a:cubicBezTo>
                <a:cubicBezTo>
                  <a:pt x="1543490" y="546791"/>
                  <a:pt x="1475952" y="902829"/>
                  <a:pt x="1585713" y="1373143"/>
                </a:cubicBezTo>
                <a:lnTo>
                  <a:pt x="1585713" y="1373143"/>
                </a:lnTo>
                <a:cubicBezTo>
                  <a:pt x="1576619" y="1607909"/>
                  <a:pt x="1583246" y="1686010"/>
                  <a:pt x="1585713" y="1961633"/>
                </a:cubicBezTo>
                <a:cubicBezTo>
                  <a:pt x="1572777" y="2028614"/>
                  <a:pt x="1554550" y="2293115"/>
                  <a:pt x="1585713" y="2353959"/>
                </a:cubicBezTo>
                <a:cubicBezTo>
                  <a:pt x="1237090" y="2402598"/>
                  <a:pt x="907887" y="2384002"/>
                  <a:pt x="660714" y="2353959"/>
                </a:cubicBezTo>
                <a:cubicBezTo>
                  <a:pt x="599297" y="2439300"/>
                  <a:pt x="523638" y="2578811"/>
                  <a:pt x="462505" y="2648204"/>
                </a:cubicBezTo>
                <a:cubicBezTo>
                  <a:pt x="441598" y="2595798"/>
                  <a:pt x="344765" y="2431022"/>
                  <a:pt x="264286" y="2353959"/>
                </a:cubicBezTo>
                <a:cubicBezTo>
                  <a:pt x="166118" y="2359915"/>
                  <a:pt x="120178" y="2357286"/>
                  <a:pt x="0" y="2353959"/>
                </a:cubicBezTo>
                <a:cubicBezTo>
                  <a:pt x="28012" y="2209087"/>
                  <a:pt x="-8498" y="2087496"/>
                  <a:pt x="0" y="1961633"/>
                </a:cubicBezTo>
                <a:cubicBezTo>
                  <a:pt x="-8619" y="1700703"/>
                  <a:pt x="-18709" y="1614170"/>
                  <a:pt x="0" y="1373143"/>
                </a:cubicBezTo>
                <a:lnTo>
                  <a:pt x="0" y="1373143"/>
                </a:lnTo>
                <a:cubicBezTo>
                  <a:pt x="41772" y="1070277"/>
                  <a:pt x="33439" y="20964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Google Shape;870;p45">
            <a:extLst>
              <a:ext uri="{FF2B5EF4-FFF2-40B4-BE49-F238E27FC236}">
                <a16:creationId xmlns:a16="http://schemas.microsoft.com/office/drawing/2014/main" id="{ED58E055-8E7B-4D08-A064-D13FBC92D5D7}"/>
              </a:ext>
            </a:extLst>
          </p:cNvPr>
          <p:cNvSpPr/>
          <p:nvPr/>
        </p:nvSpPr>
        <p:spPr>
          <a:xfrm>
            <a:off x="10526128" y="460673"/>
            <a:ext cx="1487244" cy="2192247"/>
          </a:xfrm>
          <a:custGeom>
            <a:avLst/>
            <a:gdLst>
              <a:gd name="connsiteX0" fmla="*/ 0 w 1487244"/>
              <a:gd name="connsiteY0" fmla="*/ 0 h 2192247"/>
              <a:gd name="connsiteX1" fmla="*/ 247874 w 1487244"/>
              <a:gd name="connsiteY1" fmla="*/ 0 h 2192247"/>
              <a:gd name="connsiteX2" fmla="*/ 247874 w 1487244"/>
              <a:gd name="connsiteY2" fmla="*/ 0 h 2192247"/>
              <a:gd name="connsiteX3" fmla="*/ 619685 w 1487244"/>
              <a:gd name="connsiteY3" fmla="*/ 0 h 2192247"/>
              <a:gd name="connsiteX4" fmla="*/ 1487244 w 1487244"/>
              <a:gd name="connsiteY4" fmla="*/ 0 h 2192247"/>
              <a:gd name="connsiteX5" fmla="*/ 1487244 w 1487244"/>
              <a:gd name="connsiteY5" fmla="*/ 1278811 h 2192247"/>
              <a:gd name="connsiteX6" fmla="*/ 1487244 w 1487244"/>
              <a:gd name="connsiteY6" fmla="*/ 1278811 h 2192247"/>
              <a:gd name="connsiteX7" fmla="*/ 1487244 w 1487244"/>
              <a:gd name="connsiteY7" fmla="*/ 1826873 h 2192247"/>
              <a:gd name="connsiteX8" fmla="*/ 1487244 w 1487244"/>
              <a:gd name="connsiteY8" fmla="*/ 2192247 h 2192247"/>
              <a:gd name="connsiteX9" fmla="*/ 619685 w 1487244"/>
              <a:gd name="connsiteY9" fmla="*/ 2192247 h 2192247"/>
              <a:gd name="connsiteX10" fmla="*/ 433784 w 1487244"/>
              <a:gd name="connsiteY10" fmla="*/ 2466278 h 2192247"/>
              <a:gd name="connsiteX11" fmla="*/ 247874 w 1487244"/>
              <a:gd name="connsiteY11" fmla="*/ 2192247 h 2192247"/>
              <a:gd name="connsiteX12" fmla="*/ 0 w 1487244"/>
              <a:gd name="connsiteY12" fmla="*/ 2192247 h 2192247"/>
              <a:gd name="connsiteX13" fmla="*/ 0 w 1487244"/>
              <a:gd name="connsiteY13" fmla="*/ 1826873 h 2192247"/>
              <a:gd name="connsiteX14" fmla="*/ 0 w 1487244"/>
              <a:gd name="connsiteY14" fmla="*/ 1278811 h 2192247"/>
              <a:gd name="connsiteX15" fmla="*/ 0 w 1487244"/>
              <a:gd name="connsiteY15" fmla="*/ 1278811 h 2192247"/>
              <a:gd name="connsiteX16" fmla="*/ 0 w 1487244"/>
              <a:gd name="connsiteY16" fmla="*/ 0 h 219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7244" h="2192247" fill="none" extrusionOk="0">
                <a:moveTo>
                  <a:pt x="0" y="0"/>
                </a:moveTo>
                <a:cubicBezTo>
                  <a:pt x="70519" y="18843"/>
                  <a:pt x="196030" y="-13441"/>
                  <a:pt x="247874" y="0"/>
                </a:cubicBezTo>
                <a:lnTo>
                  <a:pt x="247874" y="0"/>
                </a:lnTo>
                <a:cubicBezTo>
                  <a:pt x="367259" y="-20380"/>
                  <a:pt x="505727" y="23130"/>
                  <a:pt x="619685" y="0"/>
                </a:cubicBezTo>
                <a:cubicBezTo>
                  <a:pt x="959490" y="24610"/>
                  <a:pt x="1280497" y="-17965"/>
                  <a:pt x="1487244" y="0"/>
                </a:cubicBezTo>
                <a:cubicBezTo>
                  <a:pt x="1407489" y="599629"/>
                  <a:pt x="1477857" y="1041532"/>
                  <a:pt x="1487244" y="1278811"/>
                </a:cubicBezTo>
                <a:lnTo>
                  <a:pt x="1487244" y="1278811"/>
                </a:lnTo>
                <a:cubicBezTo>
                  <a:pt x="1458357" y="1536742"/>
                  <a:pt x="1530365" y="1707564"/>
                  <a:pt x="1487244" y="1826873"/>
                </a:cubicBezTo>
                <a:cubicBezTo>
                  <a:pt x="1491751" y="1885537"/>
                  <a:pt x="1472238" y="2150183"/>
                  <a:pt x="1487244" y="2192247"/>
                </a:cubicBezTo>
                <a:cubicBezTo>
                  <a:pt x="1316383" y="2129801"/>
                  <a:pt x="769443" y="2231602"/>
                  <a:pt x="619685" y="2192247"/>
                </a:cubicBezTo>
                <a:cubicBezTo>
                  <a:pt x="514318" y="2313428"/>
                  <a:pt x="483191" y="2348871"/>
                  <a:pt x="433784" y="2466278"/>
                </a:cubicBezTo>
                <a:cubicBezTo>
                  <a:pt x="401449" y="2392478"/>
                  <a:pt x="297663" y="2297864"/>
                  <a:pt x="247874" y="2192247"/>
                </a:cubicBezTo>
                <a:cubicBezTo>
                  <a:pt x="209726" y="2189139"/>
                  <a:pt x="84402" y="2206993"/>
                  <a:pt x="0" y="2192247"/>
                </a:cubicBezTo>
                <a:cubicBezTo>
                  <a:pt x="-8909" y="2071579"/>
                  <a:pt x="15153" y="1871679"/>
                  <a:pt x="0" y="1826873"/>
                </a:cubicBezTo>
                <a:cubicBezTo>
                  <a:pt x="-43880" y="1756986"/>
                  <a:pt x="-28127" y="1515221"/>
                  <a:pt x="0" y="1278811"/>
                </a:cubicBezTo>
                <a:lnTo>
                  <a:pt x="0" y="1278811"/>
                </a:lnTo>
                <a:cubicBezTo>
                  <a:pt x="-49380" y="730452"/>
                  <a:pt x="42713" y="254166"/>
                  <a:pt x="0" y="0"/>
                </a:cubicBezTo>
                <a:close/>
              </a:path>
              <a:path w="1487244" h="2192247" stroke="0" extrusionOk="0">
                <a:moveTo>
                  <a:pt x="0" y="0"/>
                </a:moveTo>
                <a:cubicBezTo>
                  <a:pt x="98547" y="21183"/>
                  <a:pt x="153785" y="10162"/>
                  <a:pt x="247874" y="0"/>
                </a:cubicBezTo>
                <a:lnTo>
                  <a:pt x="247874" y="0"/>
                </a:lnTo>
                <a:cubicBezTo>
                  <a:pt x="399701" y="-17070"/>
                  <a:pt x="578044" y="-25102"/>
                  <a:pt x="619685" y="0"/>
                </a:cubicBezTo>
                <a:cubicBezTo>
                  <a:pt x="766418" y="-73160"/>
                  <a:pt x="1086990" y="-70964"/>
                  <a:pt x="1487244" y="0"/>
                </a:cubicBezTo>
                <a:cubicBezTo>
                  <a:pt x="1543557" y="628903"/>
                  <a:pt x="1453687" y="824214"/>
                  <a:pt x="1487244" y="1278811"/>
                </a:cubicBezTo>
                <a:lnTo>
                  <a:pt x="1487244" y="1278811"/>
                </a:lnTo>
                <a:cubicBezTo>
                  <a:pt x="1533718" y="1351627"/>
                  <a:pt x="1495359" y="1745742"/>
                  <a:pt x="1487244" y="1826873"/>
                </a:cubicBezTo>
                <a:cubicBezTo>
                  <a:pt x="1496249" y="1893961"/>
                  <a:pt x="1455917" y="2082282"/>
                  <a:pt x="1487244" y="2192247"/>
                </a:cubicBezTo>
                <a:cubicBezTo>
                  <a:pt x="1303101" y="2164257"/>
                  <a:pt x="729024" y="2249717"/>
                  <a:pt x="619685" y="2192247"/>
                </a:cubicBezTo>
                <a:cubicBezTo>
                  <a:pt x="512530" y="2304890"/>
                  <a:pt x="506766" y="2369599"/>
                  <a:pt x="433784" y="2466278"/>
                </a:cubicBezTo>
                <a:cubicBezTo>
                  <a:pt x="361578" y="2317434"/>
                  <a:pt x="289647" y="2294835"/>
                  <a:pt x="247874" y="2192247"/>
                </a:cubicBezTo>
                <a:cubicBezTo>
                  <a:pt x="196090" y="2186909"/>
                  <a:pt x="95944" y="2213624"/>
                  <a:pt x="0" y="2192247"/>
                </a:cubicBezTo>
                <a:cubicBezTo>
                  <a:pt x="22714" y="2036315"/>
                  <a:pt x="-8475" y="1972339"/>
                  <a:pt x="0" y="1826873"/>
                </a:cubicBezTo>
                <a:cubicBezTo>
                  <a:pt x="17646" y="1716573"/>
                  <a:pt x="5551" y="1469323"/>
                  <a:pt x="0" y="1278811"/>
                </a:cubicBezTo>
                <a:lnTo>
                  <a:pt x="0" y="1278811"/>
                </a:lnTo>
                <a:cubicBezTo>
                  <a:pt x="-94100" y="834404"/>
                  <a:pt x="-27157" y="461047"/>
                  <a:pt x="0" y="0"/>
                </a:cubicBezTo>
                <a:close/>
              </a:path>
            </a:pathLst>
          </a:custGeom>
          <a:solidFill>
            <a:srgbClr val="6CC0C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Google Shape;870;p45">
            <a:extLst>
              <a:ext uri="{FF2B5EF4-FFF2-40B4-BE49-F238E27FC236}">
                <a16:creationId xmlns:a16="http://schemas.microsoft.com/office/drawing/2014/main" id="{CC77473A-880C-4CF2-889F-11CDBF2CCCFE}"/>
              </a:ext>
            </a:extLst>
          </p:cNvPr>
          <p:cNvSpPr/>
          <p:nvPr/>
        </p:nvSpPr>
        <p:spPr>
          <a:xfrm>
            <a:off x="6405041" y="942743"/>
            <a:ext cx="1484876" cy="2675845"/>
          </a:xfrm>
          <a:custGeom>
            <a:avLst/>
            <a:gdLst>
              <a:gd name="connsiteX0" fmla="*/ 0 w 1484876"/>
              <a:gd name="connsiteY0" fmla="*/ 0 h 1959754"/>
              <a:gd name="connsiteX1" fmla="*/ 247479 w 1484876"/>
              <a:gd name="connsiteY1" fmla="*/ 0 h 1959754"/>
              <a:gd name="connsiteX2" fmla="*/ 247479 w 1484876"/>
              <a:gd name="connsiteY2" fmla="*/ 0 h 1959754"/>
              <a:gd name="connsiteX3" fmla="*/ 618698 w 1484876"/>
              <a:gd name="connsiteY3" fmla="*/ 0 h 1959754"/>
              <a:gd name="connsiteX4" fmla="*/ 1484876 w 1484876"/>
              <a:gd name="connsiteY4" fmla="*/ 0 h 1959754"/>
              <a:gd name="connsiteX5" fmla="*/ 1484876 w 1484876"/>
              <a:gd name="connsiteY5" fmla="*/ 1143190 h 1959754"/>
              <a:gd name="connsiteX6" fmla="*/ 1484876 w 1484876"/>
              <a:gd name="connsiteY6" fmla="*/ 1143190 h 1959754"/>
              <a:gd name="connsiteX7" fmla="*/ 1484876 w 1484876"/>
              <a:gd name="connsiteY7" fmla="*/ 1633128 h 1959754"/>
              <a:gd name="connsiteX8" fmla="*/ 1484876 w 1484876"/>
              <a:gd name="connsiteY8" fmla="*/ 1959754 h 1959754"/>
              <a:gd name="connsiteX9" fmla="*/ 618698 w 1484876"/>
              <a:gd name="connsiteY9" fmla="*/ 1959754 h 1959754"/>
              <a:gd name="connsiteX10" fmla="*/ 433094 w 1484876"/>
              <a:gd name="connsiteY10" fmla="*/ 2204723 h 1959754"/>
              <a:gd name="connsiteX11" fmla="*/ 247479 w 1484876"/>
              <a:gd name="connsiteY11" fmla="*/ 1959754 h 1959754"/>
              <a:gd name="connsiteX12" fmla="*/ 0 w 1484876"/>
              <a:gd name="connsiteY12" fmla="*/ 1959754 h 1959754"/>
              <a:gd name="connsiteX13" fmla="*/ 0 w 1484876"/>
              <a:gd name="connsiteY13" fmla="*/ 1633128 h 1959754"/>
              <a:gd name="connsiteX14" fmla="*/ 0 w 1484876"/>
              <a:gd name="connsiteY14" fmla="*/ 1143190 h 1959754"/>
              <a:gd name="connsiteX15" fmla="*/ 0 w 1484876"/>
              <a:gd name="connsiteY15" fmla="*/ 1143190 h 1959754"/>
              <a:gd name="connsiteX16" fmla="*/ 0 w 1484876"/>
              <a:gd name="connsiteY16" fmla="*/ 0 h 195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84876" h="1959754" fill="none" extrusionOk="0">
                <a:moveTo>
                  <a:pt x="0" y="0"/>
                </a:moveTo>
                <a:cubicBezTo>
                  <a:pt x="76588" y="16856"/>
                  <a:pt x="169341" y="4301"/>
                  <a:pt x="247479" y="0"/>
                </a:cubicBezTo>
                <a:lnTo>
                  <a:pt x="247479" y="0"/>
                </a:lnTo>
                <a:cubicBezTo>
                  <a:pt x="398101" y="18546"/>
                  <a:pt x="460777" y="5843"/>
                  <a:pt x="618698" y="0"/>
                </a:cubicBezTo>
                <a:cubicBezTo>
                  <a:pt x="942863" y="6221"/>
                  <a:pt x="1238695" y="21290"/>
                  <a:pt x="1484876" y="0"/>
                </a:cubicBezTo>
                <a:cubicBezTo>
                  <a:pt x="1447706" y="401817"/>
                  <a:pt x="1565779" y="701714"/>
                  <a:pt x="1484876" y="1143190"/>
                </a:cubicBezTo>
                <a:lnTo>
                  <a:pt x="1484876" y="1143190"/>
                </a:lnTo>
                <a:cubicBezTo>
                  <a:pt x="1467549" y="1306913"/>
                  <a:pt x="1528355" y="1454966"/>
                  <a:pt x="1484876" y="1633128"/>
                </a:cubicBezTo>
                <a:cubicBezTo>
                  <a:pt x="1512472" y="1727226"/>
                  <a:pt x="1479711" y="1828467"/>
                  <a:pt x="1484876" y="1959754"/>
                </a:cubicBezTo>
                <a:cubicBezTo>
                  <a:pt x="1122222" y="1975251"/>
                  <a:pt x="993801" y="1902889"/>
                  <a:pt x="618698" y="1959754"/>
                </a:cubicBezTo>
                <a:cubicBezTo>
                  <a:pt x="545907" y="2043667"/>
                  <a:pt x="489971" y="2132275"/>
                  <a:pt x="433094" y="2204723"/>
                </a:cubicBezTo>
                <a:cubicBezTo>
                  <a:pt x="380733" y="2134335"/>
                  <a:pt x="346682" y="2070285"/>
                  <a:pt x="247479" y="1959754"/>
                </a:cubicBezTo>
                <a:cubicBezTo>
                  <a:pt x="168719" y="1975144"/>
                  <a:pt x="66929" y="1967791"/>
                  <a:pt x="0" y="1959754"/>
                </a:cubicBezTo>
                <a:cubicBezTo>
                  <a:pt x="19167" y="1818429"/>
                  <a:pt x="16300" y="1754888"/>
                  <a:pt x="0" y="1633128"/>
                </a:cubicBezTo>
                <a:cubicBezTo>
                  <a:pt x="33012" y="1488976"/>
                  <a:pt x="23710" y="1252697"/>
                  <a:pt x="0" y="1143190"/>
                </a:cubicBezTo>
                <a:lnTo>
                  <a:pt x="0" y="1143190"/>
                </a:lnTo>
                <a:cubicBezTo>
                  <a:pt x="-9466" y="877583"/>
                  <a:pt x="60147" y="486204"/>
                  <a:pt x="0" y="0"/>
                </a:cubicBezTo>
                <a:close/>
              </a:path>
              <a:path w="1484876" h="1959754" stroke="0" extrusionOk="0">
                <a:moveTo>
                  <a:pt x="0" y="0"/>
                </a:moveTo>
                <a:cubicBezTo>
                  <a:pt x="107870" y="17678"/>
                  <a:pt x="213285" y="18051"/>
                  <a:pt x="247479" y="0"/>
                </a:cubicBezTo>
                <a:lnTo>
                  <a:pt x="247479" y="0"/>
                </a:lnTo>
                <a:cubicBezTo>
                  <a:pt x="307380" y="2565"/>
                  <a:pt x="451123" y="-12038"/>
                  <a:pt x="618698" y="0"/>
                </a:cubicBezTo>
                <a:cubicBezTo>
                  <a:pt x="1022289" y="68353"/>
                  <a:pt x="1169408" y="59075"/>
                  <a:pt x="1484876" y="0"/>
                </a:cubicBezTo>
                <a:cubicBezTo>
                  <a:pt x="1567573" y="203227"/>
                  <a:pt x="1540769" y="1014927"/>
                  <a:pt x="1484876" y="1143190"/>
                </a:cubicBezTo>
                <a:lnTo>
                  <a:pt x="1484876" y="1143190"/>
                </a:lnTo>
                <a:cubicBezTo>
                  <a:pt x="1488345" y="1254745"/>
                  <a:pt x="1485430" y="1537668"/>
                  <a:pt x="1484876" y="1633128"/>
                </a:cubicBezTo>
                <a:cubicBezTo>
                  <a:pt x="1468797" y="1712514"/>
                  <a:pt x="1498211" y="1901770"/>
                  <a:pt x="1484876" y="1959754"/>
                </a:cubicBezTo>
                <a:cubicBezTo>
                  <a:pt x="1248545" y="1971937"/>
                  <a:pt x="1003851" y="1969282"/>
                  <a:pt x="618698" y="1959754"/>
                </a:cubicBezTo>
                <a:cubicBezTo>
                  <a:pt x="578525" y="2046238"/>
                  <a:pt x="502823" y="2075525"/>
                  <a:pt x="433094" y="2204723"/>
                </a:cubicBezTo>
                <a:cubicBezTo>
                  <a:pt x="407246" y="2155667"/>
                  <a:pt x="308387" y="2041586"/>
                  <a:pt x="247479" y="1959754"/>
                </a:cubicBezTo>
                <a:cubicBezTo>
                  <a:pt x="203040" y="1970589"/>
                  <a:pt x="67734" y="1971985"/>
                  <a:pt x="0" y="1959754"/>
                </a:cubicBezTo>
                <a:cubicBezTo>
                  <a:pt x="-4424" y="1862350"/>
                  <a:pt x="-28875" y="1757270"/>
                  <a:pt x="0" y="1633128"/>
                </a:cubicBezTo>
                <a:cubicBezTo>
                  <a:pt x="30218" y="1477750"/>
                  <a:pt x="-4890" y="1341186"/>
                  <a:pt x="0" y="1143190"/>
                </a:cubicBezTo>
                <a:lnTo>
                  <a:pt x="0" y="1143190"/>
                </a:lnTo>
                <a:cubicBezTo>
                  <a:pt x="-50419" y="596979"/>
                  <a:pt x="-91511" y="472741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Google Shape;870;p45">
            <a:extLst>
              <a:ext uri="{FF2B5EF4-FFF2-40B4-BE49-F238E27FC236}">
                <a16:creationId xmlns:a16="http://schemas.microsoft.com/office/drawing/2014/main" id="{66761654-391A-4805-97B4-4EB85A72792A}"/>
              </a:ext>
            </a:extLst>
          </p:cNvPr>
          <p:cNvSpPr/>
          <p:nvPr/>
        </p:nvSpPr>
        <p:spPr>
          <a:xfrm>
            <a:off x="2619809" y="1441134"/>
            <a:ext cx="1352193" cy="2216607"/>
          </a:xfrm>
          <a:custGeom>
            <a:avLst/>
            <a:gdLst>
              <a:gd name="connsiteX0" fmla="*/ 0 w 1352193"/>
              <a:gd name="connsiteY0" fmla="*/ 0 h 2216607"/>
              <a:gd name="connsiteX1" fmla="*/ 225366 w 1352193"/>
              <a:gd name="connsiteY1" fmla="*/ 0 h 2216607"/>
              <a:gd name="connsiteX2" fmla="*/ 225366 w 1352193"/>
              <a:gd name="connsiteY2" fmla="*/ 0 h 2216607"/>
              <a:gd name="connsiteX3" fmla="*/ 563414 w 1352193"/>
              <a:gd name="connsiteY3" fmla="*/ 0 h 2216607"/>
              <a:gd name="connsiteX4" fmla="*/ 1352193 w 1352193"/>
              <a:gd name="connsiteY4" fmla="*/ 0 h 2216607"/>
              <a:gd name="connsiteX5" fmla="*/ 1352193 w 1352193"/>
              <a:gd name="connsiteY5" fmla="*/ 1293021 h 2216607"/>
              <a:gd name="connsiteX6" fmla="*/ 1352193 w 1352193"/>
              <a:gd name="connsiteY6" fmla="*/ 1293021 h 2216607"/>
              <a:gd name="connsiteX7" fmla="*/ 1352193 w 1352193"/>
              <a:gd name="connsiteY7" fmla="*/ 1847173 h 2216607"/>
              <a:gd name="connsiteX8" fmla="*/ 1352193 w 1352193"/>
              <a:gd name="connsiteY8" fmla="*/ 2216607 h 2216607"/>
              <a:gd name="connsiteX9" fmla="*/ 563414 w 1352193"/>
              <a:gd name="connsiteY9" fmla="*/ 2216607 h 2216607"/>
              <a:gd name="connsiteX10" fmla="*/ 394394 w 1352193"/>
              <a:gd name="connsiteY10" fmla="*/ 2493683 h 2216607"/>
              <a:gd name="connsiteX11" fmla="*/ 225366 w 1352193"/>
              <a:gd name="connsiteY11" fmla="*/ 2216607 h 2216607"/>
              <a:gd name="connsiteX12" fmla="*/ 0 w 1352193"/>
              <a:gd name="connsiteY12" fmla="*/ 2216607 h 2216607"/>
              <a:gd name="connsiteX13" fmla="*/ 0 w 1352193"/>
              <a:gd name="connsiteY13" fmla="*/ 1847173 h 2216607"/>
              <a:gd name="connsiteX14" fmla="*/ 0 w 1352193"/>
              <a:gd name="connsiteY14" fmla="*/ 1293021 h 2216607"/>
              <a:gd name="connsiteX15" fmla="*/ 0 w 1352193"/>
              <a:gd name="connsiteY15" fmla="*/ 1293021 h 2216607"/>
              <a:gd name="connsiteX16" fmla="*/ 0 w 1352193"/>
              <a:gd name="connsiteY16" fmla="*/ 0 h 221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52193" h="2216607" fill="none" extrusionOk="0">
                <a:moveTo>
                  <a:pt x="0" y="0"/>
                </a:moveTo>
                <a:cubicBezTo>
                  <a:pt x="41365" y="-6520"/>
                  <a:pt x="200527" y="13064"/>
                  <a:pt x="225366" y="0"/>
                </a:cubicBezTo>
                <a:lnTo>
                  <a:pt x="225366" y="0"/>
                </a:lnTo>
                <a:cubicBezTo>
                  <a:pt x="263157" y="27180"/>
                  <a:pt x="491115" y="7858"/>
                  <a:pt x="563414" y="0"/>
                </a:cubicBezTo>
                <a:cubicBezTo>
                  <a:pt x="710219" y="-69783"/>
                  <a:pt x="1082264" y="-59564"/>
                  <a:pt x="1352193" y="0"/>
                </a:cubicBezTo>
                <a:cubicBezTo>
                  <a:pt x="1399311" y="274155"/>
                  <a:pt x="1335423" y="863635"/>
                  <a:pt x="1352193" y="1293021"/>
                </a:cubicBezTo>
                <a:lnTo>
                  <a:pt x="1352193" y="1293021"/>
                </a:lnTo>
                <a:cubicBezTo>
                  <a:pt x="1325804" y="1424151"/>
                  <a:pt x="1311357" y="1634559"/>
                  <a:pt x="1352193" y="1847173"/>
                </a:cubicBezTo>
                <a:cubicBezTo>
                  <a:pt x="1381049" y="1990024"/>
                  <a:pt x="1333562" y="2077691"/>
                  <a:pt x="1352193" y="2216607"/>
                </a:cubicBezTo>
                <a:cubicBezTo>
                  <a:pt x="1056626" y="2168404"/>
                  <a:pt x="743121" y="2263591"/>
                  <a:pt x="563414" y="2216607"/>
                </a:cubicBezTo>
                <a:cubicBezTo>
                  <a:pt x="512542" y="2263690"/>
                  <a:pt x="450937" y="2400951"/>
                  <a:pt x="394394" y="2493683"/>
                </a:cubicBezTo>
                <a:cubicBezTo>
                  <a:pt x="339805" y="2452199"/>
                  <a:pt x="287408" y="2325311"/>
                  <a:pt x="225366" y="2216607"/>
                </a:cubicBezTo>
                <a:cubicBezTo>
                  <a:pt x="174777" y="2233113"/>
                  <a:pt x="82745" y="2227323"/>
                  <a:pt x="0" y="2216607"/>
                </a:cubicBezTo>
                <a:cubicBezTo>
                  <a:pt x="12627" y="2096926"/>
                  <a:pt x="-2127" y="1903201"/>
                  <a:pt x="0" y="1847173"/>
                </a:cubicBezTo>
                <a:cubicBezTo>
                  <a:pt x="25698" y="1602123"/>
                  <a:pt x="-46204" y="1549969"/>
                  <a:pt x="0" y="1293021"/>
                </a:cubicBezTo>
                <a:lnTo>
                  <a:pt x="0" y="1293021"/>
                </a:lnTo>
                <a:cubicBezTo>
                  <a:pt x="-94446" y="836468"/>
                  <a:pt x="58837" y="326667"/>
                  <a:pt x="0" y="0"/>
                </a:cubicBezTo>
                <a:close/>
              </a:path>
              <a:path w="1352193" h="2216607" stroke="0" extrusionOk="0">
                <a:moveTo>
                  <a:pt x="0" y="0"/>
                </a:moveTo>
                <a:cubicBezTo>
                  <a:pt x="94967" y="-14379"/>
                  <a:pt x="113866" y="1404"/>
                  <a:pt x="225366" y="0"/>
                </a:cubicBezTo>
                <a:lnTo>
                  <a:pt x="225366" y="0"/>
                </a:lnTo>
                <a:cubicBezTo>
                  <a:pt x="330310" y="19375"/>
                  <a:pt x="455941" y="-804"/>
                  <a:pt x="563414" y="0"/>
                </a:cubicBezTo>
                <a:cubicBezTo>
                  <a:pt x="647848" y="29407"/>
                  <a:pt x="1170056" y="5637"/>
                  <a:pt x="1352193" y="0"/>
                </a:cubicBezTo>
                <a:cubicBezTo>
                  <a:pt x="1322617" y="596117"/>
                  <a:pt x="1265437" y="1028010"/>
                  <a:pt x="1352193" y="1293021"/>
                </a:cubicBezTo>
                <a:lnTo>
                  <a:pt x="1352193" y="1293021"/>
                </a:lnTo>
                <a:cubicBezTo>
                  <a:pt x="1306529" y="1371014"/>
                  <a:pt x="1317094" y="1724441"/>
                  <a:pt x="1352193" y="1847173"/>
                </a:cubicBezTo>
                <a:cubicBezTo>
                  <a:pt x="1385322" y="2007251"/>
                  <a:pt x="1337682" y="2050484"/>
                  <a:pt x="1352193" y="2216607"/>
                </a:cubicBezTo>
                <a:cubicBezTo>
                  <a:pt x="1074983" y="2257832"/>
                  <a:pt x="719896" y="2215377"/>
                  <a:pt x="563414" y="2216607"/>
                </a:cubicBezTo>
                <a:cubicBezTo>
                  <a:pt x="544156" y="2285970"/>
                  <a:pt x="479603" y="2400001"/>
                  <a:pt x="394394" y="2493683"/>
                </a:cubicBezTo>
                <a:cubicBezTo>
                  <a:pt x="359953" y="2436395"/>
                  <a:pt x="328675" y="2340350"/>
                  <a:pt x="225366" y="2216607"/>
                </a:cubicBezTo>
                <a:cubicBezTo>
                  <a:pt x="132931" y="2200496"/>
                  <a:pt x="69075" y="2205664"/>
                  <a:pt x="0" y="2216607"/>
                </a:cubicBezTo>
                <a:cubicBezTo>
                  <a:pt x="-23620" y="2079842"/>
                  <a:pt x="-29434" y="1912117"/>
                  <a:pt x="0" y="1847173"/>
                </a:cubicBezTo>
                <a:cubicBezTo>
                  <a:pt x="-2451" y="1611509"/>
                  <a:pt x="7254" y="1525838"/>
                  <a:pt x="0" y="1293021"/>
                </a:cubicBezTo>
                <a:lnTo>
                  <a:pt x="0" y="1293021"/>
                </a:lnTo>
                <a:cubicBezTo>
                  <a:pt x="8845" y="968460"/>
                  <a:pt x="71553" y="62806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9C57B081-7DFF-46E3-825D-E3EA3D5187ED}"/>
              </a:ext>
            </a:extLst>
          </p:cNvPr>
          <p:cNvSpPr txBox="1"/>
          <p:nvPr/>
        </p:nvSpPr>
        <p:spPr>
          <a:xfrm>
            <a:off x="8484898" y="2111365"/>
            <a:ext cx="1670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ألتزم بالوقت المحدد و أحترم المعلمة و الزملاء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786F2633-16D9-457B-8925-C7111A0ECBC9}"/>
              </a:ext>
            </a:extLst>
          </p:cNvPr>
          <p:cNvSpPr txBox="1"/>
          <p:nvPr/>
        </p:nvSpPr>
        <p:spPr>
          <a:xfrm>
            <a:off x="6463842" y="1021744"/>
            <a:ext cx="13649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أحضر كتاب المادة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وكراسة + قلم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B45EC1D9-579E-4438-91CE-B4606730FE47}"/>
              </a:ext>
            </a:extLst>
          </p:cNvPr>
          <p:cNvSpPr txBox="1"/>
          <p:nvPr/>
        </p:nvSpPr>
        <p:spPr>
          <a:xfrm>
            <a:off x="10399906" y="592083"/>
            <a:ext cx="15868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أرتدي الزي المدرسي و أجلس بشكل صحيح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E1257F9D-F9DA-4B8D-B7BF-1DD42B5F5617}"/>
              </a:ext>
            </a:extLst>
          </p:cNvPr>
          <p:cNvSpPr txBox="1"/>
          <p:nvPr/>
        </p:nvSpPr>
        <p:spPr>
          <a:xfrm>
            <a:off x="2678611" y="1610099"/>
            <a:ext cx="1306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لاأفتح</a:t>
            </a: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الكاميرا وأغلق المايك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sp>
        <p:nvSpPr>
          <p:cNvPr id="396" name="Google Shape;870;p45">
            <a:extLst>
              <a:ext uri="{FF2B5EF4-FFF2-40B4-BE49-F238E27FC236}">
                <a16:creationId xmlns:a16="http://schemas.microsoft.com/office/drawing/2014/main" id="{BC9B64B8-81EC-4A54-8071-03892C4AE8A0}"/>
              </a:ext>
            </a:extLst>
          </p:cNvPr>
          <p:cNvSpPr/>
          <p:nvPr/>
        </p:nvSpPr>
        <p:spPr>
          <a:xfrm>
            <a:off x="4342051" y="1179539"/>
            <a:ext cx="1577990" cy="2454400"/>
          </a:xfrm>
          <a:custGeom>
            <a:avLst/>
            <a:gdLst>
              <a:gd name="connsiteX0" fmla="*/ 0 w 1577990"/>
              <a:gd name="connsiteY0" fmla="*/ 0 h 2454400"/>
              <a:gd name="connsiteX1" fmla="*/ 262998 w 1577990"/>
              <a:gd name="connsiteY1" fmla="*/ 0 h 2454400"/>
              <a:gd name="connsiteX2" fmla="*/ 262998 w 1577990"/>
              <a:gd name="connsiteY2" fmla="*/ 0 h 2454400"/>
              <a:gd name="connsiteX3" fmla="*/ 657496 w 1577990"/>
              <a:gd name="connsiteY3" fmla="*/ 0 h 2454400"/>
              <a:gd name="connsiteX4" fmla="*/ 1577990 w 1577990"/>
              <a:gd name="connsiteY4" fmla="*/ 0 h 2454400"/>
              <a:gd name="connsiteX5" fmla="*/ 1577990 w 1577990"/>
              <a:gd name="connsiteY5" fmla="*/ 1431733 h 2454400"/>
              <a:gd name="connsiteX6" fmla="*/ 1577990 w 1577990"/>
              <a:gd name="connsiteY6" fmla="*/ 1431733 h 2454400"/>
              <a:gd name="connsiteX7" fmla="*/ 1577990 w 1577990"/>
              <a:gd name="connsiteY7" fmla="*/ 2045333 h 2454400"/>
              <a:gd name="connsiteX8" fmla="*/ 1577990 w 1577990"/>
              <a:gd name="connsiteY8" fmla="*/ 2454400 h 2454400"/>
              <a:gd name="connsiteX9" fmla="*/ 657496 w 1577990"/>
              <a:gd name="connsiteY9" fmla="*/ 2454400 h 2454400"/>
              <a:gd name="connsiteX10" fmla="*/ 460252 w 1577990"/>
              <a:gd name="connsiteY10" fmla="*/ 2761200 h 2454400"/>
              <a:gd name="connsiteX11" fmla="*/ 262998 w 1577990"/>
              <a:gd name="connsiteY11" fmla="*/ 2454400 h 2454400"/>
              <a:gd name="connsiteX12" fmla="*/ 0 w 1577990"/>
              <a:gd name="connsiteY12" fmla="*/ 2454400 h 2454400"/>
              <a:gd name="connsiteX13" fmla="*/ 0 w 1577990"/>
              <a:gd name="connsiteY13" fmla="*/ 2045333 h 2454400"/>
              <a:gd name="connsiteX14" fmla="*/ 0 w 1577990"/>
              <a:gd name="connsiteY14" fmla="*/ 1431733 h 2454400"/>
              <a:gd name="connsiteX15" fmla="*/ 0 w 1577990"/>
              <a:gd name="connsiteY15" fmla="*/ 1431733 h 2454400"/>
              <a:gd name="connsiteX16" fmla="*/ 0 w 1577990"/>
              <a:gd name="connsiteY16" fmla="*/ 0 h 24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77990" h="2454400" fill="none" extrusionOk="0">
                <a:moveTo>
                  <a:pt x="0" y="0"/>
                </a:moveTo>
                <a:cubicBezTo>
                  <a:pt x="55564" y="-21478"/>
                  <a:pt x="169431" y="-5343"/>
                  <a:pt x="262998" y="0"/>
                </a:cubicBezTo>
                <a:lnTo>
                  <a:pt x="262998" y="0"/>
                </a:lnTo>
                <a:cubicBezTo>
                  <a:pt x="325151" y="22400"/>
                  <a:pt x="518058" y="-20270"/>
                  <a:pt x="657496" y="0"/>
                </a:cubicBezTo>
                <a:cubicBezTo>
                  <a:pt x="1101352" y="-65285"/>
                  <a:pt x="1333664" y="-60427"/>
                  <a:pt x="1577990" y="0"/>
                </a:cubicBezTo>
                <a:cubicBezTo>
                  <a:pt x="1455330" y="308625"/>
                  <a:pt x="1607006" y="1013627"/>
                  <a:pt x="1577990" y="1431733"/>
                </a:cubicBezTo>
                <a:lnTo>
                  <a:pt x="1577990" y="1431733"/>
                </a:lnTo>
                <a:cubicBezTo>
                  <a:pt x="1565087" y="1703052"/>
                  <a:pt x="1597544" y="1788175"/>
                  <a:pt x="1577990" y="2045333"/>
                </a:cubicBezTo>
                <a:cubicBezTo>
                  <a:pt x="1581344" y="2182035"/>
                  <a:pt x="1588535" y="2321788"/>
                  <a:pt x="1577990" y="2454400"/>
                </a:cubicBezTo>
                <a:cubicBezTo>
                  <a:pt x="1331946" y="2443976"/>
                  <a:pt x="1019871" y="2394012"/>
                  <a:pt x="657496" y="2454400"/>
                </a:cubicBezTo>
                <a:cubicBezTo>
                  <a:pt x="633605" y="2482514"/>
                  <a:pt x="525674" y="2645286"/>
                  <a:pt x="460252" y="2761200"/>
                </a:cubicBezTo>
                <a:cubicBezTo>
                  <a:pt x="390560" y="2632943"/>
                  <a:pt x="340679" y="2538506"/>
                  <a:pt x="262998" y="2454400"/>
                </a:cubicBezTo>
                <a:cubicBezTo>
                  <a:pt x="158276" y="2462133"/>
                  <a:pt x="99792" y="2473181"/>
                  <a:pt x="0" y="2454400"/>
                </a:cubicBezTo>
                <a:cubicBezTo>
                  <a:pt x="31719" y="2319638"/>
                  <a:pt x="-17286" y="2208242"/>
                  <a:pt x="0" y="2045333"/>
                </a:cubicBezTo>
                <a:cubicBezTo>
                  <a:pt x="-30634" y="1911201"/>
                  <a:pt x="-39954" y="1714316"/>
                  <a:pt x="0" y="1431733"/>
                </a:cubicBezTo>
                <a:lnTo>
                  <a:pt x="0" y="1431733"/>
                </a:lnTo>
                <a:cubicBezTo>
                  <a:pt x="68664" y="984224"/>
                  <a:pt x="-123904" y="274517"/>
                  <a:pt x="0" y="0"/>
                </a:cubicBezTo>
                <a:close/>
              </a:path>
              <a:path w="1577990" h="2454400" stroke="0" extrusionOk="0">
                <a:moveTo>
                  <a:pt x="0" y="0"/>
                </a:moveTo>
                <a:cubicBezTo>
                  <a:pt x="54507" y="22353"/>
                  <a:pt x="150370" y="-11104"/>
                  <a:pt x="262998" y="0"/>
                </a:cubicBezTo>
                <a:lnTo>
                  <a:pt x="262998" y="0"/>
                </a:lnTo>
                <a:cubicBezTo>
                  <a:pt x="321051" y="-8737"/>
                  <a:pt x="540481" y="-34598"/>
                  <a:pt x="657496" y="0"/>
                </a:cubicBezTo>
                <a:cubicBezTo>
                  <a:pt x="937322" y="72612"/>
                  <a:pt x="1278955" y="63344"/>
                  <a:pt x="1577990" y="0"/>
                </a:cubicBezTo>
                <a:cubicBezTo>
                  <a:pt x="1659910" y="186232"/>
                  <a:pt x="1622042" y="880089"/>
                  <a:pt x="1577990" y="1431733"/>
                </a:cubicBezTo>
                <a:lnTo>
                  <a:pt x="1577990" y="1431733"/>
                </a:lnTo>
                <a:cubicBezTo>
                  <a:pt x="1604512" y="1619507"/>
                  <a:pt x="1608243" y="1739412"/>
                  <a:pt x="1577990" y="2045333"/>
                </a:cubicBezTo>
                <a:cubicBezTo>
                  <a:pt x="1545198" y="2135395"/>
                  <a:pt x="1573483" y="2395917"/>
                  <a:pt x="1577990" y="2454400"/>
                </a:cubicBezTo>
                <a:cubicBezTo>
                  <a:pt x="1337756" y="2378428"/>
                  <a:pt x="809592" y="2447499"/>
                  <a:pt x="657496" y="2454400"/>
                </a:cubicBezTo>
                <a:cubicBezTo>
                  <a:pt x="621379" y="2538133"/>
                  <a:pt x="533146" y="2691252"/>
                  <a:pt x="460252" y="2761200"/>
                </a:cubicBezTo>
                <a:cubicBezTo>
                  <a:pt x="406322" y="2721040"/>
    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"0" y="2454400"/>
                </a:cubicBezTo>
                <a:cubicBezTo>
                  <a:pt x="-3746" y="2254778"/>
                  <a:pt x="-23161" y="2118738"/>
                  <a:pt x="0" y="2045333"/>
                </a:cubicBezTo>
                <a:cubicBezTo>
                  <a:pt x="-22381" y="1827634"/>
                  <a:pt x="-10705" y="1679685"/>
                  <a:pt x="0" y="1431733"/>
                </a:cubicBezTo>
                <a:lnTo>
                  <a:pt x="0" y="1431733"/>
                </a:lnTo>
                <a:cubicBezTo>
                  <a:pt x="36919" y="869637"/>
                  <a:pt x="-59648" y="435530"/>
                  <a:pt x="0" y="0"/>
                </a:cubicBezTo>
                <a:close/>
              </a:path>
            </a:pathLst>
          </a:custGeom>
          <a:solidFill>
            <a:srgbClr val="F4FCF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أعتمد على نفسي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أثناء الحل </a:t>
            </a: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و</a:t>
            </a:r>
            <a:r>
              <a:rPr kumimoji="0" lang="ar-B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أِسْتأْذِن قَبْلِ</a:t>
            </a:r>
            <a:b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</a:br>
            <a:r>
              <a:rPr kumimoji="0" lang="ar-B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 التَّحّدًّث</a:t>
            </a:r>
            <a:endParaRPr kumimoji="0" lang="en-US" alt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397" name="(No Copyright) Funny and Happy Children's Background Music For Videos - by AShamaluevMusic">
            <a:hlinkClick r:id="" action="ppaction://media"/>
            <a:extLst>
              <a:ext uri="{FF2B5EF4-FFF2-40B4-BE49-F238E27FC236}">
                <a16:creationId xmlns:a16="http://schemas.microsoft.com/office/drawing/2014/main" id="{C9461CFD-9706-4F31-B320-E00A405B5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7735" y="5764899"/>
            <a:ext cx="812800" cy="812800"/>
          </a:xfrm>
          <a:prstGeom prst="rect">
            <a:avLst/>
          </a:prstGeom>
        </p:spPr>
      </p:pic>
      <p:sp>
        <p:nvSpPr>
          <p:cNvPr id="389" name="Google Shape;870;p45">
            <a:extLst>
              <a:ext uri="{FF2B5EF4-FFF2-40B4-BE49-F238E27FC236}">
                <a16:creationId xmlns:a16="http://schemas.microsoft.com/office/drawing/2014/main" id="{797D23DF-89CE-41A4-9318-AEBB6344C2D1}"/>
              </a:ext>
            </a:extLst>
          </p:cNvPr>
          <p:cNvSpPr/>
          <p:nvPr/>
        </p:nvSpPr>
        <p:spPr>
          <a:xfrm>
            <a:off x="699726" y="592083"/>
            <a:ext cx="1352193" cy="2216607"/>
          </a:xfrm>
          <a:custGeom>
            <a:avLst/>
            <a:gdLst>
              <a:gd name="connsiteX0" fmla="*/ 0 w 1352193"/>
              <a:gd name="connsiteY0" fmla="*/ 0 h 2216607"/>
              <a:gd name="connsiteX1" fmla="*/ 225366 w 1352193"/>
              <a:gd name="connsiteY1" fmla="*/ 0 h 2216607"/>
              <a:gd name="connsiteX2" fmla="*/ 225366 w 1352193"/>
              <a:gd name="connsiteY2" fmla="*/ 0 h 2216607"/>
              <a:gd name="connsiteX3" fmla="*/ 563414 w 1352193"/>
              <a:gd name="connsiteY3" fmla="*/ 0 h 2216607"/>
              <a:gd name="connsiteX4" fmla="*/ 1352193 w 1352193"/>
              <a:gd name="connsiteY4" fmla="*/ 0 h 2216607"/>
              <a:gd name="connsiteX5" fmla="*/ 1352193 w 1352193"/>
              <a:gd name="connsiteY5" fmla="*/ 1293021 h 2216607"/>
              <a:gd name="connsiteX6" fmla="*/ 1352193 w 1352193"/>
              <a:gd name="connsiteY6" fmla="*/ 1293021 h 2216607"/>
              <a:gd name="connsiteX7" fmla="*/ 1352193 w 1352193"/>
              <a:gd name="connsiteY7" fmla="*/ 1847173 h 2216607"/>
              <a:gd name="connsiteX8" fmla="*/ 1352193 w 1352193"/>
              <a:gd name="connsiteY8" fmla="*/ 2216607 h 2216607"/>
              <a:gd name="connsiteX9" fmla="*/ 563414 w 1352193"/>
              <a:gd name="connsiteY9" fmla="*/ 2216607 h 2216607"/>
              <a:gd name="connsiteX10" fmla="*/ 394394 w 1352193"/>
              <a:gd name="connsiteY10" fmla="*/ 2493683 h 2216607"/>
              <a:gd name="connsiteX11" fmla="*/ 225366 w 1352193"/>
              <a:gd name="connsiteY11" fmla="*/ 2216607 h 2216607"/>
              <a:gd name="connsiteX12" fmla="*/ 0 w 1352193"/>
              <a:gd name="connsiteY12" fmla="*/ 2216607 h 2216607"/>
              <a:gd name="connsiteX13" fmla="*/ 0 w 1352193"/>
              <a:gd name="connsiteY13" fmla="*/ 1847173 h 2216607"/>
              <a:gd name="connsiteX14" fmla="*/ 0 w 1352193"/>
              <a:gd name="connsiteY14" fmla="*/ 1293021 h 2216607"/>
              <a:gd name="connsiteX15" fmla="*/ 0 w 1352193"/>
              <a:gd name="connsiteY15" fmla="*/ 1293021 h 2216607"/>
              <a:gd name="connsiteX16" fmla="*/ 0 w 1352193"/>
              <a:gd name="connsiteY16" fmla="*/ 0 h 221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52193" h="2216607" fill="none" extrusionOk="0">
                <a:moveTo>
                  <a:pt x="0" y="0"/>
                </a:moveTo>
                <a:cubicBezTo>
                  <a:pt x="41365" y="-6520"/>
                  <a:pt x="200527" y="13064"/>
                  <a:pt x="225366" y="0"/>
                </a:cubicBezTo>
                <a:lnTo>
                  <a:pt x="225366" y="0"/>
                </a:lnTo>
                <a:cubicBezTo>
                  <a:pt x="263157" y="27180"/>
                  <a:pt x="491115" y="7858"/>
                  <a:pt x="563414" y="0"/>
                </a:cubicBezTo>
                <a:cubicBezTo>
                  <a:pt x="710219" y="-69783"/>
                  <a:pt x="1082264" y="-59564"/>
                  <a:pt x="1352193" y="0"/>
                </a:cubicBezTo>
                <a:cubicBezTo>
                  <a:pt x="1399311" y="274155"/>
                  <a:pt x="1335423" y="863635"/>
                  <a:pt x="1352193" y="1293021"/>
                </a:cubicBezTo>
                <a:lnTo>
                  <a:pt x="1352193" y="1293021"/>
                </a:lnTo>
                <a:cubicBezTo>
                  <a:pt x="1325804" y="1424151"/>
                  <a:pt x="1311357" y="1634559"/>
                  <a:pt x="1352193" y="1847173"/>
                </a:cubicBezTo>
                <a:cubicBezTo>
                  <a:pt x="1381049" y="1990024"/>
                  <a:pt x="1333562" y="2077691"/>
                  <a:pt x="1352193" y="2216607"/>
                </a:cubicBezTo>
                <a:cubicBezTo>
                  <a:pt x="1056626" y="2168404"/>
                  <a:pt x="743121" y="2263591"/>
                  <a:pt x="563414" y="2216607"/>
                </a:cubicBezTo>
                <a:cubicBezTo>
                  <a:pt x="512542" y="2263690"/>
                  <a:pt x="450937" y="2400951"/>
                  <a:pt x="394394" y="2493683"/>
                </a:cubicBezTo>
                <a:cubicBezTo>
                  <a:pt x="339805" y="2452199"/>
                  <a:pt x="287408" y="2325311"/>
                  <a:pt x="225366" y="2216607"/>
                </a:cubicBezTo>
                <a:cubicBezTo>
                  <a:pt x="174777" y="2233113"/>
                  <a:pt x="82745" y="2227323"/>
                  <a:pt x="0" y="2216607"/>
                </a:cubicBezTo>
                <a:cubicBezTo>
                  <a:pt x="12627" y="2096926"/>
                  <a:pt x="-2127" y="1903201"/>
                  <a:pt x="0" y="1847173"/>
                </a:cubicBezTo>
                <a:cubicBezTo>
                  <a:pt x="25698" y="1602123"/>
                  <a:pt x="-46204" y="1549969"/>
                  <a:pt x="0" y="1293021"/>
                </a:cubicBezTo>
                <a:lnTo>
                  <a:pt x="0" y="1293021"/>
                </a:lnTo>
                <a:cubicBezTo>
                  <a:pt x="-94446" y="836468"/>
                  <a:pt x="58837" y="326667"/>
                  <a:pt x="0" y="0"/>
                </a:cubicBezTo>
                <a:close/>
              </a:path>
              <a:path w="1352193" h="2216607" stroke="0" extrusionOk="0">
                <a:moveTo>
                  <a:pt x="0" y="0"/>
                </a:moveTo>
                <a:cubicBezTo>
                  <a:pt x="94967" y="-14379"/>
                  <a:pt x="113866" y="1404"/>
                  <a:pt x="225366" y="0"/>
                </a:cubicBezTo>
                <a:lnTo>
                  <a:pt x="225366" y="0"/>
                </a:lnTo>
                <a:cubicBezTo>
                  <a:pt x="330310" y="19375"/>
                  <a:pt x="455941" y="-804"/>
                  <a:pt x="563414" y="0"/>
                </a:cubicBezTo>
                <a:cubicBezTo>
                  <a:pt x="647848" y="29407"/>
                  <a:pt x="1170056" y="5637"/>
                  <a:pt x="1352193" y="0"/>
                </a:cubicBezTo>
                <a:cubicBezTo>
                  <a:pt x="1322617" y="596117"/>
                  <a:pt x="1265437" y="1028010"/>
                  <a:pt x="1352193" y="1293021"/>
                </a:cubicBezTo>
                <a:lnTo>
                  <a:pt x="1352193" y="1293021"/>
                </a:lnTo>
                <a:cubicBezTo>
                  <a:pt x="1306529" y="1371014"/>
                  <a:pt x="1317094" y="1724441"/>
                  <a:pt x="1352193" y="1847173"/>
                </a:cubicBezTo>
                <a:cubicBezTo>
                  <a:pt x="1385322" y="2007251"/>
                  <a:pt x="1337682" y="2050484"/>
                  <a:pt x="1352193" y="2216607"/>
                </a:cubicBezTo>
                <a:cubicBezTo>
                  <a:pt x="1074983" y="2257832"/>
                  <a:pt x="719896" y="2215377"/>
                  <a:pt x="563414" y="2216607"/>
                </a:cubicBezTo>
                <a:cubicBezTo>
                  <a:pt x="544156" y="2285970"/>
                  <a:pt x="479603" y="2400001"/>
                  <a:pt x="394394" y="2493683"/>
                </a:cubicBezTo>
                <a:cubicBezTo>
                  <a:pt x="359953" y="2436395"/>
                  <a:pt x="328675" y="2340350"/>
                  <a:pt x="225366" y="2216607"/>
                </a:cubicBezTo>
                <a:cubicBezTo>
                  <a:pt x="132931" y="2200496"/>
                  <a:pt x="69075" y="2205664"/>
                  <a:pt x="0" y="2216607"/>
                </a:cubicBezTo>
                <a:cubicBezTo>
                  <a:pt x="-23620" y="2079842"/>
                  <a:pt x="-29434" y="1912117"/>
                  <a:pt x="0" y="1847173"/>
                </a:cubicBezTo>
                <a:cubicBezTo>
                  <a:pt x="-2451" y="1611509"/>
                  <a:pt x="7254" y="1525838"/>
                  <a:pt x="0" y="1293021"/>
                </a:cubicBezTo>
                <a:lnTo>
                  <a:pt x="0" y="1293021"/>
                </a:lnTo>
                <a:cubicBezTo>
                  <a:pt x="8845" y="968460"/>
                  <a:pt x="71553" y="628065"/>
                  <a:pt x="0" y="0"/>
                </a:cubicBezTo>
                <a:close/>
              </a:path>
            </a:pathLst>
          </a:custGeom>
          <a:solidFill>
            <a:srgbClr val="FF679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002527527">
                  <a:prstGeom prst="wedge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68736FCB-A7BF-4A5E-ABB8-E458109FF424}"/>
              </a:ext>
            </a:extLst>
          </p:cNvPr>
          <p:cNvSpPr txBox="1"/>
          <p:nvPr/>
        </p:nvSpPr>
        <p:spPr>
          <a:xfrm>
            <a:off x="758528" y="761048"/>
            <a:ext cx="1306680" cy="1938992"/>
          </a:xfrm>
          <a:prstGeom prst="rect">
            <a:avLst/>
          </a:prstGeom>
          <a:solidFill>
            <a:srgbClr val="FF67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لا تشارك أحدا بريدك الإلكتروني والرقم السري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64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92" fill="hold"/>
                                        <p:tgtEl>
                                          <p:spTgt spid="3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"/>
                </p:tgtEl>
              </p:cMediaNode>
            </p:audio>
          </p:childTnLst>
        </p:cTn>
      </p:par>
    </p:tnLst>
    <p:bldLst>
      <p:bldP spid="387" grpId="0" animBg="1"/>
      <p:bldP spid="388" grpId="0" animBg="1"/>
      <p:bldP spid="390" grpId="0" animBg="1"/>
      <p:bldP spid="391" grpId="0" animBg="1"/>
      <p:bldP spid="392" grpId="0"/>
      <p:bldP spid="393" grpId="0"/>
      <p:bldP spid="394" grpId="0"/>
      <p:bldP spid="395" grpId="0"/>
      <p:bldP spid="396" grpId="0" animBg="1"/>
      <p:bldP spid="389" grpId="0" animBg="1"/>
      <p:bldP spid="3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8DE8D4AA-893C-47A9-9739-B976347D4598}"/>
              </a:ext>
            </a:extLst>
          </p:cNvPr>
          <p:cNvGrpSpPr/>
          <p:nvPr/>
        </p:nvGrpSpPr>
        <p:grpSpPr>
          <a:xfrm>
            <a:off x="0" y="5112406"/>
            <a:ext cx="12377738" cy="3228975"/>
            <a:chOff x="-185738" y="3629025"/>
            <a:chExt cx="12377738" cy="322897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03F9D15-717C-4EE7-BA22-5345376AAEDE}"/>
                </a:ext>
              </a:extLst>
            </p:cNvPr>
            <p:cNvSpPr/>
            <p:nvPr/>
          </p:nvSpPr>
          <p:spPr>
            <a:xfrm>
              <a:off x="-171450" y="5295900"/>
              <a:ext cx="12363450" cy="15621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1" name="Picture 8">
              <a:extLst>
                <a:ext uri="{FF2B5EF4-FFF2-40B4-BE49-F238E27FC236}">
                  <a16:creationId xmlns:a16="http://schemas.microsoft.com/office/drawing/2014/main" id="{66F2E6C7-622A-4AC2-B096-D71961892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025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">
              <a:extLst>
                <a:ext uri="{FF2B5EF4-FFF2-40B4-BE49-F238E27FC236}">
                  <a16:creationId xmlns:a16="http://schemas.microsoft.com/office/drawing/2014/main" id="{A0768C9B-98FB-4745-B061-F87BD0C9B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4500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8">
              <a:extLst>
                <a:ext uri="{FF2B5EF4-FFF2-40B4-BE49-F238E27FC236}">
                  <a16:creationId xmlns:a16="http://schemas.microsoft.com/office/drawing/2014/main" id="{E66A893D-169F-45A4-9ABF-45CBC11A5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75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8">
              <a:extLst>
                <a:ext uri="{FF2B5EF4-FFF2-40B4-BE49-F238E27FC236}">
                  <a16:creationId xmlns:a16="http://schemas.microsoft.com/office/drawing/2014/main" id="{CEEEBD26-A815-4C70-8B1C-8B9672D053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3629025"/>
              <a:ext cx="28575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">
              <a:extLst>
                <a:ext uri="{FF2B5EF4-FFF2-40B4-BE49-F238E27FC236}">
                  <a16:creationId xmlns:a16="http://schemas.microsoft.com/office/drawing/2014/main" id="{4DFE059E-924D-4931-8819-A5E1DAECE9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67" b="36666"/>
            <a:stretch/>
          </p:blipFill>
          <p:spPr bwMode="auto">
            <a:xfrm>
              <a:off x="-185738" y="3629025"/>
              <a:ext cx="1195388" cy="1809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2460A16-AFA5-4DB5-A004-05E1C17A3962}"/>
              </a:ext>
            </a:extLst>
          </p:cNvPr>
          <p:cNvSpPr/>
          <p:nvPr/>
        </p:nvSpPr>
        <p:spPr>
          <a:xfrm>
            <a:off x="10403767" y="1231153"/>
            <a:ext cx="1684356" cy="520469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B598695-B475-4B7A-85FB-F9ADBF10946F}"/>
              </a:ext>
            </a:extLst>
          </p:cNvPr>
          <p:cNvSpPr/>
          <p:nvPr/>
        </p:nvSpPr>
        <p:spPr>
          <a:xfrm>
            <a:off x="4721297" y="2384498"/>
            <a:ext cx="2583834" cy="590453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شهور السنة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DA713F2-8B58-4DDF-8EC0-A3D36573ADF6}"/>
              </a:ext>
            </a:extLst>
          </p:cNvPr>
          <p:cNvCxnSpPr/>
          <p:nvPr/>
        </p:nvCxnSpPr>
        <p:spPr>
          <a:xfrm>
            <a:off x="10345620" y="1605935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3871599-3AC9-4FC6-9916-70FB585F39F5}"/>
              </a:ext>
            </a:extLst>
          </p:cNvPr>
          <p:cNvCxnSpPr/>
          <p:nvPr/>
        </p:nvCxnSpPr>
        <p:spPr>
          <a:xfrm>
            <a:off x="2321451" y="1801864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EC8BFA9-4E0F-4203-B9C0-6C2891D6B18D}"/>
              </a:ext>
            </a:extLst>
          </p:cNvPr>
          <p:cNvSpPr/>
          <p:nvPr/>
        </p:nvSpPr>
        <p:spPr>
          <a:xfrm>
            <a:off x="195369" y="46198"/>
            <a:ext cx="1943763" cy="590453"/>
          </a:xfrm>
          <a:prstGeom prst="roundRect">
            <a:avLst/>
          </a:prstGeom>
          <a:solidFill>
            <a:srgbClr val="F6B7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272593F-1B5F-4377-BDE9-E2A5666B66B2}"/>
              </a:ext>
            </a:extLst>
          </p:cNvPr>
          <p:cNvSpPr/>
          <p:nvPr/>
        </p:nvSpPr>
        <p:spPr>
          <a:xfrm>
            <a:off x="8425423" y="121392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اليوم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70F539F-41AA-462B-8C4A-B0F1762A84CE}"/>
              </a:ext>
            </a:extLst>
          </p:cNvPr>
          <p:cNvSpPr/>
          <p:nvPr/>
        </p:nvSpPr>
        <p:spPr>
          <a:xfrm>
            <a:off x="6403985" y="121392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التاريخ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495123B-1184-47E8-8C42-91D2E569B7E7}"/>
              </a:ext>
            </a:extLst>
          </p:cNvPr>
          <p:cNvSpPr/>
          <p:nvPr/>
        </p:nvSpPr>
        <p:spPr>
          <a:xfrm>
            <a:off x="4382547" y="112404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الشهر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A7C5740-E0D6-40AA-ABE8-F4DAEF50C6ED}"/>
              </a:ext>
            </a:extLst>
          </p:cNvPr>
          <p:cNvSpPr/>
          <p:nvPr/>
        </p:nvSpPr>
        <p:spPr>
          <a:xfrm>
            <a:off x="2470681" y="121392"/>
            <a:ext cx="1802293" cy="1253982"/>
          </a:xfrm>
          <a:prstGeom prst="roundRect">
            <a:avLst/>
          </a:prstGeom>
          <a:solidFill>
            <a:srgbClr val="F6B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السنة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94A5886-C0C4-44A6-A6DB-D14770CB9C3E}"/>
              </a:ext>
            </a:extLst>
          </p:cNvPr>
          <p:cNvSpPr/>
          <p:nvPr/>
        </p:nvSpPr>
        <p:spPr>
          <a:xfrm>
            <a:off x="10602497" y="1966258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الأحد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E0D1A-6144-4336-86EB-55D207050F9E}"/>
              </a:ext>
            </a:extLst>
          </p:cNvPr>
          <p:cNvSpPr/>
          <p:nvPr/>
        </p:nvSpPr>
        <p:spPr>
          <a:xfrm>
            <a:off x="10602497" y="2565326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الاثنين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6E5AA78-5F50-4FFA-8E0F-38C398C9FA50}"/>
              </a:ext>
            </a:extLst>
          </p:cNvPr>
          <p:cNvSpPr/>
          <p:nvPr/>
        </p:nvSpPr>
        <p:spPr>
          <a:xfrm>
            <a:off x="10616413" y="3150363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الثلاثاء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74BC4DE-E52E-406F-B165-0C20F4BAACF9}"/>
              </a:ext>
            </a:extLst>
          </p:cNvPr>
          <p:cNvSpPr/>
          <p:nvPr/>
        </p:nvSpPr>
        <p:spPr>
          <a:xfrm>
            <a:off x="10584971" y="3735400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الاربعاء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F08A271-A05F-4BA6-AA9E-8F05E35B41EC}"/>
              </a:ext>
            </a:extLst>
          </p:cNvPr>
          <p:cNvSpPr/>
          <p:nvPr/>
        </p:nvSpPr>
        <p:spPr>
          <a:xfrm>
            <a:off x="10573100" y="4320437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الخميس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6AEF350-9AD8-443C-8D5D-91D7193647AB}"/>
              </a:ext>
            </a:extLst>
          </p:cNvPr>
          <p:cNvSpPr/>
          <p:nvPr/>
        </p:nvSpPr>
        <p:spPr>
          <a:xfrm>
            <a:off x="10584971" y="4919505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الجمعة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36E8791-E56D-4DE3-8601-F7EE12355BDF}"/>
              </a:ext>
            </a:extLst>
          </p:cNvPr>
          <p:cNvSpPr/>
          <p:nvPr/>
        </p:nvSpPr>
        <p:spPr>
          <a:xfrm>
            <a:off x="10602497" y="5518573"/>
            <a:ext cx="1398104" cy="4847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السبت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4443EF-B064-4082-AA9E-86C2E8238851}"/>
              </a:ext>
            </a:extLst>
          </p:cNvPr>
          <p:cNvSpPr/>
          <p:nvPr/>
        </p:nvSpPr>
        <p:spPr>
          <a:xfrm>
            <a:off x="147526" y="725583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AA613B-8032-4549-B61F-3E38201B32CA}"/>
              </a:ext>
            </a:extLst>
          </p:cNvPr>
          <p:cNvSpPr/>
          <p:nvPr/>
        </p:nvSpPr>
        <p:spPr>
          <a:xfrm>
            <a:off x="1633376" y="725582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40A9AC-B60F-47FC-8759-7252B22029D3}"/>
              </a:ext>
            </a:extLst>
          </p:cNvPr>
          <p:cNvSpPr/>
          <p:nvPr/>
        </p:nvSpPr>
        <p:spPr>
          <a:xfrm>
            <a:off x="890451" y="731875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0ED9DB-EC3D-438C-9326-6A85655E9673}"/>
              </a:ext>
            </a:extLst>
          </p:cNvPr>
          <p:cNvSpPr/>
          <p:nvPr/>
        </p:nvSpPr>
        <p:spPr>
          <a:xfrm>
            <a:off x="147526" y="1287094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904CBF-A0B4-4CA9-9625-86C7A1660478}"/>
              </a:ext>
            </a:extLst>
          </p:cNvPr>
          <p:cNvSpPr/>
          <p:nvPr/>
        </p:nvSpPr>
        <p:spPr>
          <a:xfrm>
            <a:off x="890450" y="1287093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C4E22E-26D1-4226-8F80-E080B8AA903B}"/>
              </a:ext>
            </a:extLst>
          </p:cNvPr>
          <p:cNvSpPr/>
          <p:nvPr/>
        </p:nvSpPr>
        <p:spPr>
          <a:xfrm>
            <a:off x="1633374" y="1287092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1C082D-2D90-4232-AB94-6DDEB921F1C8}"/>
              </a:ext>
            </a:extLst>
          </p:cNvPr>
          <p:cNvSpPr/>
          <p:nvPr/>
        </p:nvSpPr>
        <p:spPr>
          <a:xfrm>
            <a:off x="147526" y="1822989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303C64-DC98-470E-A884-176E3C5661CD}"/>
              </a:ext>
            </a:extLst>
          </p:cNvPr>
          <p:cNvSpPr/>
          <p:nvPr/>
        </p:nvSpPr>
        <p:spPr>
          <a:xfrm>
            <a:off x="1633376" y="1822988"/>
            <a:ext cx="55360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7FCF65-CC30-4BB0-AC73-976DF817FD90}"/>
              </a:ext>
            </a:extLst>
          </p:cNvPr>
          <p:cNvSpPr/>
          <p:nvPr/>
        </p:nvSpPr>
        <p:spPr>
          <a:xfrm>
            <a:off x="890451" y="1829281"/>
            <a:ext cx="553603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C3AB0B4-D58F-4569-8F95-E010790235BA}"/>
              </a:ext>
            </a:extLst>
          </p:cNvPr>
          <p:cNvSpPr/>
          <p:nvPr/>
        </p:nvSpPr>
        <p:spPr>
          <a:xfrm>
            <a:off x="87068" y="2384500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3A24B0-5F0A-4BBB-889B-91862920EC4E}"/>
              </a:ext>
            </a:extLst>
          </p:cNvPr>
          <p:cNvSpPr/>
          <p:nvPr/>
        </p:nvSpPr>
        <p:spPr>
          <a:xfrm>
            <a:off x="829992" y="2384499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F18495-7A16-4BE4-924F-7474CD1D0DF7}"/>
              </a:ext>
            </a:extLst>
          </p:cNvPr>
          <p:cNvSpPr/>
          <p:nvPr/>
        </p:nvSpPr>
        <p:spPr>
          <a:xfrm>
            <a:off x="1530000" y="2384498"/>
            <a:ext cx="656978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E65E9B-33EA-4F66-91F0-7DF44BAFE433}"/>
              </a:ext>
            </a:extLst>
          </p:cNvPr>
          <p:cNvSpPr/>
          <p:nvPr/>
        </p:nvSpPr>
        <p:spPr>
          <a:xfrm>
            <a:off x="87068" y="2976325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66A140-53B6-4295-B7F7-063118B03112}"/>
              </a:ext>
            </a:extLst>
          </p:cNvPr>
          <p:cNvSpPr/>
          <p:nvPr/>
        </p:nvSpPr>
        <p:spPr>
          <a:xfrm>
            <a:off x="1561580" y="2976324"/>
            <a:ext cx="625400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E3D62C-06A0-4EE2-AD96-4624AD6A2F9D}"/>
              </a:ext>
            </a:extLst>
          </p:cNvPr>
          <p:cNvSpPr/>
          <p:nvPr/>
        </p:nvSpPr>
        <p:spPr>
          <a:xfrm>
            <a:off x="813433" y="2982617"/>
            <a:ext cx="630622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76326CA-F36A-4607-A122-83B3923699AB}"/>
              </a:ext>
            </a:extLst>
          </p:cNvPr>
          <p:cNvSpPr/>
          <p:nvPr/>
        </p:nvSpPr>
        <p:spPr>
          <a:xfrm>
            <a:off x="87068" y="3537836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FF68B0-6948-4FCD-9822-0C9D99C1F104}"/>
              </a:ext>
            </a:extLst>
          </p:cNvPr>
          <p:cNvSpPr/>
          <p:nvPr/>
        </p:nvSpPr>
        <p:spPr>
          <a:xfrm>
            <a:off x="825690" y="3537835"/>
            <a:ext cx="61836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CA575E3-F86F-470F-9166-701A7894311D}"/>
              </a:ext>
            </a:extLst>
          </p:cNvPr>
          <p:cNvSpPr/>
          <p:nvPr/>
        </p:nvSpPr>
        <p:spPr>
          <a:xfrm>
            <a:off x="1586086" y="3537834"/>
            <a:ext cx="60089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874550-0275-44A7-99F9-B86D95263437}"/>
              </a:ext>
            </a:extLst>
          </p:cNvPr>
          <p:cNvSpPr/>
          <p:nvPr/>
        </p:nvSpPr>
        <p:spPr>
          <a:xfrm>
            <a:off x="87070" y="4073731"/>
            <a:ext cx="614059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19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1201CC-7DC7-4683-BB98-3FFD3646D373}"/>
              </a:ext>
            </a:extLst>
          </p:cNvPr>
          <p:cNvSpPr/>
          <p:nvPr/>
        </p:nvSpPr>
        <p:spPr>
          <a:xfrm>
            <a:off x="1586086" y="4073730"/>
            <a:ext cx="60089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26143B-DBB9-4E49-BA58-B9A1F6559778}"/>
              </a:ext>
            </a:extLst>
          </p:cNvPr>
          <p:cNvSpPr/>
          <p:nvPr/>
        </p:nvSpPr>
        <p:spPr>
          <a:xfrm>
            <a:off x="781481" y="4080023"/>
            <a:ext cx="662574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1D272E4-2311-48F5-931F-9E0E6817B286}"/>
              </a:ext>
            </a:extLst>
          </p:cNvPr>
          <p:cNvSpPr/>
          <p:nvPr/>
        </p:nvSpPr>
        <p:spPr>
          <a:xfrm>
            <a:off x="87068" y="4635242"/>
            <a:ext cx="61406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16A1CF-0050-42C3-A5B0-F249CDE9CD13}"/>
              </a:ext>
            </a:extLst>
          </p:cNvPr>
          <p:cNvSpPr/>
          <p:nvPr/>
        </p:nvSpPr>
        <p:spPr>
          <a:xfrm>
            <a:off x="825690" y="4635241"/>
            <a:ext cx="618363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099577-DDEF-4C72-B730-58FCC7107D14}"/>
              </a:ext>
            </a:extLst>
          </p:cNvPr>
          <p:cNvSpPr/>
          <p:nvPr/>
        </p:nvSpPr>
        <p:spPr>
          <a:xfrm>
            <a:off x="1561578" y="4635240"/>
            <a:ext cx="625400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6D4E07-C7E2-404B-8EEE-BF20EC23771D}"/>
              </a:ext>
            </a:extLst>
          </p:cNvPr>
          <p:cNvSpPr/>
          <p:nvPr/>
        </p:nvSpPr>
        <p:spPr>
          <a:xfrm>
            <a:off x="74264" y="5193359"/>
            <a:ext cx="626865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795384C-7C77-4DA3-8AC4-7F4060137F84}"/>
              </a:ext>
            </a:extLst>
          </p:cNvPr>
          <p:cNvSpPr/>
          <p:nvPr/>
        </p:nvSpPr>
        <p:spPr>
          <a:xfrm>
            <a:off x="1561578" y="5193358"/>
            <a:ext cx="625401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C01BC7F-BDE5-4136-8A0F-86353D153050}"/>
              </a:ext>
            </a:extLst>
          </p:cNvPr>
          <p:cNvSpPr/>
          <p:nvPr/>
        </p:nvSpPr>
        <p:spPr>
          <a:xfrm>
            <a:off x="834115" y="5199651"/>
            <a:ext cx="609939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A6A177C-2A3E-4736-AAF0-02539BF0BDDE}"/>
              </a:ext>
            </a:extLst>
          </p:cNvPr>
          <p:cNvSpPr/>
          <p:nvPr/>
        </p:nvSpPr>
        <p:spPr>
          <a:xfrm>
            <a:off x="32154" y="5754870"/>
            <a:ext cx="668976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7EF9AA-4D86-49B5-A88A-54F4FE6BBB33}"/>
              </a:ext>
            </a:extLst>
          </p:cNvPr>
          <p:cNvSpPr/>
          <p:nvPr/>
        </p:nvSpPr>
        <p:spPr>
          <a:xfrm>
            <a:off x="807638" y="5754869"/>
            <a:ext cx="636416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29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1FEC6E8-D30C-42D1-82DE-F089CE306E52}"/>
              </a:ext>
            </a:extLst>
          </p:cNvPr>
          <p:cNvSpPr/>
          <p:nvPr/>
        </p:nvSpPr>
        <p:spPr>
          <a:xfrm>
            <a:off x="1542766" y="5754868"/>
            <a:ext cx="644212" cy="3941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98BC874-0331-4A4F-A8F6-8A301045F6BD}"/>
              </a:ext>
            </a:extLst>
          </p:cNvPr>
          <p:cNvSpPr/>
          <p:nvPr/>
        </p:nvSpPr>
        <p:spPr>
          <a:xfrm>
            <a:off x="807639" y="6297057"/>
            <a:ext cx="636416" cy="4135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31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F6F4284-A907-4837-A034-70B740212BA1}"/>
              </a:ext>
            </a:extLst>
          </p:cNvPr>
          <p:cNvSpPr/>
          <p:nvPr/>
        </p:nvSpPr>
        <p:spPr>
          <a:xfrm>
            <a:off x="8947553" y="4334706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يناير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3896600-5A9F-481C-AE3C-B1F6E47DDC6B}"/>
              </a:ext>
            </a:extLst>
          </p:cNvPr>
          <p:cNvSpPr/>
          <p:nvPr/>
        </p:nvSpPr>
        <p:spPr>
          <a:xfrm>
            <a:off x="7596812" y="4334706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فبراير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F532970-E159-4BCC-8E56-24420B240AC7}"/>
              </a:ext>
            </a:extLst>
          </p:cNvPr>
          <p:cNvSpPr/>
          <p:nvPr/>
        </p:nvSpPr>
        <p:spPr>
          <a:xfrm>
            <a:off x="6300816" y="433992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مارس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24ADD7D-731F-40F1-9E48-8AB2EA8B9A40}"/>
              </a:ext>
            </a:extLst>
          </p:cNvPr>
          <p:cNvSpPr/>
          <p:nvPr/>
        </p:nvSpPr>
        <p:spPr>
          <a:xfrm>
            <a:off x="5052338" y="433992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ابريل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0F094E-313E-4992-8C7A-19E1C1BB88B8}"/>
              </a:ext>
            </a:extLst>
          </p:cNvPr>
          <p:cNvSpPr/>
          <p:nvPr/>
        </p:nvSpPr>
        <p:spPr>
          <a:xfrm>
            <a:off x="3808744" y="433992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مايو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D05CFDF-E34A-4568-B640-79AD754142E9}"/>
              </a:ext>
            </a:extLst>
          </p:cNvPr>
          <p:cNvSpPr/>
          <p:nvPr/>
        </p:nvSpPr>
        <p:spPr>
          <a:xfrm>
            <a:off x="2560780" y="433992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يونيو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1AAF0DC-7B74-40D3-B1F5-7E107349D155}"/>
              </a:ext>
            </a:extLst>
          </p:cNvPr>
          <p:cNvSpPr/>
          <p:nvPr/>
        </p:nvSpPr>
        <p:spPr>
          <a:xfrm>
            <a:off x="9012195" y="4968033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يوليو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EF487DC-D664-4458-AF1C-EA20A8B87FAA}"/>
              </a:ext>
            </a:extLst>
          </p:cNvPr>
          <p:cNvSpPr/>
          <p:nvPr/>
        </p:nvSpPr>
        <p:spPr>
          <a:xfrm>
            <a:off x="7596812" y="4968033"/>
            <a:ext cx="1350741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اغسطس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681DCAA-765B-49CF-843C-D8A74CAD0449}"/>
              </a:ext>
            </a:extLst>
          </p:cNvPr>
          <p:cNvSpPr/>
          <p:nvPr/>
        </p:nvSpPr>
        <p:spPr>
          <a:xfrm>
            <a:off x="6366470" y="4968034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سبتمبر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CBDEDC-A65F-4285-A703-D27BE045CC30}"/>
              </a:ext>
            </a:extLst>
          </p:cNvPr>
          <p:cNvSpPr/>
          <p:nvPr/>
        </p:nvSpPr>
        <p:spPr>
          <a:xfrm>
            <a:off x="5122876" y="4968035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أكتوبر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E39BE26-C5EA-41CB-9C38-C74A3465B9F2}"/>
              </a:ext>
            </a:extLst>
          </p:cNvPr>
          <p:cNvSpPr/>
          <p:nvPr/>
        </p:nvSpPr>
        <p:spPr>
          <a:xfrm>
            <a:off x="3867736" y="4973365"/>
            <a:ext cx="11448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نوفمبر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9EBC502-172E-42FE-AE5C-D1CEEB48FAEB}"/>
              </a:ext>
            </a:extLst>
          </p:cNvPr>
          <p:cNvSpPr/>
          <p:nvPr/>
        </p:nvSpPr>
        <p:spPr>
          <a:xfrm>
            <a:off x="2505914" y="4968033"/>
            <a:ext cx="1213583" cy="53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ديسمبر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5CB34E5-2184-42DF-AFD0-07821CA8D0E8}"/>
              </a:ext>
            </a:extLst>
          </p:cNvPr>
          <p:cNvSpPr/>
          <p:nvPr/>
        </p:nvSpPr>
        <p:spPr>
          <a:xfrm>
            <a:off x="2663087" y="765206"/>
            <a:ext cx="1398104" cy="4753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2021</a:t>
            </a:r>
          </a:p>
        </p:txBody>
      </p:sp>
      <p:sp>
        <p:nvSpPr>
          <p:cNvPr id="83" name="Arrow: Pentagon 82">
            <a:extLst>
              <a:ext uri="{FF2B5EF4-FFF2-40B4-BE49-F238E27FC236}">
                <a16:creationId xmlns:a16="http://schemas.microsoft.com/office/drawing/2014/main" id="{4DC67624-97F9-4FF0-AFCF-11B07616FA3E}"/>
              </a:ext>
            </a:extLst>
          </p:cNvPr>
          <p:cNvSpPr/>
          <p:nvPr/>
        </p:nvSpPr>
        <p:spPr>
          <a:xfrm flipH="1">
            <a:off x="10779957" y="398929"/>
            <a:ext cx="1412043" cy="653306"/>
          </a:xfrm>
          <a:prstGeom prst="homePlate">
            <a:avLst>
              <a:gd name="adj" fmla="val 20209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التقويم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5989 0.0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44128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50222 -0.006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07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49896 -0.076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128 -0.078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55989 -0.1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43802 -0.157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49896 -0.158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5513 -0.2201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48542 -0.213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42943 -0.234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1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55989 -0.3284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43802 -0.3284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49896 -0.3018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55989 -0.410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49037 -0.3814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8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43008 -0.4104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5989 -0.4884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44076 -0.4884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0.5017 -0.4907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083 L 0.56263 -0.5622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5017 -0.5703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4076 -0.5703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1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55989 -0.6516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43802 -0.6516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1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49649 -0.653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18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55455 -0.7187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21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5017 -0.71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78" y="-3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43555 -0.733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3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9519 -0.81412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-4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6419 -0.1731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16119 -0.26042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37 -0.34584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15976 -0.43102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15872 -0.53009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-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5976 -0.6173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-3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15494 -0.7048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3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-3.33333E-6 L -0.34518 -0.5331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-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345 -0.5173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0.12604 -0.5180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0237 -0.51806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17865 -0.5338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34779 -0.60972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4375 -0.6097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88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13997 -0.60972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03242 -0.60972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7331 -0.61042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1793 -0.62546 " pathEditMode="relative" rAng="0" ptsTypes="AA">
                                      <p:cBhvr>
                                        <p:cTn id="2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07839 -0.5180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10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30A60-9926-40F3-A9B7-12A0AC18F300}"/>
              </a:ext>
            </a:extLst>
          </p:cNvPr>
          <p:cNvSpPr txBox="1"/>
          <p:nvPr/>
        </p:nvSpPr>
        <p:spPr>
          <a:xfrm>
            <a:off x="-1890911" y="1213183"/>
            <a:ext cx="6499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الحضور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والغياب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6C4AD45-E346-4E8F-8286-D0BEEA402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7583053" y="1455806"/>
            <a:ext cx="3069198" cy="3688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07FDD3-5FE1-43E5-BA56-9EDEB9CC9DC5}"/>
              </a:ext>
            </a:extLst>
          </p:cNvPr>
          <p:cNvSpPr/>
          <p:nvPr/>
        </p:nvSpPr>
        <p:spPr>
          <a:xfrm>
            <a:off x="2833483" y="2100824"/>
            <a:ext cx="4529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Picture 2" descr="via GIPHY in 2020 | Cute love gif, Cute love cartoons, Cute gif">
            <a:extLst>
              <a:ext uri="{FF2B5EF4-FFF2-40B4-BE49-F238E27FC236}">
                <a16:creationId xmlns:a16="http://schemas.microsoft.com/office/drawing/2014/main" id="{87AD2E32-8E98-4F09-BD00-8DB169578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483" y="3080798"/>
            <a:ext cx="3325952" cy="33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2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BB9204-392D-42ED-8B7F-8C294824EC65}"/>
              </a:ext>
            </a:extLst>
          </p:cNvPr>
          <p:cNvSpPr/>
          <p:nvPr/>
        </p:nvSpPr>
        <p:spPr>
          <a:xfrm>
            <a:off x="814175" y="1400544"/>
            <a:ext cx="1059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الإملاء</a:t>
            </a:r>
          </a:p>
        </p:txBody>
      </p:sp>
      <p:pic>
        <p:nvPicPr>
          <p:cNvPr id="4" name="2 Minutes Countdown Timer Alarm Clock">
            <a:hlinkClick r:id="" action="ppaction://media"/>
            <a:extLst>
              <a:ext uri="{FF2B5EF4-FFF2-40B4-BE49-F238E27FC236}">
                <a16:creationId xmlns:a16="http://schemas.microsoft.com/office/drawing/2014/main" id="{08593D7D-27F1-43D7-8CE1-FD696239A1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847" b="9127"/>
          <a:stretch/>
        </p:blipFill>
        <p:spPr>
          <a:xfrm>
            <a:off x="3825109" y="1400544"/>
            <a:ext cx="6308567" cy="37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BB9204-392D-42ED-8B7F-8C294824EC65}"/>
              </a:ext>
            </a:extLst>
          </p:cNvPr>
          <p:cNvSpPr/>
          <p:nvPr/>
        </p:nvSpPr>
        <p:spPr>
          <a:xfrm>
            <a:off x="347704" y="1400544"/>
            <a:ext cx="1992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عنوان الدرس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F4067-418D-41ED-AA3C-EB65D2E54BFC}"/>
              </a:ext>
            </a:extLst>
          </p:cNvPr>
          <p:cNvSpPr/>
          <p:nvPr/>
        </p:nvSpPr>
        <p:spPr>
          <a:xfrm>
            <a:off x="2340557" y="2637026"/>
            <a:ext cx="87359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buClr>
                <a:srgbClr val="000000"/>
              </a:buClr>
              <a:defRPr/>
            </a:pPr>
            <a:r>
              <a:rPr lang="ar-AE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كتابة قصة</a:t>
            </a:r>
          </a:p>
          <a:p>
            <a:pPr lvl="0" algn="ctr" rtl="1">
              <a:buClr>
                <a:srgbClr val="000000"/>
              </a:buClr>
              <a:defRPr/>
            </a:pPr>
            <a:r>
              <a:rPr lang="ar-AE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 ترتيب الجمل البسيطة واللوحات المصورة )</a:t>
            </a:r>
          </a:p>
        </p:txBody>
      </p:sp>
    </p:spTree>
    <p:extLst>
      <p:ext uri="{BB962C8B-B14F-4D97-AF65-F5344CB8AC3E}">
        <p14:creationId xmlns:p14="http://schemas.microsoft.com/office/powerpoint/2010/main" val="196800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14346" t="4300" r="18591" b="17265"/>
          <a:stretch/>
        </p:blipFill>
        <p:spPr>
          <a:xfrm>
            <a:off x="3361643" y="3601605"/>
            <a:ext cx="1474308" cy="20621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01DC3F-3A16-4B56-889C-495618652BA6}"/>
              </a:ext>
            </a:extLst>
          </p:cNvPr>
          <p:cNvSpPr/>
          <p:nvPr/>
        </p:nvSpPr>
        <p:spPr>
          <a:xfrm>
            <a:off x="672860" y="1459468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400" b="1" dirty="0">
                <a:latin typeface="Arial"/>
                <a:ea typeface="Arial"/>
                <a:cs typeface="Arial"/>
                <a:sym typeface="Arial"/>
              </a:rPr>
              <a:t>نواتج التعلم</a:t>
            </a:r>
            <a:endParaRPr lang="ar-SA" sz="24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28;p61">
            <a:extLst>
              <a:ext uri="{FF2B5EF4-FFF2-40B4-BE49-F238E27FC236}">
                <a16:creationId xmlns:a16="http://schemas.microsoft.com/office/drawing/2014/main" id="{206BF609-16E4-40A9-9DED-49EC5CDE4217}"/>
              </a:ext>
            </a:extLst>
          </p:cNvPr>
          <p:cNvSpPr txBox="1"/>
          <p:nvPr/>
        </p:nvSpPr>
        <p:spPr>
          <a:xfrm>
            <a:off x="2630079" y="1270932"/>
            <a:ext cx="8201518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buClr>
                <a:schemeClr val="dk1"/>
              </a:buClr>
              <a:buSzPts val="6000"/>
              <a:buFont typeface="Noto Sans Symbols"/>
              <a:buChar char="❑"/>
            </a:pP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</a:t>
            </a: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ْ</a:t>
            </a:r>
            <a:r>
              <a:rPr lang="ar-SA" sz="3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يعبر عن الصّور بجمل تامة</a:t>
            </a:r>
            <a:endParaRPr lang="ar-SA" sz="3600" dirty="0">
              <a:solidFill>
                <a:schemeClr val="dk1"/>
              </a:solidFill>
              <a:latin typeface="Calibri"/>
              <a:cs typeface="Calibri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oto Sans Symbols"/>
              <a:buChar char="❑"/>
            </a:pP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oto Sans Symbols"/>
              <a:buChar char="❑"/>
            </a:pP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أن</a:t>
            </a:r>
            <a:r>
              <a:rPr lang="ar-SA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ْ</a:t>
            </a: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AE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يربط</a:t>
            </a: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الطَّالب </a:t>
            </a:r>
            <a:r>
              <a:rPr lang="ar-AE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الجمل </a:t>
            </a: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بعلامات التَّرقيم </a:t>
            </a:r>
            <a:endParaRPr lang="ar-AE"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</a:pP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 . - ؟ - ، </a:t>
            </a:r>
            <a:r>
              <a:rPr lang="ar-AE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و</a:t>
            </a: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أدوات الرَّبط</a:t>
            </a:r>
            <a:r>
              <a:rPr lang="ar-AE" sz="3600" dirty="0">
                <a:sym typeface="Calibri"/>
              </a:rPr>
              <a:t> (</a:t>
            </a:r>
            <a:r>
              <a:rPr lang="ar-SA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و – ثم – فيما بعد )</a:t>
            </a:r>
            <a:r>
              <a:rPr lang="ar-AE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607232963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252</Words>
  <Application>Microsoft Office PowerPoint</Application>
  <PresentationFormat>Widescreen</PresentationFormat>
  <Paragraphs>107</Paragraphs>
  <Slides>14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Noto Sans Symbols</vt:lpstr>
      <vt:lpstr>SHAGARA v2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Shaikha Ali Hamad Aljenaibi</dc:creator>
  <cp:lastModifiedBy>fatmah ali</cp:lastModifiedBy>
  <cp:revision>75</cp:revision>
  <dcterms:created xsi:type="dcterms:W3CDTF">2021-01-15T18:19:08Z</dcterms:created>
  <dcterms:modified xsi:type="dcterms:W3CDTF">2021-03-10T05:54:53Z</dcterms:modified>
</cp:coreProperties>
</file>