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6"/>
  </p:notesMasterIdLst>
  <p:sldIdLst>
    <p:sldId id="12115" r:id="rId2"/>
    <p:sldId id="12117" r:id="rId3"/>
    <p:sldId id="12116" r:id="rId4"/>
    <p:sldId id="886" r:id="rId5"/>
    <p:sldId id="500" r:id="rId6"/>
    <p:sldId id="12135" r:id="rId7"/>
    <p:sldId id="12118" r:id="rId8"/>
    <p:sldId id="12120" r:id="rId9"/>
    <p:sldId id="12123" r:id="rId10"/>
    <p:sldId id="12122" r:id="rId11"/>
    <p:sldId id="12134" r:id="rId12"/>
    <p:sldId id="12124" r:id="rId13"/>
    <p:sldId id="12119" r:id="rId14"/>
    <p:sldId id="1919" r:id="rId15"/>
    <p:sldId id="1403" r:id="rId16"/>
    <p:sldId id="860" r:id="rId17"/>
    <p:sldId id="12132" r:id="rId18"/>
    <p:sldId id="349" r:id="rId19"/>
    <p:sldId id="12126" r:id="rId20"/>
    <p:sldId id="12131" r:id="rId21"/>
    <p:sldId id="334" r:id="rId22"/>
    <p:sldId id="12136" r:id="rId23"/>
    <p:sldId id="12137" r:id="rId24"/>
    <p:sldId id="12138" r:id="rId25"/>
    <p:sldId id="12139" r:id="rId26"/>
    <p:sldId id="12140" r:id="rId27"/>
    <p:sldId id="12141" r:id="rId28"/>
    <p:sldId id="12142" r:id="rId29"/>
    <p:sldId id="12143" r:id="rId30"/>
    <p:sldId id="12144" r:id="rId31"/>
    <p:sldId id="340" r:id="rId32"/>
    <p:sldId id="12133" r:id="rId33"/>
    <p:sldId id="348" r:id="rId34"/>
    <p:sldId id="34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D0D3-AC30-4E63-8457-77AB4999262A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303DC-47E9-4229-A2EA-14F358E31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33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1A27B-F7AA-46F6-8B61-7FD3D0B6511D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77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12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9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921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03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95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58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281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759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2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68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46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7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9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4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12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4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6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0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BC62D3-7CBD-4E84-AF2C-A1A1557C302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6005B9D-B5DF-4267-B43E-3A25FDB2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4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5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ar.wikipedia.org/wiki/%D9%85%D9%84%D9%81:P_Cinema.svg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1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image" Target="../media/image53.jfif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.png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8.jpeg"/><Relationship Id="rId4" Type="http://schemas.openxmlformats.org/officeDocument/2006/relationships/video" Target="../media/media5.mp4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3.png"/><Relationship Id="rId5" Type="http://schemas.openxmlformats.org/officeDocument/2006/relationships/slide" Target="slide16.xm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hyperlink" Target="https://pngimg.com/download/762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fif"/><Relationship Id="rId5" Type="http://schemas.openxmlformats.org/officeDocument/2006/relationships/image" Target="../media/image71.jfif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image" Target="../media/image7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7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fif"/><Relationship Id="rId5" Type="http://schemas.openxmlformats.org/officeDocument/2006/relationships/image" Target="../media/image73.jp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microsoft.com/office/2007/relationships/hdphoto" Target="../media/hdphoto1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microsoft.com/office/2007/relationships/hdphoto" Target="../media/hdphoto9.wdp"/><Relationship Id="rId4" Type="http://schemas.openxmlformats.org/officeDocument/2006/relationships/image" Target="../media/image80.png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3.wdp"/><Relationship Id="rId3" Type="http://schemas.microsoft.com/office/2007/relationships/media" Target="../media/media11.mp3"/><Relationship Id="rId7" Type="http://schemas.openxmlformats.org/officeDocument/2006/relationships/image" Target="../media/image88.jpeg"/><Relationship Id="rId12" Type="http://schemas.openxmlformats.org/officeDocument/2006/relationships/image" Target="../media/image90.png"/><Relationship Id="rId2" Type="http://schemas.microsoft.com/office/2007/relationships/media" Target="../media/media10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87.jpe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slide" Target="slide22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jpeg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microsoft.com/office/2007/relationships/media" Target="../media/media11.mp3"/><Relationship Id="rId7" Type="http://schemas.openxmlformats.org/officeDocument/2006/relationships/image" Target="../media/image92.jpeg"/><Relationship Id="rId12" Type="http://schemas.openxmlformats.org/officeDocument/2006/relationships/image" Target="../media/image96.png"/><Relationship Id="rId17" Type="http://schemas.openxmlformats.org/officeDocument/2006/relationships/image" Target="../media/image32.png"/><Relationship Id="rId2" Type="http://schemas.microsoft.com/office/2007/relationships/media" Target="../media/media10.mp3"/><Relationship Id="rId16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microsoft.com/office/2007/relationships/hdphoto" Target="../media/hdphoto14.wdp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9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4.png"/><Relationship Id="rId1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7.wdp"/><Relationship Id="rId3" Type="http://schemas.microsoft.com/office/2007/relationships/media" Target="../media/media11.mp3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17" Type="http://schemas.openxmlformats.org/officeDocument/2006/relationships/image" Target="../media/image32.png"/><Relationship Id="rId2" Type="http://schemas.microsoft.com/office/2007/relationships/media" Target="../media/media10.mp3"/><Relationship Id="rId16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8.png"/><Relationship Id="rId1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7.wdp"/><Relationship Id="rId3" Type="http://schemas.microsoft.com/office/2007/relationships/media" Target="../media/media11.mp3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17" Type="http://schemas.openxmlformats.org/officeDocument/2006/relationships/image" Target="../media/image32.png"/><Relationship Id="rId2" Type="http://schemas.microsoft.com/office/2007/relationships/media" Target="../media/media10.mp3"/><Relationship Id="rId16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8.png"/><Relationship Id="rId1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microsoft.com/office/2007/relationships/media" Target="../media/media11.mp3"/><Relationship Id="rId7" Type="http://schemas.openxmlformats.org/officeDocument/2006/relationships/image" Target="../media/image92.jpeg"/><Relationship Id="rId12" Type="http://schemas.openxmlformats.org/officeDocument/2006/relationships/image" Target="../media/image96.png"/><Relationship Id="rId17" Type="http://schemas.openxmlformats.org/officeDocument/2006/relationships/image" Target="../media/image32.png"/><Relationship Id="rId2" Type="http://schemas.microsoft.com/office/2007/relationships/media" Target="../media/media10.mp3"/><Relationship Id="rId16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microsoft.com/office/2007/relationships/hdphoto" Target="../media/hdphoto14.wdp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9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4.png"/><Relationship Id="rId1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7.wdp"/><Relationship Id="rId3" Type="http://schemas.microsoft.com/office/2007/relationships/media" Target="../media/media11.mp3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17" Type="http://schemas.openxmlformats.org/officeDocument/2006/relationships/image" Target="../media/image32.png"/><Relationship Id="rId2" Type="http://schemas.microsoft.com/office/2007/relationships/media" Target="../media/media10.mp3"/><Relationship Id="rId16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8.png"/><Relationship Id="rId1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3.wdp"/><Relationship Id="rId3" Type="http://schemas.microsoft.com/office/2007/relationships/media" Target="../media/media11.mp3"/><Relationship Id="rId7" Type="http://schemas.openxmlformats.org/officeDocument/2006/relationships/image" Target="../media/image88.jpeg"/><Relationship Id="rId12" Type="http://schemas.openxmlformats.org/officeDocument/2006/relationships/image" Target="../media/image90.png"/><Relationship Id="rId2" Type="http://schemas.microsoft.com/office/2007/relationships/media" Target="../media/media10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87.jpe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slide" Target="slide22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jpe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0.png"/><Relationship Id="rId5" Type="http://schemas.openxmlformats.org/officeDocument/2006/relationships/hyperlink" Target="https://www.liveworksheets.com/cq1193776mu" TargetMode="External"/><Relationship Id="rId4" Type="http://schemas.openxmlformats.org/officeDocument/2006/relationships/hyperlink" Target="https://www.liveworksheets.com/pb1870284au" TargetMode="External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105.png"/><Relationship Id="rId4" Type="http://schemas.openxmlformats.org/officeDocument/2006/relationships/hyperlink" Target="https://www.google.com/url?sa=i&amp;url=https://apkpure.com/es/conan-wallpaper-hd-for-phone/y777.wallpapers.conan&amp;psig=AOvVaw1qxOVn9xDvM687eWePeCuQ&amp;ust=1604239279910000&amp;source=images&amp;cd=vfe&amp;ved=0CAIQjRxqFwoTCKDt6pr_3uwCFQAAAAAdAAAAABA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audio" Target="NUL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emf"/><Relationship Id="rId7" Type="http://schemas.microsoft.com/office/2007/relationships/hdphoto" Target="../media/hdphoto4.wdp"/><Relationship Id="rId12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microsoft.com/office/2007/relationships/hdphoto" Target="../media/hdphoto3.wdp"/><Relationship Id="rId10" Type="http://schemas.openxmlformats.org/officeDocument/2006/relationships/image" Target="../media/image28.jpe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f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2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lim and sign Free Vector">
            <a:extLst>
              <a:ext uri="{FF2B5EF4-FFF2-40B4-BE49-F238E27FC236}">
                <a16:creationId xmlns="" xmlns:a16="http://schemas.microsoft.com/office/drawing/2014/main" id="{F105E352-5A0F-4E4B-97D3-5C385F27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42682" y="2803562"/>
            <a:ext cx="55066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مؤسسة الشعلة التربوية</a:t>
            </a:r>
          </a:p>
          <a:p>
            <a:pPr algn="ctr"/>
            <a:r>
              <a:rPr lang="ar-A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أميرة المغربي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069" y="791570"/>
            <a:ext cx="2306471" cy="17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2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D731F4-060D-48FC-AB13-C5FDFA0A8D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3741" y="448299"/>
            <a:ext cx="2700997" cy="6035040"/>
          </a:xfrm>
          <a:prstGeom prst="rect">
            <a:avLst/>
          </a:prstGeom>
        </p:spPr>
      </p:pic>
      <p:pic>
        <p:nvPicPr>
          <p:cNvPr id="5" name="Picture 14" descr="Free Blue Balloon Cliparts, Download Free Clip Art, Free Clip Art on  Clipart Library">
            <a:extLst>
              <a:ext uri="{FF2B5EF4-FFF2-40B4-BE49-F238E27FC236}">
                <a16:creationId xmlns="" xmlns:a16="http://schemas.microsoft.com/office/drawing/2014/main" id="{CF1CF8F6-0109-40FE-BB39-0B06BCFF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84" y="497843"/>
            <a:ext cx="3067567" cy="548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64948B-6D4F-4010-AB64-731EACB6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627" y="358266"/>
            <a:ext cx="2993767" cy="6215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75136" y="645798"/>
            <a:ext cx="296748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يستخلص </a:t>
            </a:r>
          </a:p>
          <a:p>
            <a:pPr algn="ctr"/>
            <a:r>
              <a:rPr lang="ar-AE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أهمية التواضع</a:t>
            </a:r>
          </a:p>
          <a:p>
            <a:pPr algn="ctr"/>
            <a:r>
              <a:rPr lang="ar-AE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في</a:t>
            </a:r>
          </a:p>
          <a:p>
            <a:pPr algn="ctr"/>
            <a:r>
              <a:rPr lang="ar-AE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حياة الفرد</a:t>
            </a:r>
          </a:p>
          <a:p>
            <a:pPr algn="ctr"/>
            <a:r>
              <a:rPr lang="ar-AE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والمجتمع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2352" y="618979"/>
            <a:ext cx="269496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يطبق</a:t>
            </a:r>
          </a:p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قيمة </a:t>
            </a:r>
          </a:p>
          <a:p>
            <a:pPr algn="ctr"/>
            <a:r>
              <a:rPr lang="ar-A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التواضع في </a:t>
            </a:r>
          </a:p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حياته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7462" y="695559"/>
            <a:ext cx="151355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يعبر</a:t>
            </a:r>
          </a:p>
          <a:p>
            <a:pPr algn="ctr"/>
            <a:r>
              <a:rPr lang="ar-AE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بأسلوبه</a:t>
            </a:r>
          </a:p>
          <a:p>
            <a:pPr algn="ctr"/>
            <a:r>
              <a:rPr lang="ar-AE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عن </a:t>
            </a:r>
          </a:p>
          <a:p>
            <a:pPr algn="ctr"/>
            <a:r>
              <a:rPr lang="ar-AE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قيمة</a:t>
            </a:r>
          </a:p>
          <a:p>
            <a:pPr algn="ctr"/>
            <a:r>
              <a:rPr lang="ar-AE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التواضع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صورة 18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F6B28F-FD70-4862-86DA-90A0090EC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4" y="1399903"/>
            <a:ext cx="1840813" cy="4931509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093132" y="1399904"/>
            <a:ext cx="1565768" cy="20115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34151" y="1711493"/>
            <a:ext cx="10919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000" b="1" cap="none" spc="0" dirty="0" smtClean="0">
                <a:ln/>
                <a:solidFill>
                  <a:schemeClr val="accent3"/>
                </a:solidFill>
                <a:effectLst/>
              </a:rPr>
              <a:t>نواتج</a:t>
            </a:r>
          </a:p>
          <a:p>
            <a:pPr algn="ctr"/>
            <a:r>
              <a:rPr lang="ar-AE" sz="4000" b="1" dirty="0" smtClean="0">
                <a:ln/>
                <a:solidFill>
                  <a:schemeClr val="accent3"/>
                </a:solidFill>
              </a:rPr>
              <a:t>التعلم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51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6DADE607-5930-4F1F-85EE-FD5EC234319D}"/>
              </a:ext>
            </a:extLst>
          </p:cNvPr>
          <p:cNvSpPr/>
          <p:nvPr/>
        </p:nvSpPr>
        <p:spPr>
          <a:xfrm>
            <a:off x="545910" y="496106"/>
            <a:ext cx="11172154" cy="5989573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Picture 6" descr="ناقلات Poki إطار ملون, الإطار, المتجه, الإطار PNG وملف PSD للتحميل مجانا">
            <a:extLst>
              <a:ext uri="{FF2B5EF4-FFF2-40B4-BE49-F238E27FC236}">
                <a16:creationId xmlns:a16="http://schemas.microsoft.com/office/drawing/2014/main" xmlns="" id="{29619CF6-BA85-4BF5-8ED2-FBCCA564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6" y="4846733"/>
            <a:ext cx="1638946" cy="16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ناقلات Poki إطار ملون, الإطار, المتجه, الإطار PNG وملف PSD للتحميل مجانا">
            <a:extLst>
              <a:ext uri="{FF2B5EF4-FFF2-40B4-BE49-F238E27FC236}">
                <a16:creationId xmlns:a16="http://schemas.microsoft.com/office/drawing/2014/main" xmlns="" id="{64BA2B6C-5D8A-4485-9DE8-35947D3B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020" y="224724"/>
            <a:ext cx="1638946" cy="16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C52C809C-C410-4019-8466-583D876A7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0243131" y="86978"/>
            <a:ext cx="1880723" cy="1692651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B200AAE7-C504-4D34-A53D-F2D8EBE2BE49}"/>
              </a:ext>
            </a:extLst>
          </p:cNvPr>
          <p:cNvSpPr txBox="1"/>
          <p:nvPr/>
        </p:nvSpPr>
        <p:spPr>
          <a:xfrm>
            <a:off x="10648919" y="1014968"/>
            <a:ext cx="10691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/>
              <a:t>التّهيئَة </a:t>
            </a:r>
            <a:endParaRPr lang="ar-SA" sz="2000" b="1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DBBFCEEB-3C24-4121-8DDC-CF19DA1D8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8203" y="5406882"/>
            <a:ext cx="2501032" cy="11386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98" y="5255500"/>
            <a:ext cx="17862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لنشاهد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1642009" y="275683"/>
            <a:ext cx="8873520" cy="5742979"/>
            <a:chOff x="400878" y="152400"/>
            <a:chExt cx="5161722" cy="4688471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 descr="A screenshot of a video gam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2874718" y="1219200"/>
              <a:ext cx="2140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WhatsApp Video 2022-01-13 at 9.39.51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83641" y="777922"/>
            <a:ext cx="7719207" cy="39032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5059" y="4739462"/>
            <a:ext cx="4532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تواضع النبي _</a:t>
            </a:r>
            <a:r>
              <a:rPr lang="ar-AE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ﷺ_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2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64DAF9-CABE-45D6-A5E4-702D9C11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51" y="1665027"/>
            <a:ext cx="3887669" cy="483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2" y="728611"/>
            <a:ext cx="6538852" cy="5167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397" y="1190361"/>
            <a:ext cx="4382931" cy="43088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من خلال ماشاهدت</a:t>
            </a:r>
          </a:p>
          <a:p>
            <a:pPr algn="ctr"/>
            <a:r>
              <a:rPr lang="ar-A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ومن معرفتك وواقع </a:t>
            </a:r>
          </a:p>
          <a:p>
            <a:pPr algn="ctr"/>
            <a:r>
              <a:rPr lang="ar-AE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حياتك ...</a:t>
            </a:r>
          </a:p>
          <a:p>
            <a:pPr algn="ctr"/>
            <a:r>
              <a:rPr lang="ar-A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ابحث عن حديث أوقصة</a:t>
            </a:r>
          </a:p>
          <a:p>
            <a:pPr algn="ctr"/>
            <a:r>
              <a:rPr lang="ar-AE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تحث</a:t>
            </a:r>
          </a:p>
          <a:p>
            <a:pPr algn="ctr"/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على </a:t>
            </a:r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التواضع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صورة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547BDAAF-CBE7-47B9-AE9A-2063B6EE1C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01" y="3464229"/>
            <a:ext cx="1703144" cy="2227898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1978925" y="5895832"/>
            <a:ext cx="2729553" cy="426394"/>
          </a:xfrm>
          <a:prstGeom prst="lef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3481" y="623822"/>
            <a:ext cx="2615821" cy="901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85" y="899461"/>
            <a:ext cx="1969685" cy="12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1673A3B-9C54-41CE-8A8C-7813E7472F5E}"/>
              </a:ext>
            </a:extLst>
          </p:cNvPr>
          <p:cNvSpPr/>
          <p:nvPr/>
        </p:nvSpPr>
        <p:spPr>
          <a:xfrm>
            <a:off x="7606556" y="1772816"/>
            <a:ext cx="252189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5F6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kumimoji="0" lang="ar-JO" sz="48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5F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0937" y="729857"/>
            <a:ext cx="8273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ماوصايا النبي من خلال هذه الصور..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6432373" y="1767716"/>
            <a:ext cx="4139640" cy="4360128"/>
            <a:chOff x="400878" y="152400"/>
            <a:chExt cx="5161722" cy="4688471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2874718" y="1219200"/>
              <a:ext cx="2140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90" y="2243197"/>
            <a:ext cx="3476620" cy="3429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2040938" y="1767715"/>
            <a:ext cx="4139640" cy="4360128"/>
            <a:chOff x="400878" y="152400"/>
            <a:chExt cx="5161722" cy="4688471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A screenshot of a video gam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2874718" y="1219200"/>
              <a:ext cx="2140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26" y="2230421"/>
            <a:ext cx="3425587" cy="33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0661DC6-E2F6-4916-B9AC-04600F637B39}"/>
              </a:ext>
            </a:extLst>
          </p:cNvPr>
          <p:cNvSpPr/>
          <p:nvPr/>
        </p:nvSpPr>
        <p:spPr>
          <a:xfrm>
            <a:off x="668740" y="627797"/>
            <a:ext cx="9899614" cy="56092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AE" sz="1800" b="0" i="0" u="none" strike="noStrike" baseline="0">
                <a:latin typeface="TraditionalArabic"/>
              </a:rPr>
              <a:t>في قَرْيَةٍ وادِعَةٍ جَميلَةٍ، عاشَتْ أُسْرَةٌ عَريقَةٌ عُرِفَتْ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بِثَرائِها وَكَثْرَةِ أَمْوالِها، وَكانَ أَبو راشِدٍ هُوَ عَميدُ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هذِهِ الأُسْرَةِ وَكَبيرُها.كانَ أَبو راشِدٍ يَفْتَحُ مَجْلِسَهُ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لِلنّاسِ، يَسْتَمِعُ إلى مُشْكِلاتِهِمْ، وَيُساعِدُهُمْ في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تَجاوُزِها وَحَلِّها، وَعِنْدَما يَحينُ مَوْعِدُ الطَّعامِ تُبْسَطُ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المَوائِدُ لِيَأْكُلَ مِنْها الغَنِيُّ وَالفَقيرُ، وَالكَبيرُ وَالصَّغيرُ،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جَنْبًا إلى جَنْبٍ مَعَ أَبي راشِدٍ وَأَبْنائِهِ وَإخْوَتِهِ ...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هكَذا كانَتِ القَرْيَةُ تَعيشُ في كَنَفِ أَبي راشِدٍ</a:t>
            </a:r>
          </a:p>
          <a:p>
            <a:pPr algn="l"/>
            <a:r>
              <a:rPr lang="ar-AE" sz="1800" b="0" i="0" u="none" strike="noStrike" baseline="0">
                <a:latin typeface="TraditionalArabic"/>
              </a:rPr>
              <a:t>وَأَمْثالِهِ.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81C0E94-5D60-4053-BA0C-1FEECE823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311"/>
          <a:stretch/>
        </p:blipFill>
        <p:spPr>
          <a:xfrm>
            <a:off x="10402014" y="-163297"/>
            <a:ext cx="1391965" cy="1234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7D7BEF-D53B-498B-AD5A-FEDD17B0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676" y="1780433"/>
            <a:ext cx="6305266" cy="3032911"/>
          </a:xfrm>
          <a:prstGeom prst="rect">
            <a:avLst/>
          </a:prstGeom>
        </p:spPr>
      </p:pic>
      <p:sp>
        <p:nvSpPr>
          <p:cNvPr id="22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259336" y="497332"/>
            <a:ext cx="10246541" cy="98540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200" b="1" dirty="0" smtClean="0"/>
              <a:t>من يلخص قصة أبوراشد لزملاءه ؟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570276" y="5063520"/>
            <a:ext cx="6096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استعن بالكتاب صفحة 104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05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E43781A-2AB0-4B20-B3F0-AB59D9241128}"/>
              </a:ext>
            </a:extLst>
          </p:cNvPr>
          <p:cNvSpPr/>
          <p:nvPr/>
        </p:nvSpPr>
        <p:spPr>
          <a:xfrm>
            <a:off x="2251504" y="5082108"/>
            <a:ext cx="4961160" cy="66172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CC0099"/>
                </a:solidFill>
                <a:effectLst>
                  <a:innerShdw blurRad="114300">
                    <a:prstClr val="black"/>
                  </a:innerShdw>
                </a:effectLst>
              </a:rPr>
              <a:t>هل أنتم مستعدون ؟</a:t>
            </a:r>
            <a:endParaRPr lang="en-US" sz="4000" b="1" dirty="0">
              <a:ln w="0"/>
              <a:solidFill>
                <a:srgbClr val="CC0099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C39CB39-0A64-46C3-9EE5-998BF1549404}"/>
              </a:ext>
            </a:extLst>
          </p:cNvPr>
          <p:cNvSpPr/>
          <p:nvPr/>
        </p:nvSpPr>
        <p:spPr>
          <a:xfrm>
            <a:off x="9115426" y="5555245"/>
            <a:ext cx="1963751" cy="600164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( 15دقيقة)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9251823-2672-4B36-A3FA-E2CA28795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44" y="2263038"/>
            <a:ext cx="9522918" cy="2962686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1A115B1B-ADCB-4FF9-A958-7531F469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6576" y="5156594"/>
            <a:ext cx="797301" cy="797301"/>
          </a:xfrm>
          <a:prstGeom prst="rect">
            <a:avLst/>
          </a:prstGeom>
        </p:spPr>
      </p:pic>
      <p:pic>
        <p:nvPicPr>
          <p:cNvPr id="25" name="Picture 24" descr="Shape, rectangle&#10;&#10;Description automatically generated">
            <a:extLst>
              <a:ext uri="{FF2B5EF4-FFF2-40B4-BE49-F238E27FC236}">
                <a16:creationId xmlns="" xmlns:a16="http://schemas.microsoft.com/office/drawing/2014/main" id="{D673094D-2185-4AD7-B0AF-09BBF8AAA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16" b="89873" l="4219" r="95148">
                        <a14:foregroundMark x1="4219" y1="39030" x2="95148" y2="78903"/>
                        <a14:foregroundMark x1="88819" y1="80380" x2="64135" y2="33966"/>
                        <a14:foregroundMark x1="64135" y1="33966" x2="22363" y2="36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28" y="4568343"/>
            <a:ext cx="2171493" cy="1698285"/>
          </a:xfrm>
          <a:prstGeom prst="rect">
            <a:avLst/>
          </a:prstGeom>
        </p:spPr>
      </p:pic>
      <p:pic>
        <p:nvPicPr>
          <p:cNvPr id="27" name="images.jpeg" descr="images.jpeg">
            <a:extLst>
              <a:ext uri="{FF2B5EF4-FFF2-40B4-BE49-F238E27FC236}">
                <a16:creationId xmlns="" xmlns:a16="http://schemas.microsoft.com/office/drawing/2014/main" id="{63959AFC-E513-439B-85D4-BE47C5F8D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003" y="793712"/>
            <a:ext cx="10290477" cy="573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337EA3B-B98C-4E01-94DF-5E649525C893}"/>
              </a:ext>
            </a:extLst>
          </p:cNvPr>
          <p:cNvSpPr/>
          <p:nvPr/>
        </p:nvSpPr>
        <p:spPr>
          <a:xfrm>
            <a:off x="2975523" y="61308"/>
            <a:ext cx="4961160" cy="66172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CC0099"/>
                </a:solidFill>
                <a:effectLst>
                  <a:innerShdw blurRad="114300">
                    <a:prstClr val="black"/>
                  </a:innerShdw>
                </a:effectLst>
              </a:rPr>
              <a:t>هل أنتم مستعدون ؟</a:t>
            </a:r>
            <a:endParaRPr lang="en-US" sz="4000" b="1" dirty="0">
              <a:ln w="0"/>
              <a:solidFill>
                <a:srgbClr val="CC0099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19" name="صورة 26">
            <a:extLst>
              <a:ext uri="{FF2B5EF4-FFF2-40B4-BE49-F238E27FC236}">
                <a16:creationId xmlns:a16="http://schemas.microsoft.com/office/drawing/2014/main" xmlns="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901" y="4255991"/>
            <a:ext cx="1413428" cy="14199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2956" y="30215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1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https://quizizz.com/join/quiz/6055dc29d2c429001f5505af/start?studentShare=true</a:t>
            </a:r>
            <a:endParaRPr lang="ar-AE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7486" y="1601226"/>
            <a:ext cx="3700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تواضع أبو راشد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35606" y="4088199"/>
            <a:ext cx="3083732" cy="1035738"/>
          </a:xfrm>
          <a:prstGeom prst="rect">
            <a:avLst/>
          </a:prstGeom>
        </p:spPr>
      </p:pic>
      <p:pic>
        <p:nvPicPr>
          <p:cNvPr id="17" name="صورة 26">
            <a:extLst>
              <a:ext uri="{FF2B5EF4-FFF2-40B4-BE49-F238E27FC236}">
                <a16:creationId xmlns:a16="http://schemas.microsoft.com/office/drawing/2014/main" xmlns="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9333" y="4149579"/>
            <a:ext cx="1413428" cy="1419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="" xmlns:a16="http://schemas.microsoft.com/office/drawing/2014/main" id="{937B6D87-9D72-413A-BB00-557EC96FF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272954" y="436728"/>
            <a:ext cx="11450473" cy="61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3CDE8E01-9DDD-4BF8-A013-13495C3E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436728"/>
            <a:ext cx="11915996" cy="642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3">
            <a:extLst>
              <a:ext uri="{FF2B5EF4-FFF2-40B4-BE49-F238E27FC236}">
                <a16:creationId xmlns="" xmlns:a16="http://schemas.microsoft.com/office/drawing/2014/main" id="{876DBF96-CBF9-4446-8BDC-6753DD51979F}"/>
              </a:ext>
            </a:extLst>
          </p:cNvPr>
          <p:cNvSpPr/>
          <p:nvPr/>
        </p:nvSpPr>
        <p:spPr>
          <a:xfrm>
            <a:off x="8915328" y="1794626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600" b="1" dirty="0" smtClean="0">
                <a:solidFill>
                  <a:schemeClr val="accent4">
                    <a:lumMod val="50000"/>
                  </a:schemeClr>
                </a:solidFill>
              </a:rPr>
              <a:t>ما معنى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600" b="1" dirty="0" smtClean="0">
                <a:solidFill>
                  <a:schemeClr val="accent4">
                    <a:lumMod val="50000"/>
                  </a:schemeClr>
                </a:solidFill>
              </a:rPr>
              <a:t>التواضع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ounded Rectangle 43">
            <a:extLst>
              <a:ext uri="{FF2B5EF4-FFF2-40B4-BE49-F238E27FC236}">
                <a16:creationId xmlns="" xmlns:a16="http://schemas.microsoft.com/office/drawing/2014/main" id="{6BFBFED5-3B74-4A01-B131-2ECDB27687C9}"/>
              </a:ext>
            </a:extLst>
          </p:cNvPr>
          <p:cNvSpPr/>
          <p:nvPr/>
        </p:nvSpPr>
        <p:spPr>
          <a:xfrm>
            <a:off x="6015765" y="182853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8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 smtClean="0">
                <a:solidFill>
                  <a:schemeClr val="accent4">
                    <a:lumMod val="50000"/>
                  </a:schemeClr>
                </a:solidFill>
              </a:rPr>
              <a:t>مالصفة التي تحبها بأصدقائك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="" xmlns:a16="http://schemas.microsoft.com/office/drawing/2014/main" id="{EE2D3126-2D5B-4F6F-9587-E62CB333C05B}"/>
              </a:ext>
            </a:extLst>
          </p:cNvPr>
          <p:cNvSpPr/>
          <p:nvPr/>
        </p:nvSpPr>
        <p:spPr>
          <a:xfrm>
            <a:off x="2940151" y="188084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 smtClean="0">
                <a:solidFill>
                  <a:schemeClr val="accent4">
                    <a:lumMod val="50000"/>
                  </a:schemeClr>
                </a:solidFill>
              </a:rPr>
              <a:t>ماضد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 smtClean="0">
                <a:solidFill>
                  <a:schemeClr val="accent4">
                    <a:lumMod val="50000"/>
                  </a:schemeClr>
                </a:solidFill>
              </a:rPr>
              <a:t>التواضع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="" xmlns:a16="http://schemas.microsoft.com/office/drawing/2014/main" id="{F0C5F213-B8E2-44CE-8467-445467676F29}"/>
              </a:ext>
            </a:extLst>
          </p:cNvPr>
          <p:cNvSpPr/>
          <p:nvPr/>
        </p:nvSpPr>
        <p:spPr>
          <a:xfrm>
            <a:off x="3975354" y="4235796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 smtClean="0">
                <a:solidFill>
                  <a:schemeClr val="accent4">
                    <a:lumMod val="50000"/>
                  </a:schemeClr>
                </a:solidFill>
              </a:rPr>
              <a:t>ضع كلمة التواضع في جملة مفيدة</a:t>
            </a:r>
            <a:endParaRPr lang="ar-AE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="" xmlns:a16="http://schemas.microsoft.com/office/drawing/2014/main" id="{134EAF9D-3D3C-4D1A-90D2-9371AEC63D42}"/>
              </a:ext>
            </a:extLst>
          </p:cNvPr>
          <p:cNvSpPr/>
          <p:nvPr/>
        </p:nvSpPr>
        <p:spPr>
          <a:xfrm>
            <a:off x="7159962" y="4235796"/>
            <a:ext cx="2258358" cy="1459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400" b="1" dirty="0" smtClean="0">
                <a:solidFill>
                  <a:schemeClr val="accent4">
                    <a:lumMod val="50000"/>
                  </a:schemeClr>
                </a:solidFill>
              </a:rPr>
              <a:t>كيف تظهرتواضعك مع الاخرين</a:t>
            </a: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D21E78-8821-4DF8-A500-804570C08CAB}"/>
              </a:ext>
            </a:extLst>
          </p:cNvPr>
          <p:cNvSpPr/>
          <p:nvPr/>
        </p:nvSpPr>
        <p:spPr>
          <a:xfrm>
            <a:off x="3236913" y="704850"/>
            <a:ext cx="5557837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اختر رقم ...فكر.. أجب؟؟</a:t>
            </a:r>
            <a:endParaRPr lang="ar-AE" sz="4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="" xmlns:a16="http://schemas.microsoft.com/office/drawing/2014/main" id="{25BBFD16-AF7E-41D8-B199-0363507DB17E}"/>
              </a:ext>
            </a:extLst>
          </p:cNvPr>
          <p:cNvSpPr/>
          <p:nvPr/>
        </p:nvSpPr>
        <p:spPr>
          <a:xfrm>
            <a:off x="8916301" y="1786502"/>
            <a:ext cx="2203450" cy="1498601"/>
          </a:xfrm>
          <a:prstGeom prst="roundRect">
            <a:avLst/>
          </a:prstGeom>
          <a:solidFill>
            <a:srgbClr val="F7DF94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="" xmlns:a16="http://schemas.microsoft.com/office/drawing/2014/main" id="{FCAB661D-F613-47B9-85FF-BAB596CB9EBE}"/>
              </a:ext>
            </a:extLst>
          </p:cNvPr>
          <p:cNvSpPr/>
          <p:nvPr/>
        </p:nvSpPr>
        <p:spPr>
          <a:xfrm>
            <a:off x="6014101" y="1828532"/>
            <a:ext cx="2205037" cy="1496116"/>
          </a:xfrm>
          <a:prstGeom prst="roundRect">
            <a:avLst/>
          </a:prstGeom>
          <a:solidFill>
            <a:srgbClr val="F7DF94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ounded Rectangle 17">
            <a:extLst>
              <a:ext uri="{FF2B5EF4-FFF2-40B4-BE49-F238E27FC236}">
                <a16:creationId xmlns="" xmlns:a16="http://schemas.microsoft.com/office/drawing/2014/main" id="{2B24BFDE-A450-4155-8918-124CF3D8628C}"/>
              </a:ext>
            </a:extLst>
          </p:cNvPr>
          <p:cNvSpPr/>
          <p:nvPr/>
        </p:nvSpPr>
        <p:spPr>
          <a:xfrm>
            <a:off x="2955578" y="1848209"/>
            <a:ext cx="2205037" cy="1533655"/>
          </a:xfrm>
          <a:prstGeom prst="roundRect">
            <a:avLst/>
          </a:prstGeom>
          <a:solidFill>
            <a:srgbClr val="F7DF94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Rounded Rectangle 17">
            <a:extLst>
              <a:ext uri="{FF2B5EF4-FFF2-40B4-BE49-F238E27FC236}">
                <a16:creationId xmlns="" xmlns:a16="http://schemas.microsoft.com/office/drawing/2014/main" id="{3E7F79F9-A303-4B08-AECC-646B3E5758BB}"/>
              </a:ext>
            </a:extLst>
          </p:cNvPr>
          <p:cNvSpPr/>
          <p:nvPr/>
        </p:nvSpPr>
        <p:spPr>
          <a:xfrm>
            <a:off x="7203276" y="4215450"/>
            <a:ext cx="2171730" cy="1459610"/>
          </a:xfrm>
          <a:prstGeom prst="roundRect">
            <a:avLst/>
          </a:prstGeom>
          <a:solidFill>
            <a:srgbClr val="F7DF94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ounded Rectangle 17">
            <a:extLst>
              <a:ext uri="{FF2B5EF4-FFF2-40B4-BE49-F238E27FC236}">
                <a16:creationId xmlns="" xmlns:a16="http://schemas.microsoft.com/office/drawing/2014/main" id="{D44D275B-C975-4CE2-807F-A83A7B1E8F2A}"/>
              </a:ext>
            </a:extLst>
          </p:cNvPr>
          <p:cNvSpPr/>
          <p:nvPr/>
        </p:nvSpPr>
        <p:spPr>
          <a:xfrm>
            <a:off x="4008047" y="4230531"/>
            <a:ext cx="2171730" cy="1522503"/>
          </a:xfrm>
          <a:prstGeom prst="roundRect">
            <a:avLst/>
          </a:prstGeom>
          <a:solidFill>
            <a:srgbClr val="F7DF94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صورة 6">
            <a:extLst>
              <a:ext uri="{FF2B5EF4-FFF2-40B4-BE49-F238E27FC236}">
                <a16:creationId xmlns:a16="http://schemas.microsoft.com/office/drawing/2014/main" xmlns="" id="{5D8E2E79-DAA7-4D88-9698-E2D31B5B0E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" y="1351128"/>
            <a:ext cx="2754907" cy="4993593"/>
          </a:xfrm>
          <a:prstGeom prst="rect">
            <a:avLst/>
          </a:prstGeom>
        </p:spPr>
      </p:pic>
      <p:pic>
        <p:nvPicPr>
          <p:cNvPr id="25" name="صورة 2">
            <a:extLst>
              <a:ext uri="{FF2B5EF4-FFF2-40B4-BE49-F238E27FC236}">
                <a16:creationId xmlns:a16="http://schemas.microsoft.com/office/drawing/2014/main" xmlns="" id="{4814C0C0-D84F-4580-97D5-B25BF404C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707" y="3381864"/>
            <a:ext cx="3021180" cy="32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559;p68">
            <a:extLst>
              <a:ext uri="{FF2B5EF4-FFF2-40B4-BE49-F238E27FC236}">
                <a16:creationId xmlns:a16="http://schemas.microsoft.com/office/drawing/2014/main" xmlns="" id="{80DAF646-158B-4341-9C4E-6FD15E1833F6}"/>
              </a:ext>
            </a:extLst>
          </p:cNvPr>
          <p:cNvGrpSpPr/>
          <p:nvPr/>
        </p:nvGrpSpPr>
        <p:grpSpPr>
          <a:xfrm>
            <a:off x="483860" y="706931"/>
            <a:ext cx="6745556" cy="6151069"/>
            <a:chOff x="4682879" y="1259151"/>
            <a:chExt cx="4087990" cy="3098334"/>
          </a:xfrm>
        </p:grpSpPr>
        <p:grpSp>
          <p:nvGrpSpPr>
            <p:cNvPr id="11" name="Google Shape;1560;p68">
              <a:extLst>
                <a:ext uri="{FF2B5EF4-FFF2-40B4-BE49-F238E27FC236}">
                  <a16:creationId xmlns:a16="http://schemas.microsoft.com/office/drawing/2014/main" xmlns="" id="{10385235-76D3-4C14-BFC6-D378D9256191}"/>
                </a:ext>
              </a:extLst>
            </p:cNvPr>
            <p:cNvGrpSpPr/>
            <p:nvPr/>
          </p:nvGrpSpPr>
          <p:grpSpPr>
            <a:xfrm>
              <a:off x="4682879" y="1259151"/>
              <a:ext cx="4087990" cy="3098334"/>
              <a:chOff x="1572575" y="3497750"/>
              <a:chExt cx="843650" cy="639425"/>
            </a:xfrm>
          </p:grpSpPr>
          <p:sp>
            <p:nvSpPr>
              <p:cNvPr id="16" name="Google Shape;1561;p68">
                <a:extLst>
                  <a:ext uri="{FF2B5EF4-FFF2-40B4-BE49-F238E27FC236}">
                    <a16:creationId xmlns:a16="http://schemas.microsoft.com/office/drawing/2014/main" xmlns="" id="{9225F6C6-A19D-498A-9C90-37A5FDFC4938}"/>
                  </a:ext>
                </a:extLst>
              </p:cNvPr>
              <p:cNvSpPr/>
              <p:nvPr/>
            </p:nvSpPr>
            <p:spPr>
              <a:xfrm>
                <a:off x="1572575" y="3497750"/>
                <a:ext cx="843650" cy="534600"/>
              </a:xfrm>
              <a:custGeom>
                <a:avLst/>
                <a:gdLst/>
                <a:ahLst/>
                <a:cxnLst/>
                <a:rect l="l" t="t" r="r" b="b"/>
                <a:pathLst>
                  <a:path w="33746" h="21384" extrusionOk="0">
                    <a:moveTo>
                      <a:pt x="32548" y="1021"/>
                    </a:moveTo>
                    <a:lnTo>
                      <a:pt x="32548" y="20362"/>
                    </a:lnTo>
                    <a:lnTo>
                      <a:pt x="1197" y="20362"/>
                    </a:lnTo>
                    <a:lnTo>
                      <a:pt x="1197" y="1021"/>
                    </a:lnTo>
                    <a:close/>
                    <a:moveTo>
                      <a:pt x="477" y="0"/>
                    </a:moveTo>
                    <a:cubicBezTo>
                      <a:pt x="210" y="0"/>
                      <a:pt x="0" y="209"/>
                      <a:pt x="0" y="477"/>
                    </a:cubicBezTo>
                    <a:lnTo>
                      <a:pt x="0" y="20906"/>
                    </a:lnTo>
                    <a:cubicBezTo>
                      <a:pt x="0" y="21174"/>
                      <a:pt x="218" y="21384"/>
                      <a:pt x="477" y="21384"/>
                    </a:cubicBezTo>
                    <a:lnTo>
                      <a:pt x="33268" y="21384"/>
                    </a:lnTo>
                    <a:cubicBezTo>
                      <a:pt x="33536" y="21384"/>
                      <a:pt x="33745" y="21166"/>
                      <a:pt x="33745" y="20906"/>
                    </a:cubicBezTo>
                    <a:lnTo>
                      <a:pt x="33745" y="477"/>
                    </a:lnTo>
                    <a:cubicBezTo>
                      <a:pt x="33745" y="209"/>
                      <a:pt x="33536" y="0"/>
                      <a:pt x="33268" y="0"/>
                    </a:cubicBezTo>
                    <a:close/>
                  </a:path>
                </a:pathLst>
              </a:custGeom>
              <a:solidFill>
                <a:srgbClr val="E366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562;p68">
                <a:extLst>
                  <a:ext uri="{FF2B5EF4-FFF2-40B4-BE49-F238E27FC236}">
                    <a16:creationId xmlns:a16="http://schemas.microsoft.com/office/drawing/2014/main" xmlns="" id="{D99E315E-94DE-482C-8552-E30D13CAB084}"/>
                  </a:ext>
                </a:extLst>
              </p:cNvPr>
              <p:cNvSpPr/>
              <p:nvPr/>
            </p:nvSpPr>
            <p:spPr>
              <a:xfrm>
                <a:off x="1904400" y="4032325"/>
                <a:ext cx="17997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194" extrusionOk="0">
                    <a:moveTo>
                      <a:pt x="1" y="1"/>
                    </a:moveTo>
                    <a:lnTo>
                      <a:pt x="1" y="4194"/>
                    </a:lnTo>
                    <a:lnTo>
                      <a:pt x="7198" y="4194"/>
                    </a:lnTo>
                    <a:lnTo>
                      <a:pt x="7198" y="1"/>
                    </a:lnTo>
                    <a:close/>
                  </a:path>
                </a:pathLst>
              </a:custGeom>
              <a:solidFill>
                <a:srgbClr val="E366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563;p68">
                <a:extLst>
                  <a:ext uri="{FF2B5EF4-FFF2-40B4-BE49-F238E27FC236}">
                    <a16:creationId xmlns:a16="http://schemas.microsoft.com/office/drawing/2014/main" xmlns="" id="{EADA1C9B-4AAF-4D13-A23A-82040271C208}"/>
                  </a:ext>
                </a:extLst>
              </p:cNvPr>
              <p:cNvSpPr/>
              <p:nvPr/>
            </p:nvSpPr>
            <p:spPr>
              <a:xfrm>
                <a:off x="1904400" y="4032325"/>
                <a:ext cx="179975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1993" extrusionOk="0">
                    <a:moveTo>
                      <a:pt x="1" y="1"/>
                    </a:moveTo>
                    <a:lnTo>
                      <a:pt x="1" y="980"/>
                    </a:lnTo>
                    <a:lnTo>
                      <a:pt x="7198" y="1992"/>
                    </a:lnTo>
                    <a:lnTo>
                      <a:pt x="7198" y="1"/>
                    </a:lnTo>
                    <a:close/>
                  </a:path>
                </a:pathLst>
              </a:custGeom>
              <a:solidFill>
                <a:srgbClr val="F8C2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64;p68">
                <a:extLst>
                  <a:ext uri="{FF2B5EF4-FFF2-40B4-BE49-F238E27FC236}">
                    <a16:creationId xmlns:a16="http://schemas.microsoft.com/office/drawing/2014/main" xmlns="" id="{676B090F-BE18-4DF5-B6FB-F14C3E3E4743}"/>
                  </a:ext>
                </a:extLst>
              </p:cNvPr>
              <p:cNvSpPr/>
              <p:nvPr/>
            </p:nvSpPr>
            <p:spPr>
              <a:xfrm>
                <a:off x="1852950" y="4127950"/>
                <a:ext cx="28310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369" extrusionOk="0">
                    <a:moveTo>
                      <a:pt x="67" y="0"/>
                    </a:moveTo>
                    <a:cubicBezTo>
                      <a:pt x="25" y="0"/>
                      <a:pt x="0" y="34"/>
                      <a:pt x="0" y="67"/>
                    </a:cubicBezTo>
                    <a:lnTo>
                      <a:pt x="0" y="293"/>
                    </a:lnTo>
                    <a:cubicBezTo>
                      <a:pt x="0" y="335"/>
                      <a:pt x="25" y="369"/>
                      <a:pt x="67" y="369"/>
                    </a:cubicBezTo>
                    <a:lnTo>
                      <a:pt x="11248" y="369"/>
                    </a:lnTo>
                    <a:cubicBezTo>
                      <a:pt x="11290" y="369"/>
                      <a:pt x="11324" y="335"/>
                      <a:pt x="11324" y="293"/>
                    </a:cubicBezTo>
                    <a:lnTo>
                      <a:pt x="11324" y="67"/>
                    </a:lnTo>
                    <a:cubicBezTo>
                      <a:pt x="11324" y="34"/>
                      <a:pt x="11290" y="0"/>
                      <a:pt x="11248" y="0"/>
                    </a:cubicBezTo>
                    <a:close/>
                  </a:path>
                </a:pathLst>
              </a:custGeom>
              <a:solidFill>
                <a:srgbClr val="E366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565;p68">
              <a:extLst>
                <a:ext uri="{FF2B5EF4-FFF2-40B4-BE49-F238E27FC236}">
                  <a16:creationId xmlns:a16="http://schemas.microsoft.com/office/drawing/2014/main" xmlns="" id="{B8615DD4-36C1-4EB0-AC25-42823882D206}"/>
                </a:ext>
              </a:extLst>
            </p:cNvPr>
            <p:cNvGrpSpPr/>
            <p:nvPr/>
          </p:nvGrpSpPr>
          <p:grpSpPr>
            <a:xfrm>
              <a:off x="6572650" y="3771725"/>
              <a:ext cx="304550" cy="36600"/>
              <a:chOff x="6504075" y="3773750"/>
              <a:chExt cx="304550" cy="36600"/>
            </a:xfrm>
          </p:grpSpPr>
          <p:sp>
            <p:nvSpPr>
              <p:cNvPr id="13" name="Google Shape;1566;p68">
                <a:extLst>
                  <a:ext uri="{FF2B5EF4-FFF2-40B4-BE49-F238E27FC236}">
                    <a16:creationId xmlns:a16="http://schemas.microsoft.com/office/drawing/2014/main" xmlns="" id="{4F4E665D-9E16-4434-920F-388CD889C388}"/>
                  </a:ext>
                </a:extLst>
              </p:cNvPr>
              <p:cNvSpPr/>
              <p:nvPr/>
            </p:nvSpPr>
            <p:spPr>
              <a:xfrm>
                <a:off x="6504075" y="3773750"/>
                <a:ext cx="36600" cy="36600"/>
              </a:xfrm>
              <a:prstGeom prst="ellipse">
                <a:avLst/>
              </a:prstGeom>
              <a:solidFill>
                <a:srgbClr val="E366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567;p68">
                <a:extLst>
                  <a:ext uri="{FF2B5EF4-FFF2-40B4-BE49-F238E27FC236}">
                    <a16:creationId xmlns:a16="http://schemas.microsoft.com/office/drawing/2014/main" xmlns="" id="{2BA1C283-F27A-4D6A-9C11-B42A72974D55}"/>
                  </a:ext>
                </a:extLst>
              </p:cNvPr>
              <p:cNvSpPr/>
              <p:nvPr/>
            </p:nvSpPr>
            <p:spPr>
              <a:xfrm>
                <a:off x="6638050" y="3773750"/>
                <a:ext cx="36600" cy="36600"/>
              </a:xfrm>
              <a:prstGeom prst="ellipse">
                <a:avLst/>
              </a:prstGeom>
              <a:solidFill>
                <a:srgbClr val="E366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68;p68">
                <a:extLst>
                  <a:ext uri="{FF2B5EF4-FFF2-40B4-BE49-F238E27FC236}">
                    <a16:creationId xmlns:a16="http://schemas.microsoft.com/office/drawing/2014/main" xmlns="" id="{97373606-2DA2-45C3-8521-63E46D67069F}"/>
                  </a:ext>
                </a:extLst>
              </p:cNvPr>
              <p:cNvSpPr/>
              <p:nvPr/>
            </p:nvSpPr>
            <p:spPr>
              <a:xfrm>
                <a:off x="6772025" y="3773750"/>
                <a:ext cx="36600" cy="36600"/>
              </a:xfrm>
              <a:prstGeom prst="ellipse">
                <a:avLst/>
              </a:prstGeom>
              <a:solidFill>
                <a:srgbClr val="E366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" name="صورة 9">
            <a:extLst>
              <a:ext uri="{FF2B5EF4-FFF2-40B4-BE49-F238E27FC236}">
                <a16:creationId xmlns:a16="http://schemas.microsoft.com/office/drawing/2014/main" xmlns="" id="{B21E69F8-AA9B-41A5-8B5E-C303F0C490F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522593" y="1143000"/>
            <a:ext cx="3759196" cy="3739208"/>
          </a:xfrm>
          <a:custGeom>
            <a:avLst/>
            <a:gdLst>
              <a:gd name="connsiteX0" fmla="*/ 0 w 3759196"/>
              <a:gd name="connsiteY0" fmla="*/ 0 h 3739208"/>
              <a:gd name="connsiteX1" fmla="*/ 3759196 w 3759196"/>
              <a:gd name="connsiteY1" fmla="*/ 0 h 3739208"/>
              <a:gd name="connsiteX2" fmla="*/ 3759196 w 3759196"/>
              <a:gd name="connsiteY2" fmla="*/ 3739208 h 3739208"/>
              <a:gd name="connsiteX3" fmla="*/ 0 w 3759196"/>
              <a:gd name="connsiteY3" fmla="*/ 3739208 h 3739208"/>
              <a:gd name="connsiteX4" fmla="*/ 0 w 3759196"/>
              <a:gd name="connsiteY4" fmla="*/ 0 h 373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96" h="3739208" fill="none" extrusionOk="0">
                <a:moveTo>
                  <a:pt x="0" y="0"/>
                </a:moveTo>
                <a:cubicBezTo>
                  <a:pt x="1429641" y="-5614"/>
                  <a:pt x="2086584" y="-39247"/>
                  <a:pt x="3759196" y="0"/>
                </a:cubicBezTo>
                <a:cubicBezTo>
                  <a:pt x="3786223" y="1613582"/>
                  <a:pt x="3709491" y="2921065"/>
                  <a:pt x="3759196" y="3739208"/>
                </a:cubicBezTo>
                <a:cubicBezTo>
                  <a:pt x="1935819" y="3724822"/>
                  <a:pt x="1339121" y="3851630"/>
                  <a:pt x="0" y="3739208"/>
                </a:cubicBezTo>
                <a:cubicBezTo>
                  <a:pt x="32306" y="2890809"/>
                  <a:pt x="71721" y="1369525"/>
                  <a:pt x="0" y="0"/>
                </a:cubicBezTo>
                <a:close/>
              </a:path>
              <a:path w="3759196" h="3739208" stroke="0" extrusionOk="0">
                <a:moveTo>
                  <a:pt x="0" y="0"/>
                </a:moveTo>
                <a:cubicBezTo>
                  <a:pt x="1239294" y="128460"/>
                  <a:pt x="2769024" y="96489"/>
                  <a:pt x="3759196" y="0"/>
                </a:cubicBezTo>
                <a:cubicBezTo>
                  <a:pt x="3728702" y="949964"/>
                  <a:pt x="3589665" y="2659930"/>
                  <a:pt x="3759196" y="3739208"/>
                </a:cubicBezTo>
                <a:cubicBezTo>
                  <a:pt x="2705740" y="3852739"/>
                  <a:pt x="1130266" y="3843789"/>
                  <a:pt x="0" y="3739208"/>
                </a:cubicBezTo>
                <a:cubicBezTo>
                  <a:pt x="-22213" y="2629969"/>
                  <a:pt x="142802" y="610481"/>
                  <a:pt x="0" y="0"/>
                </a:cubicBezTo>
                <a:close/>
              </a:path>
            </a:pathLst>
          </a:custGeom>
          <a:solidFill>
            <a:srgbClr val="CC99FF"/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904761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21" name="صورة 52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DE0A17-7EBC-47F4-B63A-E88132049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29852">
            <a:off x="8048211" y="3326046"/>
            <a:ext cx="2093442" cy="1694476"/>
          </a:xfrm>
          <a:prstGeom prst="rect">
            <a:avLst/>
          </a:prstGeom>
        </p:spPr>
      </p:pic>
      <p:pic>
        <p:nvPicPr>
          <p:cNvPr id="22" name="صورة 7" descr="صورة تحتوي على أصفر, أسود, ملحق&#10;&#10;تم إنشاء الوصف تلقائياً">
            <a:extLst>
              <a:ext uri="{FF2B5EF4-FFF2-40B4-BE49-F238E27FC236}">
                <a16:creationId xmlns:a16="http://schemas.microsoft.com/office/drawing/2014/main" xmlns="" id="{087E0D15-5EAF-466A-9F21-9442EF14D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 rot="2161403">
            <a:off x="10557128" y="526536"/>
            <a:ext cx="1752681" cy="1486934"/>
          </a:xfrm>
          <a:prstGeom prst="rect">
            <a:avLst/>
          </a:prstGeom>
        </p:spPr>
      </p:pic>
      <p:sp>
        <p:nvSpPr>
          <p:cNvPr id="23" name="مربع نص 17">
            <a:extLst>
              <a:ext uri="{FF2B5EF4-FFF2-40B4-BE49-F238E27FC236}">
                <a16:creationId xmlns:a16="http://schemas.microsoft.com/office/drawing/2014/main" xmlns="" id="{C5FA86C0-4719-401B-B3B1-99C8FFB45705}"/>
              </a:ext>
            </a:extLst>
          </p:cNvPr>
          <p:cNvSpPr txBox="1"/>
          <p:nvPr/>
        </p:nvSpPr>
        <p:spPr>
          <a:xfrm>
            <a:off x="7620000" y="1732614"/>
            <a:ext cx="35914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ar-AE" sz="4400" b="1" kern="0" dirty="0">
                <a:solidFill>
                  <a:srgbClr val="9CDCE3">
                    <a:lumMod val="50000"/>
                  </a:srgb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Arial"/>
              </a:rPr>
              <a:t>هيا يا أحبائي لنستمع</a:t>
            </a:r>
          </a:p>
          <a:p>
            <a:pPr algn="r" defTabSz="1219170">
              <a:buClr>
                <a:srgbClr val="000000"/>
              </a:buClr>
            </a:pPr>
            <a:r>
              <a:rPr lang="ar-AE" sz="4400" b="1" kern="0" dirty="0">
                <a:solidFill>
                  <a:srgbClr val="9CDCE3">
                    <a:lumMod val="50000"/>
                  </a:srgb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Arial"/>
              </a:rPr>
              <a:t>ونشاهد </a:t>
            </a:r>
            <a:r>
              <a:rPr lang="ar-AE" sz="4400" b="1" kern="0" dirty="0" smtClean="0">
                <a:solidFill>
                  <a:srgbClr val="9CDCE3">
                    <a:lumMod val="50000"/>
                  </a:srgb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Arial"/>
              </a:rPr>
              <a:t>لهذا المقطع</a:t>
            </a:r>
          </a:p>
          <a:p>
            <a:pPr algn="r" defTabSz="1219170">
              <a:buClr>
                <a:srgbClr val="000000"/>
              </a:buClr>
            </a:pPr>
            <a:r>
              <a:rPr lang="ar-AE" sz="4400" b="1" kern="0" dirty="0" smtClean="0">
                <a:solidFill>
                  <a:srgbClr val="9CDCE3">
                    <a:lumMod val="50000"/>
                  </a:srgb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Arial"/>
              </a:rPr>
              <a:t>ثم نعود </a:t>
            </a:r>
            <a:r>
              <a:rPr lang="ar-AE" sz="4400" b="1" kern="0" dirty="0" smtClean="0">
                <a:solidFill>
                  <a:srgbClr val="9CDCE3">
                    <a:lumMod val="50000"/>
                  </a:srgb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sym typeface="Arial"/>
              </a:rPr>
              <a:t>للمناقشة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مربع نص 17">
            <a:extLst>
              <a:ext uri="{FF2B5EF4-FFF2-40B4-BE49-F238E27FC236}">
                <a16:creationId xmlns:a16="http://schemas.microsoft.com/office/drawing/2014/main" xmlns="" id="{5109C861-0318-4348-8B75-E9207486A5A6}"/>
              </a:ext>
            </a:extLst>
          </p:cNvPr>
          <p:cNvSpPr txBox="1"/>
          <p:nvPr/>
        </p:nvSpPr>
        <p:spPr>
          <a:xfrm>
            <a:off x="2857378" y="6068910"/>
            <a:ext cx="205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 smtClean="0">
                <a:latin typeface="Traditional Arabic" panose="02020603050405020304" pitchFamily="18" charset="-78"/>
                <a:cs typeface="Traditional Arabic" panose="02020603050405020304" pitchFamily="18" charset="-78"/>
                <a:sym typeface="Arial"/>
              </a:rPr>
              <a:t>التواضع</a:t>
            </a:r>
            <a:endParaRPr lang="en-US" sz="1200" kern="0" dirty="0">
              <a:latin typeface="Arial"/>
              <a:cs typeface="Arial"/>
              <a:sym typeface="Arial"/>
            </a:endParaRPr>
          </a:p>
        </p:txBody>
      </p:sp>
      <p:sp>
        <p:nvSpPr>
          <p:cNvPr id="25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483860" y="0"/>
            <a:ext cx="6660108" cy="78043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عبر بأسلوبك عن أهمية خلق التواضع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WhatsApp Video 2022-01-13 at 9.35.49 PM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3331" y="995255"/>
            <a:ext cx="6184744" cy="44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white photo of a planet in space&#10;&#10;Description automatically generated with low confidence">
            <a:extLst>
              <a:ext uri="{FF2B5EF4-FFF2-40B4-BE49-F238E27FC236}">
                <a16:creationId xmlns="" xmlns:a16="http://schemas.microsoft.com/office/drawing/2014/main" id="{231503C7-558C-48C0-B417-96E25851A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7388383" y="5921289"/>
            <a:ext cx="5710518" cy="1508125"/>
          </a:xfrm>
          <a:prstGeom prst="rect">
            <a:avLst/>
          </a:prstGeom>
        </p:spPr>
      </p:pic>
      <p:pic>
        <p:nvPicPr>
          <p:cNvPr id="17" name="Picture 16" descr="A group of people reading books&#10;&#10;Description automatically generated with low confidence">
            <a:extLst>
              <a:ext uri="{FF2B5EF4-FFF2-40B4-BE49-F238E27FC236}">
                <a16:creationId xmlns="" xmlns:a16="http://schemas.microsoft.com/office/drawing/2014/main" id="{EFFAF796-B46D-4115-8B80-B604E50F4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672862"/>
            <a:ext cx="3249637" cy="4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27C9130-072E-418E-9AEA-D603321F5AA5}"/>
              </a:ext>
            </a:extLst>
          </p:cNvPr>
          <p:cNvSpPr txBox="1"/>
          <p:nvPr/>
        </p:nvSpPr>
        <p:spPr>
          <a:xfrm>
            <a:off x="8780407" y="3429000"/>
            <a:ext cx="134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7030A0"/>
                </a:solidFill>
                <a:cs typeface="(AH) Manal Black" pitchFamily="2" charset="-78"/>
              </a:rPr>
              <a:t> </a:t>
            </a:r>
            <a:endParaRPr lang="en-US" sz="28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FEC883-492E-4E0E-9DC4-6C4CFD0685FF}"/>
              </a:ext>
            </a:extLst>
          </p:cNvPr>
          <p:cNvSpPr txBox="1"/>
          <p:nvPr/>
        </p:nvSpPr>
        <p:spPr>
          <a:xfrm>
            <a:off x="5761343" y="3429000"/>
            <a:ext cx="134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7030A0"/>
                </a:solidFill>
                <a:cs typeface="(AH) Manal Black" pitchFamily="2" charset="-78"/>
              </a:rPr>
              <a:t> </a:t>
            </a:r>
            <a:endParaRPr lang="en-US" sz="28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6864" y="-333300"/>
            <a:ext cx="5237069" cy="73870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63118" y="1550088"/>
            <a:ext cx="299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فقرة حديث النفس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0400" y="225797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AE" sz="3600" b="1" dirty="0" smtClean="0">
                <a:ln/>
                <a:solidFill>
                  <a:schemeClr val="accent3"/>
                </a:solidFill>
              </a:rPr>
              <a:t>ماذا تفعل اذا تكبر عليك شخص ؟</a:t>
            </a:r>
          </a:p>
          <a:p>
            <a:pPr algn="ctr">
              <a:lnSpc>
                <a:spcPct val="200000"/>
              </a:lnSpc>
            </a:pPr>
            <a:r>
              <a:rPr lang="ar-AE" sz="3600" b="1" dirty="0" smtClean="0">
                <a:ln/>
                <a:solidFill>
                  <a:schemeClr val="accent3"/>
                </a:solidFill>
              </a:rPr>
              <a:t>وبماذا تنصحه؟</a:t>
            </a:r>
            <a:endParaRPr lang="ar-AE" sz="3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4097" y="4506064"/>
            <a:ext cx="3568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اف</a:t>
            </a:r>
            <a:r>
              <a:rPr lang="ar-AE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تح الكاميرا وناقش مع المعلمة ...</a:t>
            </a:r>
            <a:endParaRPr lang="en-US" sz="28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8187398" y="1"/>
            <a:ext cx="3137094" cy="27432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626064" y="547692"/>
            <a:ext cx="18197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اربط </a:t>
            </a:r>
          </a:p>
          <a:p>
            <a:pPr algn="ctr"/>
            <a:r>
              <a:rPr lang="ar-AE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بواقعك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Frame 18"/>
          <p:cNvSpPr/>
          <p:nvPr/>
        </p:nvSpPr>
        <p:spPr>
          <a:xfrm>
            <a:off x="2773392" y="5881097"/>
            <a:ext cx="3756073" cy="81592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63118" y="5922138"/>
            <a:ext cx="357662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نبينا قدوتونا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609600" y="-4470"/>
            <a:ext cx="7408985" cy="78043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/>
              <a:t> </a:t>
            </a:r>
            <a:r>
              <a:rPr lang="ar-A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يطبق  قيمة التواضع في حياته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9383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10;p18" descr="معاني الفعل المركب Hang on – e3arab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077" y="1489124"/>
            <a:ext cx="10128738" cy="43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65778" y="451205"/>
            <a:ext cx="5297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cs typeface="+mj-cs"/>
              </a:rPr>
              <a:t>ما رأيك بهذه التصرفات</a:t>
            </a:r>
          </a:p>
          <a:p>
            <a:pPr algn="ctr"/>
            <a:r>
              <a:rPr lang="ar-AE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cs typeface="+mj-cs"/>
              </a:rPr>
              <a:t>صورة تعليق...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dalus" pitchFamily="18" charset="-78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4FF03B8-1802-41B6-A3EB-8C4D0F9A38EA}"/>
              </a:ext>
            </a:extLst>
          </p:cNvPr>
          <p:cNvGrpSpPr/>
          <p:nvPr/>
        </p:nvGrpSpPr>
        <p:grpSpPr>
          <a:xfrm rot="21299270">
            <a:off x="878804" y="852397"/>
            <a:ext cx="839728" cy="653693"/>
            <a:chOff x="587828" y="1434340"/>
            <a:chExt cx="5086141" cy="47470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xmlns="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4FF03B8-1802-41B6-A3EB-8C4D0F9A38EA}"/>
              </a:ext>
            </a:extLst>
          </p:cNvPr>
          <p:cNvGrpSpPr/>
          <p:nvPr/>
        </p:nvGrpSpPr>
        <p:grpSpPr>
          <a:xfrm rot="21299270">
            <a:off x="10088458" y="874434"/>
            <a:ext cx="839728" cy="653693"/>
            <a:chOff x="587828" y="1434340"/>
            <a:chExt cx="5086141" cy="47470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xmlns="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 rot="20794337">
            <a:off x="7215370" y="3643538"/>
            <a:ext cx="2932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r-AE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50734" y="3244334"/>
            <a:ext cx="184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ar-AE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670714">
            <a:off x="3324444" y="367172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ar-AE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4172" y="5351809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ارفع اليد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42" y="3244334"/>
            <a:ext cx="2449667" cy="229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685">
            <a:off x="2107558" y="2769967"/>
            <a:ext cx="2516441" cy="24690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736">
            <a:off x="7422762" y="2753337"/>
            <a:ext cx="2728571" cy="24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="" xmlns:a16="http://schemas.microsoft.com/office/drawing/2014/main" id="{F12E7335-8399-46D2-ACC8-3FAE4BC5F222}"/>
              </a:ext>
            </a:extLst>
          </p:cNvPr>
          <p:cNvGrpSpPr/>
          <p:nvPr/>
        </p:nvGrpSpPr>
        <p:grpSpPr>
          <a:xfrm>
            <a:off x="1524000" y="4049942"/>
            <a:ext cx="9144000" cy="1977656"/>
            <a:chOff x="0" y="4635795"/>
            <a:chExt cx="12192000" cy="2222205"/>
          </a:xfrm>
        </p:grpSpPr>
        <p:sp>
          <p:nvSpPr>
            <p:cNvPr id="4" name="مستطيل 3">
              <a:extLst>
                <a:ext uri="{FF2B5EF4-FFF2-40B4-BE49-F238E27FC236}">
                  <a16:creationId xmlns="" xmlns:a16="http://schemas.microsoft.com/office/drawing/2014/main" id="{5F48F8D3-7A1B-4495-B622-7C58F259FC70}"/>
                </a:ext>
              </a:extLst>
            </p:cNvPr>
            <p:cNvSpPr/>
            <p:nvPr/>
          </p:nvSpPr>
          <p:spPr>
            <a:xfrm>
              <a:off x="0" y="4635795"/>
              <a:ext cx="12192000" cy="22222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" name="مستطيل 4">
              <a:extLst>
                <a:ext uri="{FF2B5EF4-FFF2-40B4-BE49-F238E27FC236}">
                  <a16:creationId xmlns="" xmlns:a16="http://schemas.microsoft.com/office/drawing/2014/main" id="{B247C225-F9D2-4799-89EC-345D440BC4BB}"/>
                </a:ext>
              </a:extLst>
            </p:cNvPr>
            <p:cNvSpPr/>
            <p:nvPr/>
          </p:nvSpPr>
          <p:spPr>
            <a:xfrm>
              <a:off x="212651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="" xmlns:a16="http://schemas.microsoft.com/office/drawing/2014/main" id="{5F56597F-C52B-46C9-9920-C7AD715CE5F7}"/>
                </a:ext>
              </a:extLst>
            </p:cNvPr>
            <p:cNvSpPr/>
            <p:nvPr/>
          </p:nvSpPr>
          <p:spPr>
            <a:xfrm>
              <a:off x="1290084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="" xmlns:a16="http://schemas.microsoft.com/office/drawing/2014/main" id="{6425A4AD-70DB-4835-BA84-83C485D25DA5}"/>
                </a:ext>
              </a:extLst>
            </p:cNvPr>
            <p:cNvSpPr/>
            <p:nvPr/>
          </p:nvSpPr>
          <p:spPr>
            <a:xfrm>
              <a:off x="2413592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="" xmlns:a16="http://schemas.microsoft.com/office/drawing/2014/main" id="{5A829EA3-6FD8-43CC-9D42-861D0A98AAC1}"/>
                </a:ext>
              </a:extLst>
            </p:cNvPr>
            <p:cNvSpPr/>
            <p:nvPr/>
          </p:nvSpPr>
          <p:spPr>
            <a:xfrm>
              <a:off x="3491025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="" xmlns:a16="http://schemas.microsoft.com/office/drawing/2014/main" id="{DA54857F-86C8-4A5E-9E42-2D783ED6F685}"/>
                </a:ext>
              </a:extLst>
            </p:cNvPr>
            <p:cNvSpPr/>
            <p:nvPr/>
          </p:nvSpPr>
          <p:spPr>
            <a:xfrm>
              <a:off x="4582636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="" xmlns:a16="http://schemas.microsoft.com/office/drawing/2014/main" id="{8EDAB959-6951-4F5B-A7D4-9AD15349A3CC}"/>
                </a:ext>
              </a:extLst>
            </p:cNvPr>
            <p:cNvSpPr/>
            <p:nvPr/>
          </p:nvSpPr>
          <p:spPr>
            <a:xfrm>
              <a:off x="5660069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="" xmlns:a16="http://schemas.microsoft.com/office/drawing/2014/main" id="{B334E553-F417-4167-9FD6-57F075CA3BDE}"/>
                </a:ext>
              </a:extLst>
            </p:cNvPr>
            <p:cNvSpPr/>
            <p:nvPr/>
          </p:nvSpPr>
          <p:spPr>
            <a:xfrm>
              <a:off x="6794210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="" xmlns:a16="http://schemas.microsoft.com/office/drawing/2014/main" id="{1AD10EBE-5C23-4934-88D8-DFE0D8B0A6C5}"/>
                </a:ext>
              </a:extLst>
            </p:cNvPr>
            <p:cNvSpPr/>
            <p:nvPr/>
          </p:nvSpPr>
          <p:spPr>
            <a:xfrm>
              <a:off x="787164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="" xmlns:a16="http://schemas.microsoft.com/office/drawing/2014/main" id="{487A0319-640E-4971-A94B-A4B99895BE23}"/>
                </a:ext>
              </a:extLst>
            </p:cNvPr>
            <p:cNvSpPr/>
            <p:nvPr/>
          </p:nvSpPr>
          <p:spPr>
            <a:xfrm>
              <a:off x="896325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="" xmlns:a16="http://schemas.microsoft.com/office/drawing/2014/main" id="{6B478EA9-835A-439D-8B6D-906E704E1B1C}"/>
                </a:ext>
              </a:extLst>
            </p:cNvPr>
            <p:cNvSpPr/>
            <p:nvPr/>
          </p:nvSpPr>
          <p:spPr>
            <a:xfrm>
              <a:off x="10040686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="" xmlns:a16="http://schemas.microsoft.com/office/drawing/2014/main" id="{49239472-EFAE-4012-A0EA-330E10C7869C}"/>
                </a:ext>
              </a:extLst>
            </p:cNvPr>
            <p:cNvSpPr/>
            <p:nvPr/>
          </p:nvSpPr>
          <p:spPr>
            <a:xfrm>
              <a:off x="1111634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="" xmlns:a16="http://schemas.microsoft.com/office/drawing/2014/main" id="{12D2CEA4-2BEB-40BF-85CC-AFDD7DB46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9" y="643400"/>
            <a:ext cx="4886057" cy="4144955"/>
          </a:xfrm>
          <a:prstGeom prst="rect">
            <a:avLst/>
          </a:prstGeom>
        </p:spPr>
      </p:pic>
      <p:pic>
        <p:nvPicPr>
          <p:cNvPr id="19" name="صورة 18" descr="صورة تحتوي على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D6EBA77-5562-4128-990A-999BA1638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97" y="3248266"/>
            <a:ext cx="765230" cy="1323044"/>
          </a:xfrm>
          <a:prstGeom prst="rect">
            <a:avLst/>
          </a:prstGeom>
        </p:spPr>
      </p:pic>
      <p:pic>
        <p:nvPicPr>
          <p:cNvPr id="21" name="صورة 20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165EE7B-AC51-4F09-BF99-86C0C770EE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6705" y="3356812"/>
            <a:ext cx="765230" cy="114244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0993E7B3-1A75-488F-BAD2-506C4F9AC9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07" y="935618"/>
            <a:ext cx="1735177" cy="1735177"/>
          </a:xfrm>
          <a:prstGeom prst="rect">
            <a:avLst/>
          </a:prstGeom>
        </p:spPr>
      </p:pic>
      <p:pic>
        <p:nvPicPr>
          <p:cNvPr id="35" name="صورة 34" descr="صورة تحتوي على نص, أصفر, النقل, حافلة&#10;&#10;تم إنشاء الوصف تلقائياً">
            <a:extLst>
              <a:ext uri="{FF2B5EF4-FFF2-40B4-BE49-F238E27FC236}">
                <a16:creationId xmlns="" xmlns:a16="http://schemas.microsoft.com/office/drawing/2014/main" id="{B4638B7A-7D90-44F1-907D-7F11A10C8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051" y="3356813"/>
            <a:ext cx="3270366" cy="2117035"/>
          </a:xfrm>
          <a:prstGeom prst="rect">
            <a:avLst/>
          </a:prstGeom>
        </p:spPr>
      </p:pic>
      <p:pic>
        <p:nvPicPr>
          <p:cNvPr id="47" name="بوق سيارة2">
            <a:hlinkClick r:id="" action="ppaction://media"/>
            <a:extLst>
              <a:ext uri="{FF2B5EF4-FFF2-40B4-BE49-F238E27FC236}">
                <a16:creationId xmlns="" xmlns:a16="http://schemas.microsoft.com/office/drawing/2014/main" id="{FDC2A677-D33B-498D-A684-F9E3C8424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B5F73FB-FF3B-4082-A203-37B039B78196}"/>
              </a:ext>
            </a:extLst>
          </p:cNvPr>
          <p:cNvSpPr/>
          <p:nvPr/>
        </p:nvSpPr>
        <p:spPr>
          <a:xfrm>
            <a:off x="6005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2465164-8087-4642-A4E6-2E08F9734A2C}"/>
              </a:ext>
            </a:extLst>
          </p:cNvPr>
          <p:cNvSpPr/>
          <p:nvPr/>
        </p:nvSpPr>
        <p:spPr>
          <a:xfrm>
            <a:off x="1727513" y="899031"/>
            <a:ext cx="2192514" cy="379307"/>
          </a:xfrm>
          <a:prstGeom prst="rect">
            <a:avLst/>
          </a:prstGeom>
          <a:blipFill>
            <a:blip r:embed="rId10">
              <a:duotone>
                <a:prstClr val="black"/>
                <a:srgbClr val="DEEBF7">
                  <a:tint val="45000"/>
                  <a:satMod val="400000"/>
                </a:srgbClr>
              </a:duotone>
            </a:blip>
            <a:tile tx="0" ty="0" sx="100000" sy="100000" flip="none" algn="tl"/>
          </a:blipFill>
          <a:ln/>
          <a:effectLst>
            <a:outerShdw blurRad="50800" dist="50800" dir="5400000" algn="ctr" rotWithShape="0">
              <a:schemeClr val="accent3"/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EG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rPr>
              <a:t>مدرسة </a:t>
            </a:r>
            <a:r>
              <a:rPr lang="ar-AE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rPr>
              <a:t> الشعلة الخاص</a:t>
            </a:r>
            <a:r>
              <a:rPr lang="ar-EG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rPr>
              <a:t>ة</a:t>
            </a:r>
            <a:r>
              <a:rPr lang="ar-EG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  <a:cs typeface="+mj-cs"/>
              </a:rPr>
              <a:t> </a:t>
            </a:r>
            <a:endParaRPr lang="en-US" sz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  <a:cs typeface="+mj-cs"/>
            </a:endParaRPr>
          </a:p>
        </p:txBody>
      </p:sp>
      <p:pic>
        <p:nvPicPr>
          <p:cNvPr id="45" name="صورة 44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33E54FCD-C9CF-4666-B22D-001CFF8015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49" y="1078477"/>
            <a:ext cx="2704320" cy="30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63086 -0.01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9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85DADFE7-CD85-40BE-AA24-774D175A4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87D50302-36AB-4479-A77E-F26BF6DEE0F3}"/>
              </a:ext>
            </a:extLst>
          </p:cNvPr>
          <p:cNvSpPr/>
          <p:nvPr/>
        </p:nvSpPr>
        <p:spPr>
          <a:xfrm>
            <a:off x="3288195" y="81170"/>
            <a:ext cx="4114800" cy="763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شكرااا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على المشاركة</a:t>
            </a:r>
          </a:p>
        </p:txBody>
      </p:sp>
      <p:pic>
        <p:nvPicPr>
          <p:cNvPr id="5" name="will.i.am Official Madagascar 2 Music Video  I Like To Move It">
            <a:hlinkClick r:id="" action="ppaction://media"/>
            <a:extLst>
              <a:ext uri="{FF2B5EF4-FFF2-40B4-BE49-F238E27FC236}">
                <a16:creationId xmlns="" xmlns:a16="http://schemas.microsoft.com/office/drawing/2014/main" id="{BFB38046-2371-4474-84C8-A1DE5C6C5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3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جواب صحيح">
            <a:extLst>
              <a:ext uri="{FF2B5EF4-FFF2-40B4-BE49-F238E27FC236}">
                <a16:creationId xmlns="" xmlns:a16="http://schemas.microsoft.com/office/drawing/2014/main" id="{285D69E9-6211-484B-BA7B-556D611A8B20}"/>
              </a:ext>
            </a:extLst>
          </p:cNvPr>
          <p:cNvSpPr/>
          <p:nvPr/>
        </p:nvSpPr>
        <p:spPr>
          <a:xfrm>
            <a:off x="3247277" y="4838764"/>
            <a:ext cx="5862000" cy="49523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جواب خطأ - 1">
            <a:extLst>
              <a:ext uri="{FF2B5EF4-FFF2-40B4-BE49-F238E27FC236}">
                <a16:creationId xmlns="" xmlns:a16="http://schemas.microsoft.com/office/drawing/2014/main" id="{E85F7CF3-8A5D-4B74-BBD3-93FCD9CEA188}"/>
              </a:ext>
            </a:extLst>
          </p:cNvPr>
          <p:cNvSpPr/>
          <p:nvPr/>
        </p:nvSpPr>
        <p:spPr>
          <a:xfrm>
            <a:off x="3247277" y="3633619"/>
            <a:ext cx="5862000" cy="49523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جواب خطأ - 2">
            <a:extLst>
              <a:ext uri="{FF2B5EF4-FFF2-40B4-BE49-F238E27FC236}">
                <a16:creationId xmlns="" xmlns:a16="http://schemas.microsoft.com/office/drawing/2014/main" id="{A2B77C75-2269-4D09-A5C3-2295DBD14231}"/>
              </a:ext>
            </a:extLst>
          </p:cNvPr>
          <p:cNvSpPr/>
          <p:nvPr/>
        </p:nvSpPr>
        <p:spPr>
          <a:xfrm>
            <a:off x="3247277" y="4236785"/>
            <a:ext cx="5862000" cy="49523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قناع شفاف">
            <a:extLst>
              <a:ext uri="{FF2B5EF4-FFF2-40B4-BE49-F238E27FC236}">
                <a16:creationId xmlns="" xmlns:a16="http://schemas.microsoft.com/office/drawing/2014/main" id="{5187F151-B3C8-4AEA-B1A8-3CA51E7714AA}"/>
              </a:ext>
            </a:extLst>
          </p:cNvPr>
          <p:cNvSpPr/>
          <p:nvPr/>
        </p:nvSpPr>
        <p:spPr>
          <a:xfrm>
            <a:off x="12293532" y="3429000"/>
            <a:ext cx="7283550" cy="21650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2" name="السؤال">
            <a:extLst>
              <a:ext uri="{FF2B5EF4-FFF2-40B4-BE49-F238E27FC236}">
                <a16:creationId xmlns="" xmlns:a16="http://schemas.microsoft.com/office/drawing/2014/main" id="{26855A8D-E8E7-4056-B36F-EAB0F2F871E2}"/>
              </a:ext>
            </a:extLst>
          </p:cNvPr>
          <p:cNvSpPr/>
          <p:nvPr/>
        </p:nvSpPr>
        <p:spPr>
          <a:xfrm>
            <a:off x="2924455" y="1328277"/>
            <a:ext cx="6507644" cy="2165026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زر التالي">
            <a:hlinkClick r:id="" action="ppaction://hlinkshowjump?jump=nextslide" tooltip="السؤال التالي">
              <a:snd r:embed="rId3" name="Button Click Percussive Version 1.wav"/>
            </a:hlinkClick>
            <a:extLst>
              <a:ext uri="{FF2B5EF4-FFF2-40B4-BE49-F238E27FC236}">
                <a16:creationId xmlns="" xmlns:a16="http://schemas.microsoft.com/office/drawing/2014/main" id="{847EECCF-8975-4198-8718-15104D5348FE}"/>
              </a:ext>
            </a:extLst>
          </p:cNvPr>
          <p:cNvSpPr/>
          <p:nvPr/>
        </p:nvSpPr>
        <p:spPr>
          <a:xfrm rot="5400000">
            <a:off x="1352558" y="3329529"/>
            <a:ext cx="266218" cy="266218"/>
          </a:xfrm>
          <a:prstGeom prst="flowChartMerg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BC079E51-3B4B-4A4B-8059-6800EC96E1BA}"/>
              </a:ext>
            </a:extLst>
          </p:cNvPr>
          <p:cNvSpPr txBox="1"/>
          <p:nvPr/>
        </p:nvSpPr>
        <p:spPr>
          <a:xfrm>
            <a:off x="3621559" y="734292"/>
            <a:ext cx="4754882" cy="584775"/>
          </a:xfrm>
          <a:custGeom>
            <a:avLst/>
            <a:gdLst>
              <a:gd name="connsiteX0" fmla="*/ 0 w 4754882"/>
              <a:gd name="connsiteY0" fmla="*/ 0 h 584775"/>
              <a:gd name="connsiteX1" fmla="*/ 4754882 w 4754882"/>
              <a:gd name="connsiteY1" fmla="*/ 0 h 584775"/>
              <a:gd name="connsiteX2" fmla="*/ 4754882 w 4754882"/>
              <a:gd name="connsiteY2" fmla="*/ 584775 h 584775"/>
              <a:gd name="connsiteX3" fmla="*/ 0 w 4754882"/>
              <a:gd name="connsiteY3" fmla="*/ 584775 h 584775"/>
              <a:gd name="connsiteX4" fmla="*/ 0 w 4754882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2" h="584775" extrusionOk="0">
                <a:moveTo>
                  <a:pt x="0" y="0"/>
                </a:moveTo>
                <a:cubicBezTo>
                  <a:pt x="1888686" y="85907"/>
                  <a:pt x="3278123" y="-138608"/>
                  <a:pt x="4754882" y="0"/>
                </a:cubicBezTo>
                <a:cubicBezTo>
                  <a:pt x="4746812" y="251990"/>
                  <a:pt x="4727825" y="392732"/>
                  <a:pt x="4754882" y="584775"/>
                </a:cubicBezTo>
                <a:cubicBezTo>
                  <a:pt x="2648434" y="472040"/>
                  <a:pt x="1569992" y="424335"/>
                  <a:pt x="0" y="584775"/>
                </a:cubicBezTo>
                <a:cubicBezTo>
                  <a:pt x="11143" y="516864"/>
                  <a:pt x="32414" y="199688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1389000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ar-AE" sz="3200" b="1" dirty="0" smtClean="0">
                <a:cs typeface="+mj-cs"/>
              </a:rPr>
              <a:t>تواضع شيوخ الامارات</a:t>
            </a:r>
            <a:endParaRPr lang="en-US" sz="3200" b="1" dirty="0"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859DC96-3A0F-4CF8-9E4F-97C5EC6AF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2" y="734292"/>
            <a:ext cx="2227672" cy="5604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51" y="1561948"/>
            <a:ext cx="3053629" cy="4183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35" y="1531241"/>
            <a:ext cx="2619375" cy="4214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90" y="1531429"/>
            <a:ext cx="2857500" cy="42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78476 -3.7037E-7 " pathEditMode="relative" rAng="0" ptsTypes="AA">
                                      <p:cBhvr>
                                        <p:cTn id="29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7845 -3.7037E-7 " pathEditMode="relative" rAng="0" ptsTypes="AA">
                                      <p:cBhvr>
                                        <p:cTn id="36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63" presetClass="path" presetSubtype="0" accel="5000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78476 -3.7037E-7 L -1.25E-6 -3.7037E-7 " pathEditMode="relative" rAng="0" ptsTypes="AA">
                                      <p:cBhvr>
                                        <p:cTn id="39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78476 -3.7037E-7 " pathEditMode="relative" rAng="0" ptsTypes="AA">
                                      <p:cBhvr>
                                        <p:cTn id="44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"/>
                            </p:stCondLst>
                            <p:childTnLst>
                              <p:par>
                                <p:cTn id="46" presetID="63" presetClass="path" presetSubtype="0" accel="5000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78476 -3.7037E-7 L -1.25E-6 -3.7037E-7 " pathEditMode="relative" rAng="0" ptsTypes="AA">
                                      <p:cBhvr>
                                        <p:cTn id="47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112" grpId="0" animBg="1"/>
      <p:bldP spid="112" grpId="1" animBg="1"/>
      <p:bldP spid="112" grpId="2" animBg="1"/>
      <p:bldP spid="112" grpId="3" animBg="1"/>
      <p:bldP spid="112" grpId="4" animBg="1"/>
      <p:bldP spid="102" grpId="0"/>
      <p:bldP spid="1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1168;p65">
            <a:extLst>
              <a:ext uri="{FF2B5EF4-FFF2-40B4-BE49-F238E27FC236}">
                <a16:creationId xmlns:a16="http://schemas.microsoft.com/office/drawing/2014/main" xmlns="" id="{D9644ADA-1C07-41FA-B784-B894C99CD4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7898" r="9115" b="-3617"/>
          <a:stretch/>
        </p:blipFill>
        <p:spPr>
          <a:xfrm>
            <a:off x="44939" y="834277"/>
            <a:ext cx="2152352" cy="239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1" descr="Picture 31">
            <a:extLst>
              <a:ext uri="{FF2B5EF4-FFF2-40B4-BE49-F238E27FC236}">
                <a16:creationId xmlns:a16="http://schemas.microsoft.com/office/drawing/2014/main" xmlns="" id="{F1233E9B-018D-44CA-BBD7-0F26EAAB4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432" y="908234"/>
            <a:ext cx="9583829" cy="575926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AAEFC5-3941-4817-9E8B-8970DCF1B359}"/>
              </a:ext>
            </a:extLst>
          </p:cNvPr>
          <p:cNvSpPr txBox="1"/>
          <p:nvPr/>
        </p:nvSpPr>
        <p:spPr>
          <a:xfrm>
            <a:off x="352295" y="991379"/>
            <a:ext cx="16337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5400" b="1" dirty="0"/>
              <a:t>انشطة</a:t>
            </a:r>
          </a:p>
          <a:p>
            <a:r>
              <a:rPr lang="ar-AE" sz="5400" b="1" dirty="0"/>
              <a:t>الطالب</a:t>
            </a:r>
            <a:endParaRPr lang="en-US" sz="54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016C6BF-A72F-4B8A-8277-30DBC9AF0000}"/>
              </a:ext>
            </a:extLst>
          </p:cNvPr>
          <p:cNvCxnSpPr/>
          <p:nvPr/>
        </p:nvCxnSpPr>
        <p:spPr>
          <a:xfrm>
            <a:off x="7085346" y="1617259"/>
            <a:ext cx="0" cy="434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58250E8-9549-41B2-A5CC-2632D6562CF4}"/>
              </a:ext>
            </a:extLst>
          </p:cNvPr>
          <p:cNvSpPr txBox="1"/>
          <p:nvPr/>
        </p:nvSpPr>
        <p:spPr>
          <a:xfrm>
            <a:off x="4046336" y="1617259"/>
            <a:ext cx="25968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600" b="1" dirty="0"/>
          </a:p>
          <a:p>
            <a:pPr algn="ctr"/>
            <a:r>
              <a:rPr lang="ar-AE" sz="3600" b="1" dirty="0"/>
              <a:t>انشطة الطالب</a:t>
            </a:r>
          </a:p>
          <a:p>
            <a:pPr algn="ctr"/>
            <a:r>
              <a:rPr lang="ar-AE" sz="3600" b="1" dirty="0"/>
              <a:t>صفحة </a:t>
            </a:r>
          </a:p>
          <a:p>
            <a:pPr algn="ctr"/>
            <a:r>
              <a:rPr lang="ar-AE" sz="3600" b="1" dirty="0"/>
              <a:t>105-106-107</a:t>
            </a:r>
            <a:endParaRPr lang="en-US" sz="3600" b="1" dirty="0"/>
          </a:p>
        </p:txBody>
      </p:sp>
      <p:pic>
        <p:nvPicPr>
          <p:cNvPr id="1026" name="Picture 2" descr="أيقونة أداة تعليم مدرسة الطالب ، قلم رمادي, قلم رصاص, أقلام, قلم png">
            <a:extLst>
              <a:ext uri="{FF2B5EF4-FFF2-40B4-BE49-F238E27FC236}">
                <a16:creationId xmlns:a16="http://schemas.microsoft.com/office/drawing/2014/main" xmlns="" id="{F7FE300D-E103-4F5A-93A0-AB0EC3649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4922" l="10000" r="90000">
                        <a14:foregroundMark x1="58652" y1="1953" x2="60337" y2="25000"/>
                        <a14:foregroundMark x1="45955" y1="60156" x2="49663" y2="94922"/>
                        <a14:foregroundMark x1="49663" y1="94922" x2="49438" y2="94922"/>
                        <a14:foregroundMark x1="59326" y1="57422" x2="60337" y2="85352"/>
                        <a14:foregroundMark x1="60337" y1="85352" x2="60112" y2="86523"/>
                        <a14:foregroundMark x1="52584" y1="60547" x2="54045" y2="92188"/>
                        <a14:foregroundMark x1="62697" y1="53516" x2="39551" y2="51367"/>
                        <a14:foregroundMark x1="39551" y1="51367" x2="37865" y2="54492"/>
                        <a14:foregroundMark x1="40899" y1="66797" x2="44382" y2="87500"/>
                        <a14:foregroundMark x1="39101" y1="75586" x2="40674" y2="8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9" r="26958"/>
          <a:stretch/>
        </p:blipFill>
        <p:spPr bwMode="auto">
          <a:xfrm>
            <a:off x="-503563" y="3162385"/>
            <a:ext cx="3137227" cy="377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يقونات الكمبيوتر ، الرياح للتلوين, متفرقات, قلم رصاص png">
            <a:extLst>
              <a:ext uri="{FF2B5EF4-FFF2-40B4-BE49-F238E27FC236}">
                <a16:creationId xmlns:a16="http://schemas.microsoft.com/office/drawing/2014/main" xmlns="" id="{431B5C12-78F9-457F-B68A-07416F276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1" b="98307" l="3000" r="95667">
                        <a14:foregroundMark x1="76667" y1="4231" x2="86556" y2="23413"/>
                        <a14:foregroundMark x1="86556" y1="23413" x2="86556" y2="27010"/>
                        <a14:foregroundMark x1="95667" y1="14034" x2="95667" y2="14034"/>
                        <a14:foregroundMark x1="80889" y1="16714" x2="71111" y2="33639"/>
                        <a14:foregroundMark x1="3000" y1="88928" x2="10667" y2="93441"/>
                        <a14:foregroundMark x1="77444" y1="15797" x2="57000" y2="35896"/>
                        <a14:foregroundMark x1="72556" y1="14528" x2="56778" y2="27856"/>
                        <a14:foregroundMark x1="56778" y1="27856" x2="55667" y2="30959"/>
                        <a14:foregroundMark x1="3667" y1="98307" x2="3667" y2="98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706">
            <a:off x="3177416" y="4214242"/>
            <a:ext cx="1526537" cy="24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F24252-085C-4524-A200-23F20D4C4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2691">
            <a:off x="7474025" y="1709329"/>
            <a:ext cx="2810705" cy="34813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26250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غرفة نوم&#10;&#10;تم إنشاء الوصف تلقائياً">
            <a:extLst>
              <a:ext uri="{FF2B5EF4-FFF2-40B4-BE49-F238E27FC236}">
                <a16:creationId xmlns="" xmlns:a16="http://schemas.microsoft.com/office/drawing/2014/main" id="{E283B2E3-AA24-4AD4-9691-C9FCD0A84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87FD212E-4D84-43EE-9475-113CE8F71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25" b="92344" l="9795" r="89938">
                        <a14:foregroundMark x1="59929" y1="8906" x2="50401" y2="8281"/>
                        <a14:foregroundMark x1="50401" y1="8281" x2="40962" y2="11016"/>
                        <a14:foregroundMark x1="47106" y1="13750" x2="39893" y2="14688"/>
                        <a14:foregroundMark x1="50223" y1="14141" x2="43811" y2="23594"/>
                        <a14:foregroundMark x1="49777" y1="13125" x2="46215" y2="15859"/>
                        <a14:foregroundMark x1="30365" y1="65156" x2="20303" y2="71484"/>
                        <a14:foregroundMark x1="29475" y1="60469" x2="20481" y2="64141"/>
                        <a14:foregroundMark x1="27516" y1="62578" x2="27516" y2="62578"/>
                        <a14:foregroundMark x1="29475" y1="64922" x2="29475" y2="64922"/>
                        <a14:foregroundMark x1="32413" y1="91406" x2="32413" y2="91406"/>
                        <a14:foregroundMark x1="71594" y1="92344" x2="71594" y2="92344"/>
                        <a14:foregroundMark x1="13624" y1="63594" x2="13624" y2="63594"/>
                        <a14:foregroundMark x1="12556" y1="62422" x2="12556" y2="62422"/>
                        <a14:foregroundMark x1="12556" y1="62422" x2="14515" y2="65313"/>
                        <a14:foregroundMark x1="31968" y1="53516" x2="31968" y2="57188"/>
                        <a14:foregroundMark x1="48264" y1="15469" x2="41229" y2="1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32" y="5217500"/>
            <a:ext cx="1590429" cy="1812777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B01F51A4-9E39-4E6E-9870-38C175980AC3}"/>
              </a:ext>
            </a:extLst>
          </p:cNvPr>
          <p:cNvSpPr/>
          <p:nvPr/>
        </p:nvSpPr>
        <p:spPr>
          <a:xfrm>
            <a:off x="5498124" y="992761"/>
            <a:ext cx="487986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نمرح مع السنافر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موسيقى السنافر The Smurfs song">
            <a:hlinkClick r:id="" action="ppaction://media"/>
            <a:extLst>
              <a:ext uri="{FF2B5EF4-FFF2-40B4-BE49-F238E27FC236}">
                <a16:creationId xmlns="" xmlns:a16="http://schemas.microsoft.com/office/drawing/2014/main" id="{11C6CA54-A9E0-4605-B06E-4C021533D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933083-3B8F-47BC-9575-1BB774DD5E5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94147" y="-172277"/>
            <a:ext cx="1930375" cy="12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7F97EC5A-0F45-4606-8129-09B6D17B18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6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FF155950-E3A0-4A7F-AFFB-2669E6038C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764" y="2390752"/>
            <a:ext cx="2832703" cy="4825056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="" xmlns:a16="http://schemas.microsoft.com/office/drawing/2014/main" id="{EC15FE26-80C5-4A58-A944-9173604F96B1}"/>
              </a:ext>
            </a:extLst>
          </p:cNvPr>
          <p:cNvSpPr/>
          <p:nvPr/>
        </p:nvSpPr>
        <p:spPr>
          <a:xfrm>
            <a:off x="954157" y="495058"/>
            <a:ext cx="2676939" cy="967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 smtClean="0">
                <a:solidFill>
                  <a:schemeClr val="tx1"/>
                </a:solidFill>
              </a:rPr>
              <a:t>يعرض عليهم مساعدتهم</a:t>
            </a:r>
          </a:p>
          <a:p>
            <a:pPr algn="ctr"/>
            <a:r>
              <a:rPr lang="ar-AE" sz="2000" b="1" dirty="0" smtClean="0">
                <a:solidFill>
                  <a:schemeClr val="tx1"/>
                </a:solidFill>
              </a:rPr>
              <a:t>في بناء البيوت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="" xmlns:a16="http://schemas.microsoft.com/office/drawing/2014/main" id="{0BB0CB27-14C2-461B-8AE3-5ABFDAE9ED04}"/>
              </a:ext>
            </a:extLst>
          </p:cNvPr>
          <p:cNvSpPr/>
          <p:nvPr/>
        </p:nvSpPr>
        <p:spPr>
          <a:xfrm>
            <a:off x="1665028" y="1887485"/>
            <a:ext cx="3528442" cy="967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>
                <a:solidFill>
                  <a:schemeClr val="tx1"/>
                </a:solidFill>
              </a:rPr>
              <a:t>يستمع لمشكلاتهم ويساعدهم في</a:t>
            </a:r>
          </a:p>
          <a:p>
            <a:pPr algn="ctr"/>
            <a:r>
              <a:rPr lang="ar-AE" sz="2400" b="1" dirty="0" smtClean="0">
                <a:solidFill>
                  <a:schemeClr val="tx1"/>
                </a:solidFill>
              </a:rPr>
              <a:t>حلها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="" xmlns:a16="http://schemas.microsoft.com/office/drawing/2014/main" id="{BFA9A4D5-BE70-4E0C-A786-A6AA97E52F25}"/>
              </a:ext>
            </a:extLst>
          </p:cNvPr>
          <p:cNvSpPr/>
          <p:nvPr/>
        </p:nvSpPr>
        <p:spPr>
          <a:xfrm>
            <a:off x="3854999" y="3279912"/>
            <a:ext cx="2676939" cy="967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>
                <a:solidFill>
                  <a:schemeClr val="tx1"/>
                </a:solidFill>
              </a:rPr>
              <a:t>يختاروه ليكون والياً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19" name="صورة 18" descr="صورة تحتوي على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F6B28F-FD70-4862-86DA-90A0090EC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66" y="4247322"/>
            <a:ext cx="1840813" cy="2610677"/>
          </a:xfrm>
          <a:prstGeom prst="rect">
            <a:avLst/>
          </a:prstGeom>
        </p:spPr>
      </p:pic>
      <p:pic>
        <p:nvPicPr>
          <p:cNvPr id="23" name="صورة 22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212A210-6D13-4223-B5D5-8987B82FB4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93" y="-123307"/>
            <a:ext cx="1703948" cy="194216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5484" y="1661210"/>
            <a:ext cx="1413428" cy="1419957"/>
          </a:xfrm>
          <a:prstGeom prst="rect">
            <a:avLst/>
          </a:prstGeom>
        </p:spPr>
      </p:pic>
      <p:pic>
        <p:nvPicPr>
          <p:cNvPr id="28" name="صورة 27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CFC570D7-0FA6-4BA4-9151-FC96221EB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20" y="2792532"/>
            <a:ext cx="1703948" cy="1942167"/>
          </a:xfrm>
          <a:prstGeom prst="rect">
            <a:avLst/>
          </a:prstGeom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="" xmlns:a16="http://schemas.microsoft.com/office/drawing/2014/main" id="{D50F4F77-F3C0-427F-9E19-2E9B20DDE0DB}"/>
              </a:ext>
            </a:extLst>
          </p:cNvPr>
          <p:cNvSpPr/>
          <p:nvPr/>
        </p:nvSpPr>
        <p:spPr>
          <a:xfrm>
            <a:off x="5002655" y="254361"/>
            <a:ext cx="5084773" cy="1716873"/>
          </a:xfrm>
          <a:prstGeom prst="cloudCallout">
            <a:avLst>
              <a:gd name="adj1" fmla="val 33770"/>
              <a:gd name="adj2" fmla="val 68675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 smtClean="0">
                <a:solidFill>
                  <a:schemeClr val="tx1"/>
                </a:solidFill>
              </a:rPr>
              <a:t>كان أبوراشديفتح مجلسه للناس كي:</a:t>
            </a:r>
            <a:endParaRPr lang="en-GB" sz="4000" b="1" dirty="0">
              <a:solidFill>
                <a:schemeClr val="tx1"/>
              </a:solidFill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="" xmlns:a16="http://schemas.microsoft.com/office/drawing/2014/main" id="{49FDFEA1-B1BC-4E09-AB5C-549CD02A5A63}"/>
              </a:ext>
            </a:extLst>
          </p:cNvPr>
          <p:cNvGrpSpPr/>
          <p:nvPr/>
        </p:nvGrpSpPr>
        <p:grpSpPr>
          <a:xfrm>
            <a:off x="4190917" y="4446066"/>
            <a:ext cx="3704853" cy="1465375"/>
            <a:chOff x="4190918" y="4446066"/>
            <a:chExt cx="3488676" cy="1465375"/>
          </a:xfrm>
        </p:grpSpPr>
        <p:sp>
          <p:nvSpPr>
            <p:cNvPr id="18" name="مستطيل: زوايا مستديرة 17">
              <a:extLst>
                <a:ext uri="{FF2B5EF4-FFF2-40B4-BE49-F238E27FC236}">
                  <a16:creationId xmlns="" xmlns:a16="http://schemas.microsoft.com/office/drawing/2014/main" id="{D31F4C8A-EF37-46C2-A1D5-73601AC3AB2B}"/>
                </a:ext>
              </a:extLst>
            </p:cNvPr>
            <p:cNvSpPr/>
            <p:nvPr/>
          </p:nvSpPr>
          <p:spPr>
            <a:xfrm>
              <a:off x="5002655" y="4841822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KW" sz="3200" b="1" dirty="0">
                  <a:solidFill>
                    <a:schemeClr val="tx1"/>
                  </a:solidFill>
                </a:rPr>
                <a:t>أطلب المساعدة</a:t>
              </a:r>
              <a:endParaRPr lang="en-GB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" name="صورة 19" descr="صورة تحتوي على نص, قصاصة فنية&#10;&#10;تم إنشاء الوصف تلقائياً">
              <a:extLst>
                <a:ext uri="{FF2B5EF4-FFF2-40B4-BE49-F238E27FC236}">
                  <a16:creationId xmlns="" xmlns:a16="http://schemas.microsoft.com/office/drawing/2014/main" id="{A9E48510-4C7A-4C56-B2EA-519DFB29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61" b="95455" l="8197" r="90710">
                          <a14:foregroundMark x1="69945" y1="11111" x2="22951" y2="14646"/>
                          <a14:foregroundMark x1="22951" y1="14646" x2="19672" y2="26768"/>
                          <a14:foregroundMark x1="55738" y1="5051" x2="18579" y2="9596"/>
                          <a14:foregroundMark x1="18579" y1="9596" x2="8197" y2="24242"/>
                          <a14:foregroundMark x1="77049" y1="6061" x2="61749" y2="20202"/>
                          <a14:foregroundMark x1="61749" y1="20202" x2="52459" y2="21717"/>
                          <a14:foregroundMark x1="50820" y1="49495" x2="73770" y2="49495"/>
                          <a14:foregroundMark x1="73770" y1="49495" x2="73770" y2="48990"/>
                          <a14:foregroundMark x1="88525" y1="34343" x2="84699" y2="54545"/>
                          <a14:foregroundMark x1="89617" y1="62121" x2="90164" y2="83838"/>
                          <a14:foregroundMark x1="90164" y1="83838" x2="65027" y2="90909"/>
                          <a14:foregroundMark x1="65027" y1="90909" x2="19126" y2="92424"/>
                          <a14:foregroundMark x1="31148" y1="94949" x2="51913" y2="93939"/>
                          <a14:foregroundMark x1="51913" y1="93939" x2="90710" y2="9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0918" y="4446066"/>
              <a:ext cx="1354362" cy="1465375"/>
            </a:xfrm>
            <a:prstGeom prst="rect">
              <a:avLst/>
            </a:prstGeom>
          </p:spPr>
        </p:pic>
      </p:grpSp>
      <p:pic>
        <p:nvPicPr>
          <p:cNvPr id="26" name="ضربة موفقة">
            <a:hlinkClick r:id="" action="ppaction://media"/>
            <a:extLst>
              <a:ext uri="{FF2B5EF4-FFF2-40B4-BE49-F238E27FC236}">
                <a16:creationId xmlns="" xmlns:a16="http://schemas.microsoft.com/office/drawing/2014/main" id="{357604BB-2793-43BF-B0FF-2DD419D536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774" end="31954.81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05248" y="910435"/>
            <a:ext cx="609600" cy="609600"/>
          </a:xfrm>
          <a:prstGeom prst="rect">
            <a:avLst/>
          </a:prstGeom>
        </p:spPr>
      </p:pic>
      <p:pic>
        <p:nvPicPr>
          <p:cNvPr id="29" name="المساعدة">
            <a:hlinkClick r:id="" action="ppaction://media"/>
            <a:extLst>
              <a:ext uri="{FF2B5EF4-FFF2-40B4-BE49-F238E27FC236}">
                <a16:creationId xmlns="" xmlns:a16="http://schemas.microsoft.com/office/drawing/2014/main" id="{707E31EE-D31C-456A-B3FA-3A2CABF778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2956" end="511287.06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34179" y="1424189"/>
            <a:ext cx="609600" cy="609600"/>
          </a:xfrm>
          <a:prstGeom prst="rect">
            <a:avLst/>
          </a:prstGeom>
        </p:spPr>
      </p:pic>
      <p:pic>
        <p:nvPicPr>
          <p:cNvPr id="30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58F86E6B-68F4-4B9A-9ABA-D1D8A9FA8E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34179" y="307774"/>
            <a:ext cx="609600" cy="609600"/>
          </a:xfrm>
          <a:prstGeom prst="rect">
            <a:avLst/>
          </a:prstGeom>
        </p:spPr>
      </p:pic>
      <p:pic>
        <p:nvPicPr>
          <p:cNvPr id="31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933820AD-4AA6-471B-B39D-9CE568F49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10096" y="-43054"/>
            <a:ext cx="609600" cy="609600"/>
          </a:xfrm>
          <a:prstGeom prst="rect">
            <a:avLst/>
          </a:prstGeom>
        </p:spPr>
      </p:pic>
      <p:pic>
        <p:nvPicPr>
          <p:cNvPr id="5" name="صورة 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47BDAAF-CBE7-47B9-AE9A-2063B6EE1C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43" y="72570"/>
            <a:ext cx="845290" cy="7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5" name="chimes.wav"/>
          </p:stSnd>
        </p:sndAc>
      </p:transition>
    </mc:Choice>
    <mc:Fallback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6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62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5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سماء, إغلاق&#10;&#10;تم إنشاء الوصف تلقائياً">
            <a:extLst>
              <a:ext uri="{FF2B5EF4-FFF2-40B4-BE49-F238E27FC236}">
                <a16:creationId xmlns="" xmlns:a16="http://schemas.microsoft.com/office/drawing/2014/main" id="{B2E6D75C-7D18-424F-954A-DB39CD090E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4"/>
          <a:stretch/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  <p:pic>
        <p:nvPicPr>
          <p:cNvPr id="23" name="صورة 22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212A210-6D13-4223-B5D5-8987B82FB4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42" y="761534"/>
            <a:ext cx="4320799" cy="4924865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="" xmlns:a16="http://schemas.microsoft.com/office/drawing/2014/main" id="{F3787319-6707-4B48-A33C-712183123844}"/>
              </a:ext>
            </a:extLst>
          </p:cNvPr>
          <p:cNvSpPr/>
          <p:nvPr/>
        </p:nvSpPr>
        <p:spPr>
          <a:xfrm>
            <a:off x="7024914" y="159941"/>
            <a:ext cx="4818743" cy="2089664"/>
          </a:xfrm>
          <a:prstGeom prst="cloudCallout">
            <a:avLst>
              <a:gd name="adj1" fmla="val -3940"/>
              <a:gd name="adj2" fmla="val 146531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 smtClean="0">
                <a:solidFill>
                  <a:schemeClr val="tx1"/>
                </a:solidFill>
              </a:rPr>
              <a:t>الدليل على كرم أبو راشد أنه كان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4" name="صورة 3" descr="صورة تحتوي على قصاصة فنية&#10;&#10;تم إنشاء الوصف تلقائياً">
            <a:extLst>
              <a:ext uri="{FF2B5EF4-FFF2-40B4-BE49-F238E27FC236}">
                <a16:creationId xmlns="" xmlns:a16="http://schemas.microsoft.com/office/drawing/2014/main" id="{33215BBA-A425-48F3-8A80-5F9A3349EB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35" y="3519926"/>
            <a:ext cx="3864043" cy="322003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9915ACAB-428C-4682-ADFB-73A919BCD09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76937" y="3807532"/>
            <a:ext cx="2328874" cy="293243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226CB0FF-887A-4046-A7B1-CE7F47C5F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33" b="90000" l="10000" r="90000">
                        <a14:foregroundMark x1="78800" y1="32833" x2="70500" y2="44667"/>
                        <a14:foregroundMark x1="77300" y1="45833" x2="79400" y2="44500"/>
                        <a14:foregroundMark x1="64700" y1="59833" x2="73800" y2="67667"/>
                        <a14:foregroundMark x1="73800" y1="67667" x2="73000" y2="85167"/>
                        <a14:foregroundMark x1="73000" y1="85167" x2="72800" y2="86000"/>
                        <a14:foregroundMark x1="51400" y1="7333" x2="47600" y2="14333"/>
                        <a14:foregroundMark x1="47600" y1="14333" x2="44200" y2="30667"/>
                        <a14:foregroundMark x1="44200" y1="30667" x2="44000" y2="31000"/>
                        <a14:foregroundMark x1="53300" y1="45500" x2="52100" y2="71167"/>
                        <a14:foregroundMark x1="46100" y1="61833" x2="46900" y2="71000"/>
                        <a14:foregroundMark x1="46900" y1="71000" x2="49300" y2="73667"/>
                        <a14:foregroundMark x1="51000" y1="77500" x2="55500" y2="73333"/>
                        <a14:foregroundMark x1="55500" y1="73333" x2="55600" y2="70667"/>
                        <a14:foregroundMark x1="24100" y1="47333" x2="24100" y2="47333"/>
                        <a14:foregroundMark x1="28400" y1="56833" x2="28400" y2="56833"/>
                        <a14:foregroundMark x1="32500" y1="48667" x2="23300" y2="55000"/>
                        <a14:foregroundMark x1="23300" y1="55000" x2="209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44" y="1331542"/>
            <a:ext cx="6308084" cy="3784850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="" xmlns:a16="http://schemas.microsoft.com/office/drawing/2014/main" id="{387B886D-E11C-418F-B17D-2F3CFD053A55}"/>
              </a:ext>
            </a:extLst>
          </p:cNvPr>
          <p:cNvGrpSpPr/>
          <p:nvPr/>
        </p:nvGrpSpPr>
        <p:grpSpPr>
          <a:xfrm>
            <a:off x="954156" y="1839372"/>
            <a:ext cx="3362235" cy="1204420"/>
            <a:chOff x="954156" y="1839372"/>
            <a:chExt cx="3362235" cy="1204420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="" xmlns:a16="http://schemas.microsoft.com/office/drawing/2014/main" id="{0BB0CB27-14C2-461B-8AE3-5ABFDAE9ED04}"/>
                </a:ext>
              </a:extLst>
            </p:cNvPr>
            <p:cNvSpPr/>
            <p:nvPr/>
          </p:nvSpPr>
          <p:spPr>
            <a:xfrm>
              <a:off x="954156" y="1987782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يشارك الاغنياء والفقراء والكبار والصغار طعامهم 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3" name="صورة 12">
              <a:extLst>
                <a:ext uri="{FF2B5EF4-FFF2-40B4-BE49-F238E27FC236}">
                  <a16:creationId xmlns="" xmlns:a16="http://schemas.microsoft.com/office/drawing/2014/main" id="{2E2023F8-707E-446B-B1AF-C7C7DEBE0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9866" y="1839372"/>
              <a:ext cx="956525" cy="1204420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="" xmlns:a16="http://schemas.microsoft.com/office/drawing/2014/main" id="{A43DB35F-413A-41C9-8462-2B860744352C}"/>
              </a:ext>
            </a:extLst>
          </p:cNvPr>
          <p:cNvGrpSpPr/>
          <p:nvPr/>
        </p:nvGrpSpPr>
        <p:grpSpPr>
          <a:xfrm>
            <a:off x="851179" y="415560"/>
            <a:ext cx="3366896" cy="1204420"/>
            <a:chOff x="851179" y="415560"/>
            <a:chExt cx="3366896" cy="1204420"/>
          </a:xfrm>
        </p:grpSpPr>
        <p:sp>
          <p:nvSpPr>
            <p:cNvPr id="15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851179" y="495213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يبسط الموائد ليأكل منها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الغني والفقيروالكبير والصغير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صورة 21">
              <a:extLst>
                <a:ext uri="{FF2B5EF4-FFF2-40B4-BE49-F238E27FC236}">
                  <a16:creationId xmlns="" xmlns:a16="http://schemas.microsoft.com/office/drawing/2014/main" id="{A54F7D2F-578F-43F9-83D8-A44D16DF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61550" y="415560"/>
              <a:ext cx="956525" cy="1204420"/>
            </a:xfrm>
            <a:prstGeom prst="rect">
              <a:avLst/>
            </a:prstGeom>
          </p:spPr>
        </p:pic>
      </p:grpSp>
      <p:pic>
        <p:nvPicPr>
          <p:cNvPr id="19" name="صورة 18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7777D49-7824-4697-AC85-9225BABD7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95" y="663405"/>
            <a:ext cx="4116604" cy="4692122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="" xmlns:a16="http://schemas.microsoft.com/office/drawing/2014/main" id="{0BCD185D-666E-4A51-8C2D-86031B24FDBD}"/>
              </a:ext>
            </a:extLst>
          </p:cNvPr>
          <p:cNvGrpSpPr/>
          <p:nvPr/>
        </p:nvGrpSpPr>
        <p:grpSpPr>
          <a:xfrm>
            <a:off x="1004413" y="3374664"/>
            <a:ext cx="3286378" cy="1204420"/>
            <a:chOff x="823742" y="3341373"/>
            <a:chExt cx="3286378" cy="1204420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="" xmlns:a16="http://schemas.microsoft.com/office/drawing/2014/main" id="{8E888578-E31C-4684-B30E-813D9F8C81AD}"/>
                </a:ext>
              </a:extLst>
            </p:cNvPr>
            <p:cNvSpPr/>
            <p:nvPr/>
          </p:nvSpPr>
          <p:spPr>
            <a:xfrm>
              <a:off x="823742" y="350313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يعيش في اسرة عريقة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عرفت بثرائها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24" name="صورة 23">
              <a:extLst>
                <a:ext uri="{FF2B5EF4-FFF2-40B4-BE49-F238E27FC236}">
                  <a16:creationId xmlns="" xmlns:a16="http://schemas.microsoft.com/office/drawing/2014/main" id="{29D26991-3680-4F58-86C4-BE6FE7768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53595" y="3341373"/>
              <a:ext cx="956525" cy="1204420"/>
            </a:xfrm>
            <a:prstGeom prst="rect">
              <a:avLst/>
            </a:prstGeom>
          </p:spPr>
        </p:pic>
      </p:grpSp>
      <p:grpSp>
        <p:nvGrpSpPr>
          <p:cNvPr id="8" name="مجموعة 7">
            <a:extLst>
              <a:ext uri="{FF2B5EF4-FFF2-40B4-BE49-F238E27FC236}">
                <a16:creationId xmlns="" xmlns:a16="http://schemas.microsoft.com/office/drawing/2014/main" id="{FEBEA699-78A6-4F56-8A71-0A42A19A20E0}"/>
              </a:ext>
            </a:extLst>
          </p:cNvPr>
          <p:cNvGrpSpPr/>
          <p:nvPr/>
        </p:nvGrpSpPr>
        <p:grpSpPr>
          <a:xfrm>
            <a:off x="579396" y="4786041"/>
            <a:ext cx="3958382" cy="1155460"/>
            <a:chOff x="321283" y="4970296"/>
            <a:chExt cx="3958382" cy="1155460"/>
          </a:xfrm>
        </p:grpSpPr>
        <p:sp>
          <p:nvSpPr>
            <p:cNvPr id="21" name="مستطيل: زوايا مستديرة 20">
              <a:extLst>
                <a:ext uri="{FF2B5EF4-FFF2-40B4-BE49-F238E27FC236}">
                  <a16:creationId xmlns="" xmlns:a16="http://schemas.microsoft.com/office/drawing/2014/main" id="{76E232F0-828D-42D0-A47F-4ADA44824447}"/>
                </a:ext>
              </a:extLst>
            </p:cNvPr>
            <p:cNvSpPr/>
            <p:nvPr/>
          </p:nvSpPr>
          <p:spPr>
            <a:xfrm>
              <a:off x="321283" y="5158347"/>
              <a:ext cx="3157781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KW" sz="3200" b="1" dirty="0">
                  <a:solidFill>
                    <a:schemeClr val="tx1"/>
                  </a:solidFill>
                </a:rPr>
                <a:t>أطلب المساعدة</a:t>
              </a:r>
            </a:p>
            <a:p>
              <a:endParaRPr lang="en-GB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="" xmlns:a16="http://schemas.microsoft.com/office/drawing/2014/main" id="{33414DB7-DE15-4122-92A6-C770A5C15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088" b="94853" l="4889" r="97000">
                          <a14:foregroundMark x1="4889" y1="40588" x2="6889" y2="55147"/>
                          <a14:foregroundMark x1="15111" y1="6324" x2="20444" y2="3529"/>
                          <a14:foregroundMark x1="20444" y1="3529" x2="21667" y2="10735"/>
                          <a14:foregroundMark x1="21667" y1="10735" x2="17556" y2="16176"/>
                          <a14:foregroundMark x1="17556" y1="16176" x2="17222" y2="18676"/>
                          <a14:foregroundMark x1="18111" y1="25294" x2="17333" y2="23676"/>
                          <a14:foregroundMark x1="37778" y1="42647" x2="36556" y2="50441"/>
                          <a14:foregroundMark x1="90778" y1="59853" x2="92222" y2="44265"/>
                          <a14:foregroundMark x1="92222" y1="44265" x2="91000" y2="35735"/>
                          <a14:foregroundMark x1="91000" y1="35735" x2="93111" y2="32059"/>
                          <a14:foregroundMark x1="97111" y1="31029" x2="97111" y2="31029"/>
                          <a14:foregroundMark x1="31000" y1="94853" x2="31000" y2="948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472" y="4970296"/>
              <a:ext cx="1472193" cy="1112324"/>
            </a:xfrm>
            <a:prstGeom prst="rect">
              <a:avLst/>
            </a:prstGeom>
          </p:spPr>
        </p:pic>
      </p:grpSp>
      <p:pic>
        <p:nvPicPr>
          <p:cNvPr id="26" name="ضربة موفقة">
            <a:hlinkClick r:id="" action="ppaction://media"/>
            <a:extLst>
              <a:ext uri="{FF2B5EF4-FFF2-40B4-BE49-F238E27FC236}">
                <a16:creationId xmlns="" xmlns:a16="http://schemas.microsoft.com/office/drawing/2014/main" id="{4A403DD4-F140-4432-84BC-F455AE01A0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774" end="31954.81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05248" y="910435"/>
            <a:ext cx="609600" cy="609600"/>
          </a:xfrm>
          <a:prstGeom prst="rect">
            <a:avLst/>
          </a:prstGeom>
        </p:spPr>
      </p:pic>
      <p:pic>
        <p:nvPicPr>
          <p:cNvPr id="27" name="المساعدة">
            <a:hlinkClick r:id="" action="ppaction://media"/>
            <a:extLst>
              <a:ext uri="{FF2B5EF4-FFF2-40B4-BE49-F238E27FC236}">
                <a16:creationId xmlns="" xmlns:a16="http://schemas.microsoft.com/office/drawing/2014/main" id="{E7AB5765-31EC-421B-B387-B69C8770EA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2956" end="511287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1424189"/>
            <a:ext cx="609600" cy="609600"/>
          </a:xfrm>
          <a:prstGeom prst="rect">
            <a:avLst/>
          </a:prstGeom>
        </p:spPr>
      </p:pic>
      <p:pic>
        <p:nvPicPr>
          <p:cNvPr id="28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044A98CD-F8D3-4376-85B1-9679D23BF1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307774"/>
            <a:ext cx="609600" cy="609600"/>
          </a:xfrm>
          <a:prstGeom prst="rect">
            <a:avLst/>
          </a:prstGeom>
        </p:spPr>
      </p:pic>
      <p:pic>
        <p:nvPicPr>
          <p:cNvPr id="29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8A685FED-691A-486D-884C-C098C0002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0096" y="-43054"/>
            <a:ext cx="609600" cy="609600"/>
          </a:xfrm>
          <a:prstGeom prst="rect">
            <a:avLst/>
          </a:prstGeom>
        </p:spPr>
      </p:pic>
      <p:pic>
        <p:nvPicPr>
          <p:cNvPr id="30" name="صورة 2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3738643-3592-4D69-AC32-F7B2411159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" y="5978823"/>
            <a:ext cx="845290" cy="7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3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5" name="chimes.wav"/>
          </p:stSnd>
        </p:sndAc>
      </p:transition>
    </mc:Choice>
    <mc:Fallback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6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نص, سماء, إغلاق&#10;&#10;تم إنشاء الوصف تلقائياً">
            <a:extLst>
              <a:ext uri="{FF2B5EF4-FFF2-40B4-BE49-F238E27FC236}">
                <a16:creationId xmlns="" xmlns:a16="http://schemas.microsoft.com/office/drawing/2014/main" id="{28A0CE79-7FEC-47C3-B754-D4C363528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="" xmlns:a16="http://schemas.microsoft.com/office/drawing/2014/main" id="{F3787319-6707-4B48-A33C-712183123844}"/>
              </a:ext>
            </a:extLst>
          </p:cNvPr>
          <p:cNvSpPr/>
          <p:nvPr/>
        </p:nvSpPr>
        <p:spPr>
          <a:xfrm>
            <a:off x="5590217" y="307774"/>
            <a:ext cx="5798760" cy="1942168"/>
          </a:xfrm>
          <a:prstGeom prst="cloudCallout">
            <a:avLst>
              <a:gd name="adj1" fmla="val 16585"/>
              <a:gd name="adj2" fmla="val 129343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 smtClean="0">
                <a:solidFill>
                  <a:schemeClr val="tx1"/>
                </a:solidFill>
              </a:rPr>
              <a:t>عندما تهدمت البيوت تكفل ابوراشد بأمرين ليس منها:</a:t>
            </a:r>
            <a:endParaRPr lang="en-GB" sz="3600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4814C0C0-D84F-4580-97D5-B25BF404C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9" y="3478791"/>
            <a:ext cx="4572495" cy="3229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5D8E2E79-DAA7-4D88-9698-E2D31B5B0E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9" y="2039029"/>
            <a:ext cx="3051691" cy="3621260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="" xmlns:a16="http://schemas.microsoft.com/office/drawing/2014/main" id="{82AD5C00-3A58-4222-B801-2EF3387513F9}"/>
              </a:ext>
            </a:extLst>
          </p:cNvPr>
          <p:cNvGrpSpPr/>
          <p:nvPr/>
        </p:nvGrpSpPr>
        <p:grpSpPr>
          <a:xfrm>
            <a:off x="446462" y="163332"/>
            <a:ext cx="3181770" cy="1512434"/>
            <a:chOff x="446462" y="163332"/>
            <a:chExt cx="3181770" cy="1512434"/>
          </a:xfrm>
        </p:grpSpPr>
        <p:sp>
          <p:nvSpPr>
            <p:cNvPr id="15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951293" y="51942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dirty="0">
                  <a:solidFill>
                    <a:schemeClr val="tx1"/>
                  </a:solidFill>
                </a:rPr>
                <a:t>فاطمة </a:t>
              </a:r>
              <a:endParaRPr lang="en-GB" sz="3200" dirty="0">
                <a:solidFill>
                  <a:schemeClr val="tx1"/>
                </a:solidFill>
              </a:endParaRPr>
            </a:p>
          </p:txBody>
        </p:sp>
        <p:pic>
          <p:nvPicPr>
            <p:cNvPr id="4" name="صورة 3">
              <a:extLst>
                <a:ext uri="{FF2B5EF4-FFF2-40B4-BE49-F238E27FC236}">
                  <a16:creationId xmlns="" xmlns:a16="http://schemas.microsoft.com/office/drawing/2014/main" id="{D2A0844E-41DE-4369-AE16-2EB96BA8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462" y="163332"/>
              <a:ext cx="1037763" cy="1512434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="" xmlns:a16="http://schemas.microsoft.com/office/drawing/2014/main" id="{9E0C2B25-C3B4-4603-837C-D16E8F1726C1}"/>
              </a:ext>
            </a:extLst>
          </p:cNvPr>
          <p:cNvGrpSpPr/>
          <p:nvPr/>
        </p:nvGrpSpPr>
        <p:grpSpPr>
          <a:xfrm>
            <a:off x="367739" y="1507472"/>
            <a:ext cx="3301729" cy="1512434"/>
            <a:chOff x="367739" y="1507472"/>
            <a:chExt cx="3301729" cy="1512434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="" xmlns:a16="http://schemas.microsoft.com/office/drawing/2014/main" id="{0BB0CB27-14C2-461B-8AE3-5ABFDAE9ED04}"/>
                </a:ext>
              </a:extLst>
            </p:cNvPr>
            <p:cNvSpPr/>
            <p:nvPr/>
          </p:nvSpPr>
          <p:spPr>
            <a:xfrm>
              <a:off x="992529" y="1892715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شراء معظم مستلزمات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البناء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="" xmlns:a16="http://schemas.microsoft.com/office/drawing/2014/main" id="{41EABB04-E901-4B81-81FA-2BB50238A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739" y="1507472"/>
              <a:ext cx="1037763" cy="1512434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="" xmlns:a16="http://schemas.microsoft.com/office/drawing/2014/main" id="{27F223F0-E25B-45EB-A37D-47EADC2006EC}"/>
              </a:ext>
            </a:extLst>
          </p:cNvPr>
          <p:cNvGrpSpPr/>
          <p:nvPr/>
        </p:nvGrpSpPr>
        <p:grpSpPr>
          <a:xfrm>
            <a:off x="405837" y="3081878"/>
            <a:ext cx="3268202" cy="1512434"/>
            <a:chOff x="405837" y="3081878"/>
            <a:chExt cx="3268202" cy="1512434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="" xmlns:a16="http://schemas.microsoft.com/office/drawing/2014/main" id="{BFA9A4D5-BE70-4E0C-A786-A6AA97E52F25}"/>
                </a:ext>
              </a:extLst>
            </p:cNvPr>
            <p:cNvSpPr/>
            <p:nvPr/>
          </p:nvSpPr>
          <p:spPr>
            <a:xfrm>
              <a:off x="997100" y="3429000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الاشراف على العمال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والبنائين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9" name="صورة 18">
              <a:extLst>
                <a:ext uri="{FF2B5EF4-FFF2-40B4-BE49-F238E27FC236}">
                  <a16:creationId xmlns="" xmlns:a16="http://schemas.microsoft.com/office/drawing/2014/main" id="{ABF37CD3-F923-428B-8AEF-87524C48F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37" y="3081878"/>
              <a:ext cx="1037763" cy="1512434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="" xmlns:a16="http://schemas.microsoft.com/office/drawing/2014/main" id="{37B478E3-3496-48CD-915A-715E65EFB449}"/>
              </a:ext>
            </a:extLst>
          </p:cNvPr>
          <p:cNvGrpSpPr/>
          <p:nvPr/>
        </p:nvGrpSpPr>
        <p:grpSpPr>
          <a:xfrm>
            <a:off x="129863" y="4549021"/>
            <a:ext cx="4210156" cy="1465375"/>
            <a:chOff x="129863" y="4549021"/>
            <a:chExt cx="4210156" cy="1465375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="" xmlns:a16="http://schemas.microsoft.com/office/drawing/2014/main" id="{5FFA8711-4CEE-4647-AED9-14E6CBCA1D62}"/>
                </a:ext>
              </a:extLst>
            </p:cNvPr>
            <p:cNvSpPr/>
            <p:nvPr/>
          </p:nvSpPr>
          <p:spPr>
            <a:xfrm>
              <a:off x="951293" y="4891651"/>
              <a:ext cx="3388726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KW" sz="3600" b="1" dirty="0">
                  <a:solidFill>
                    <a:schemeClr val="tx1"/>
                  </a:solidFill>
                </a:rPr>
                <a:t>أطلب المساعدة</a:t>
              </a:r>
              <a:endParaRPr lang="en-GB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صورة 21" descr="صورة تحتوي على نص, قصاصة فنية&#10;&#10;تم إنشاء الوصف تلقائياً">
              <a:extLst>
                <a:ext uri="{FF2B5EF4-FFF2-40B4-BE49-F238E27FC236}">
                  <a16:creationId xmlns="" xmlns:a16="http://schemas.microsoft.com/office/drawing/2014/main" id="{69FA7068-1468-427F-ABAE-02EA530C4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61" b="95455" l="8197" r="90710">
                          <a14:foregroundMark x1="69945" y1="11111" x2="22951" y2="14646"/>
                          <a14:foregroundMark x1="22951" y1="14646" x2="19672" y2="26768"/>
                          <a14:foregroundMark x1="55738" y1="5051" x2="18579" y2="9596"/>
                          <a14:foregroundMark x1="18579" y1="9596" x2="8197" y2="24242"/>
                          <a14:foregroundMark x1="77049" y1="6061" x2="61749" y2="20202"/>
                          <a14:foregroundMark x1="61749" y1="20202" x2="52459" y2="21717"/>
                          <a14:foregroundMark x1="50820" y1="49495" x2="73770" y2="49495"/>
                          <a14:foregroundMark x1="73770" y1="49495" x2="73770" y2="48990"/>
                          <a14:foregroundMark x1="88525" y1="34343" x2="84699" y2="54545"/>
                          <a14:foregroundMark x1="89617" y1="62121" x2="90164" y2="83838"/>
                          <a14:foregroundMark x1="90164" y1="83838" x2="65027" y2="90909"/>
                          <a14:foregroundMark x1="65027" y1="90909" x2="19126" y2="92424"/>
                          <a14:foregroundMark x1="31148" y1="94949" x2="51913" y2="93939"/>
                          <a14:foregroundMark x1="51913" y1="93939" x2="90710" y2="9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63" y="4549021"/>
              <a:ext cx="1354362" cy="1465375"/>
            </a:xfrm>
            <a:prstGeom prst="rect">
              <a:avLst/>
            </a:prstGeom>
          </p:spPr>
        </p:pic>
      </p:grpSp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514" y="3265184"/>
            <a:ext cx="1413428" cy="1419957"/>
          </a:xfrm>
          <a:prstGeom prst="rect">
            <a:avLst/>
          </a:prstGeom>
        </p:spPr>
      </p:pic>
      <p:pic>
        <p:nvPicPr>
          <p:cNvPr id="28" name="صورة 27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CFC570D7-0FA6-4BA4-9151-FC96221EBE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54" y="217089"/>
            <a:ext cx="1432365" cy="1632615"/>
          </a:xfrm>
          <a:prstGeom prst="rect">
            <a:avLst/>
          </a:prstGeom>
        </p:spPr>
      </p:pic>
      <p:pic>
        <p:nvPicPr>
          <p:cNvPr id="21" name="صورة 20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2340B26-D79F-4825-8219-923E2BAFEC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26" y="1634648"/>
            <a:ext cx="1432365" cy="1632615"/>
          </a:xfrm>
          <a:prstGeom prst="rect">
            <a:avLst/>
          </a:prstGeom>
        </p:spPr>
      </p:pic>
      <p:pic>
        <p:nvPicPr>
          <p:cNvPr id="23" name="ضربة موفقة">
            <a:hlinkClick r:id="" action="ppaction://media"/>
            <a:extLst>
              <a:ext uri="{FF2B5EF4-FFF2-40B4-BE49-F238E27FC236}">
                <a16:creationId xmlns="" xmlns:a16="http://schemas.microsoft.com/office/drawing/2014/main" id="{12237477-7310-49F8-BDAC-1D1F4CF785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774" end="31954.81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05248" y="910435"/>
            <a:ext cx="609600" cy="609600"/>
          </a:xfrm>
          <a:prstGeom prst="rect">
            <a:avLst/>
          </a:prstGeom>
        </p:spPr>
      </p:pic>
      <p:pic>
        <p:nvPicPr>
          <p:cNvPr id="24" name="المساعدة">
            <a:hlinkClick r:id="" action="ppaction://media"/>
            <a:extLst>
              <a:ext uri="{FF2B5EF4-FFF2-40B4-BE49-F238E27FC236}">
                <a16:creationId xmlns="" xmlns:a16="http://schemas.microsoft.com/office/drawing/2014/main" id="{ADF9886A-0665-44B1-873E-86CA321791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2956" end="511287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1424189"/>
            <a:ext cx="609600" cy="609600"/>
          </a:xfrm>
          <a:prstGeom prst="rect">
            <a:avLst/>
          </a:prstGeom>
        </p:spPr>
      </p:pic>
      <p:pic>
        <p:nvPicPr>
          <p:cNvPr id="25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63AF9B3E-122D-4C02-9F48-28B9C51213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307774"/>
            <a:ext cx="609600" cy="609600"/>
          </a:xfrm>
          <a:prstGeom prst="rect">
            <a:avLst/>
          </a:prstGeom>
        </p:spPr>
      </p:pic>
      <p:pic>
        <p:nvPicPr>
          <p:cNvPr id="26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FCF1419C-9B49-45ED-97D1-DF304B8BE3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0096" y="-43054"/>
            <a:ext cx="609600" cy="609600"/>
          </a:xfrm>
          <a:prstGeom prst="rect">
            <a:avLst/>
          </a:prstGeom>
        </p:spPr>
      </p:pic>
      <p:pic>
        <p:nvPicPr>
          <p:cNvPr id="29" name="صورة 28">
            <a:hlinkClick r:id="rId16" action="ppaction://hlinksldjump"/>
            <a:extLst>
              <a:ext uri="{FF2B5EF4-FFF2-40B4-BE49-F238E27FC236}">
                <a16:creationId xmlns="" xmlns:a16="http://schemas.microsoft.com/office/drawing/2014/main" id="{39CBD668-8C8C-4DD1-860E-7020A035654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" y="5978823"/>
            <a:ext cx="845290" cy="775207"/>
          </a:xfrm>
          <a:prstGeom prst="rect">
            <a:avLst/>
          </a:prstGeom>
        </p:spPr>
      </p:pic>
      <p:grpSp>
        <p:nvGrpSpPr>
          <p:cNvPr id="30" name="مجموعة 10">
            <a:extLst>
              <a:ext uri="{FF2B5EF4-FFF2-40B4-BE49-F238E27FC236}">
                <a16:creationId xmlns="" xmlns:a16="http://schemas.microsoft.com/office/drawing/2014/main" id="{82AD5C00-3A58-4222-B801-2EF3387513F9}"/>
              </a:ext>
            </a:extLst>
          </p:cNvPr>
          <p:cNvGrpSpPr/>
          <p:nvPr/>
        </p:nvGrpSpPr>
        <p:grpSpPr>
          <a:xfrm>
            <a:off x="446462" y="161157"/>
            <a:ext cx="3181770" cy="1512434"/>
            <a:chOff x="446462" y="163332"/>
            <a:chExt cx="3181770" cy="1512434"/>
          </a:xfrm>
        </p:grpSpPr>
        <p:sp>
          <p:nvSpPr>
            <p:cNvPr id="31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951293" y="51942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مشاركة البنائين والعمال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البناء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32" name="صورة 3">
              <a:extLst>
                <a:ext uri="{FF2B5EF4-FFF2-40B4-BE49-F238E27FC236}">
                  <a16:creationId xmlns="" xmlns:a16="http://schemas.microsoft.com/office/drawing/2014/main" id="{D2A0844E-41DE-4369-AE16-2EB96BA8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462" y="163332"/>
              <a:ext cx="1037763" cy="1512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48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5" name="chimes.wav"/>
          </p:stSnd>
        </p:sndAc>
      </p:transition>
    </mc:Choice>
    <mc:Fallback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نص, سماء, إغلاق&#10;&#10;تم إنشاء الوصف تلقائياً">
            <a:extLst>
              <a:ext uri="{FF2B5EF4-FFF2-40B4-BE49-F238E27FC236}">
                <a16:creationId xmlns="" xmlns:a16="http://schemas.microsoft.com/office/drawing/2014/main" id="{28A0CE79-7FEC-47C3-B754-D4C363528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="" xmlns:a16="http://schemas.microsoft.com/office/drawing/2014/main" id="{F3787319-6707-4B48-A33C-712183123844}"/>
              </a:ext>
            </a:extLst>
          </p:cNvPr>
          <p:cNvSpPr/>
          <p:nvPr/>
        </p:nvSpPr>
        <p:spPr>
          <a:xfrm>
            <a:off x="5590217" y="307774"/>
            <a:ext cx="5798760" cy="1942168"/>
          </a:xfrm>
          <a:prstGeom prst="cloudCallout">
            <a:avLst>
              <a:gd name="adj1" fmla="val 16585"/>
              <a:gd name="adj2" fmla="val 129343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 smtClean="0">
                <a:solidFill>
                  <a:schemeClr val="tx1"/>
                </a:solidFill>
              </a:rPr>
              <a:t>كان ابوراشد متواضعاً لايتعالى على الناس ,لانه:</a:t>
            </a:r>
            <a:endParaRPr lang="en-GB" sz="3600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4814C0C0-D84F-4580-97D5-B25BF404C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9" y="3478791"/>
            <a:ext cx="4572495" cy="3229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5D8E2E79-DAA7-4D88-9698-E2D31B5B0E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9" y="2039029"/>
            <a:ext cx="3051691" cy="3621260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="" xmlns:a16="http://schemas.microsoft.com/office/drawing/2014/main" id="{82AD5C00-3A58-4222-B801-2EF3387513F9}"/>
              </a:ext>
            </a:extLst>
          </p:cNvPr>
          <p:cNvGrpSpPr/>
          <p:nvPr/>
        </p:nvGrpSpPr>
        <p:grpSpPr>
          <a:xfrm>
            <a:off x="446462" y="163332"/>
            <a:ext cx="3181770" cy="1512434"/>
            <a:chOff x="446462" y="163332"/>
            <a:chExt cx="3181770" cy="1512434"/>
          </a:xfrm>
        </p:grpSpPr>
        <p:sp>
          <p:nvSpPr>
            <p:cNvPr id="15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951293" y="51942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dirty="0">
                  <a:solidFill>
                    <a:schemeClr val="tx1"/>
                  </a:solidFill>
                </a:rPr>
                <a:t>فاطمة </a:t>
              </a:r>
              <a:endParaRPr lang="en-GB" sz="3200" dirty="0">
                <a:solidFill>
                  <a:schemeClr val="tx1"/>
                </a:solidFill>
              </a:endParaRPr>
            </a:p>
          </p:txBody>
        </p:sp>
        <p:pic>
          <p:nvPicPr>
            <p:cNvPr id="4" name="صورة 3">
              <a:extLst>
                <a:ext uri="{FF2B5EF4-FFF2-40B4-BE49-F238E27FC236}">
                  <a16:creationId xmlns="" xmlns:a16="http://schemas.microsoft.com/office/drawing/2014/main" id="{D2A0844E-41DE-4369-AE16-2EB96BA8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462" y="163332"/>
              <a:ext cx="1037763" cy="1512434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="" xmlns:a16="http://schemas.microsoft.com/office/drawing/2014/main" id="{9E0C2B25-C3B4-4603-837C-D16E8F1726C1}"/>
              </a:ext>
            </a:extLst>
          </p:cNvPr>
          <p:cNvGrpSpPr/>
          <p:nvPr/>
        </p:nvGrpSpPr>
        <p:grpSpPr>
          <a:xfrm>
            <a:off x="367739" y="1507472"/>
            <a:ext cx="3301729" cy="1512434"/>
            <a:chOff x="367739" y="1507472"/>
            <a:chExt cx="3301729" cy="1512434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="" xmlns:a16="http://schemas.microsoft.com/office/drawing/2014/main" id="{0BB0CB27-14C2-461B-8AE3-5ABFDAE9ED04}"/>
                </a:ext>
              </a:extLst>
            </p:cNvPr>
            <p:cNvSpPr/>
            <p:nvPr/>
          </p:nvSpPr>
          <p:spPr>
            <a:xfrm>
              <a:off x="992529" y="1892715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يرجوان يحبه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الناس ويقدروا افعاله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ويمدحوه في مجالسهم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="" xmlns:a16="http://schemas.microsoft.com/office/drawing/2014/main" id="{41EABB04-E901-4B81-81FA-2BB50238A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739" y="1507472"/>
              <a:ext cx="1037763" cy="1512434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="" xmlns:a16="http://schemas.microsoft.com/office/drawing/2014/main" id="{27F223F0-E25B-45EB-A37D-47EADC2006EC}"/>
              </a:ext>
            </a:extLst>
          </p:cNvPr>
          <p:cNvGrpSpPr/>
          <p:nvPr/>
        </p:nvGrpSpPr>
        <p:grpSpPr>
          <a:xfrm>
            <a:off x="401266" y="3110670"/>
            <a:ext cx="3268202" cy="1512434"/>
            <a:chOff x="405837" y="3081878"/>
            <a:chExt cx="3268202" cy="1512434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="" xmlns:a16="http://schemas.microsoft.com/office/drawing/2014/main" id="{BFA9A4D5-BE70-4E0C-A786-A6AA97E52F25}"/>
                </a:ext>
              </a:extLst>
            </p:cNvPr>
            <p:cNvSpPr/>
            <p:nvPr/>
          </p:nvSpPr>
          <p:spPr>
            <a:xfrm>
              <a:off x="997100" y="3280748"/>
              <a:ext cx="2676939" cy="10337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AE" sz="20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يتأسى بسيرة الرسول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ويؤمن بقيمة 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التواضع</a:t>
              </a:r>
              <a:endParaRPr lang="ar-AE" sz="2000" b="1" dirty="0" smtClean="0">
                <a:solidFill>
                  <a:schemeClr val="tx1"/>
                </a:solidFill>
              </a:endParaRPr>
            </a:p>
            <a:p>
              <a:pPr algn="ctr"/>
              <a:endParaRPr lang="ar-AE" sz="24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صورة 18">
              <a:extLst>
                <a:ext uri="{FF2B5EF4-FFF2-40B4-BE49-F238E27FC236}">
                  <a16:creationId xmlns="" xmlns:a16="http://schemas.microsoft.com/office/drawing/2014/main" id="{ABF37CD3-F923-428B-8AEF-87524C48F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37" y="3081878"/>
              <a:ext cx="1037763" cy="1512434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="" xmlns:a16="http://schemas.microsoft.com/office/drawing/2014/main" id="{37B478E3-3496-48CD-915A-715E65EFB449}"/>
              </a:ext>
            </a:extLst>
          </p:cNvPr>
          <p:cNvGrpSpPr/>
          <p:nvPr/>
        </p:nvGrpSpPr>
        <p:grpSpPr>
          <a:xfrm>
            <a:off x="129863" y="4549021"/>
            <a:ext cx="4210156" cy="1465375"/>
            <a:chOff x="129863" y="4549021"/>
            <a:chExt cx="4210156" cy="1465375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="" xmlns:a16="http://schemas.microsoft.com/office/drawing/2014/main" id="{5FFA8711-4CEE-4647-AED9-14E6CBCA1D62}"/>
                </a:ext>
              </a:extLst>
            </p:cNvPr>
            <p:cNvSpPr/>
            <p:nvPr/>
          </p:nvSpPr>
          <p:spPr>
            <a:xfrm>
              <a:off x="951293" y="4891651"/>
              <a:ext cx="3388726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KW" sz="3600" b="1" dirty="0">
                  <a:solidFill>
                    <a:schemeClr val="tx1"/>
                  </a:solidFill>
                </a:rPr>
                <a:t>أطلب المساعدة</a:t>
              </a:r>
              <a:endParaRPr lang="en-GB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صورة 21" descr="صورة تحتوي على نص, قصاصة فنية&#10;&#10;تم إنشاء الوصف تلقائياً">
              <a:extLst>
                <a:ext uri="{FF2B5EF4-FFF2-40B4-BE49-F238E27FC236}">
                  <a16:creationId xmlns="" xmlns:a16="http://schemas.microsoft.com/office/drawing/2014/main" id="{69FA7068-1468-427F-ABAE-02EA530C4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61" b="95455" l="8197" r="90710">
                          <a14:foregroundMark x1="69945" y1="11111" x2="22951" y2="14646"/>
                          <a14:foregroundMark x1="22951" y1="14646" x2="19672" y2="26768"/>
                          <a14:foregroundMark x1="55738" y1="5051" x2="18579" y2="9596"/>
                          <a14:foregroundMark x1="18579" y1="9596" x2="8197" y2="24242"/>
                          <a14:foregroundMark x1="77049" y1="6061" x2="61749" y2="20202"/>
                          <a14:foregroundMark x1="61749" y1="20202" x2="52459" y2="21717"/>
                          <a14:foregroundMark x1="50820" y1="49495" x2="73770" y2="49495"/>
                          <a14:foregroundMark x1="73770" y1="49495" x2="73770" y2="48990"/>
                          <a14:foregroundMark x1="88525" y1="34343" x2="84699" y2="54545"/>
                          <a14:foregroundMark x1="89617" y1="62121" x2="90164" y2="83838"/>
                          <a14:foregroundMark x1="90164" y1="83838" x2="65027" y2="90909"/>
                          <a14:foregroundMark x1="65027" y1="90909" x2="19126" y2="92424"/>
                          <a14:foregroundMark x1="31148" y1="94949" x2="51913" y2="93939"/>
                          <a14:foregroundMark x1="51913" y1="93939" x2="90710" y2="9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63" y="4549021"/>
              <a:ext cx="1354362" cy="1465375"/>
            </a:xfrm>
            <a:prstGeom prst="rect">
              <a:avLst/>
            </a:prstGeom>
          </p:spPr>
        </p:pic>
      </p:grpSp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9868" y="3266006"/>
            <a:ext cx="1413428" cy="1419957"/>
          </a:xfrm>
          <a:prstGeom prst="rect">
            <a:avLst/>
          </a:prstGeom>
        </p:spPr>
      </p:pic>
      <p:pic>
        <p:nvPicPr>
          <p:cNvPr id="28" name="صورة 27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CFC570D7-0FA6-4BA4-9151-FC96221EBE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5" y="238573"/>
            <a:ext cx="1432365" cy="1632615"/>
          </a:xfrm>
          <a:prstGeom prst="rect">
            <a:avLst/>
          </a:prstGeom>
        </p:spPr>
      </p:pic>
      <p:pic>
        <p:nvPicPr>
          <p:cNvPr id="21" name="صورة 20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2340B26-D79F-4825-8219-923E2BAFEC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26" y="1634648"/>
            <a:ext cx="1432365" cy="1632615"/>
          </a:xfrm>
          <a:prstGeom prst="rect">
            <a:avLst/>
          </a:prstGeom>
        </p:spPr>
      </p:pic>
      <p:pic>
        <p:nvPicPr>
          <p:cNvPr id="23" name="ضربة موفقة">
            <a:hlinkClick r:id="" action="ppaction://media"/>
            <a:extLst>
              <a:ext uri="{FF2B5EF4-FFF2-40B4-BE49-F238E27FC236}">
                <a16:creationId xmlns="" xmlns:a16="http://schemas.microsoft.com/office/drawing/2014/main" id="{12237477-7310-49F8-BDAC-1D1F4CF785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774" end="31954.81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05248" y="910435"/>
            <a:ext cx="609600" cy="609600"/>
          </a:xfrm>
          <a:prstGeom prst="rect">
            <a:avLst/>
          </a:prstGeom>
        </p:spPr>
      </p:pic>
      <p:pic>
        <p:nvPicPr>
          <p:cNvPr id="24" name="المساعدة">
            <a:hlinkClick r:id="" action="ppaction://media"/>
            <a:extLst>
              <a:ext uri="{FF2B5EF4-FFF2-40B4-BE49-F238E27FC236}">
                <a16:creationId xmlns="" xmlns:a16="http://schemas.microsoft.com/office/drawing/2014/main" id="{ADF9886A-0665-44B1-873E-86CA321791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2956" end="511287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1424189"/>
            <a:ext cx="609600" cy="609600"/>
          </a:xfrm>
          <a:prstGeom prst="rect">
            <a:avLst/>
          </a:prstGeom>
        </p:spPr>
      </p:pic>
      <p:pic>
        <p:nvPicPr>
          <p:cNvPr id="25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63AF9B3E-122D-4C02-9F48-28B9C51213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307774"/>
            <a:ext cx="609600" cy="609600"/>
          </a:xfrm>
          <a:prstGeom prst="rect">
            <a:avLst/>
          </a:prstGeom>
        </p:spPr>
      </p:pic>
      <p:pic>
        <p:nvPicPr>
          <p:cNvPr id="26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FCF1419C-9B49-45ED-97D1-DF304B8BE3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0096" y="-43054"/>
            <a:ext cx="609600" cy="609600"/>
          </a:xfrm>
          <a:prstGeom prst="rect">
            <a:avLst/>
          </a:prstGeom>
        </p:spPr>
      </p:pic>
      <p:pic>
        <p:nvPicPr>
          <p:cNvPr id="29" name="صورة 28">
            <a:hlinkClick r:id="rId16" action="ppaction://hlinksldjump"/>
            <a:extLst>
              <a:ext uri="{FF2B5EF4-FFF2-40B4-BE49-F238E27FC236}">
                <a16:creationId xmlns="" xmlns:a16="http://schemas.microsoft.com/office/drawing/2014/main" id="{39CBD668-8C8C-4DD1-860E-7020A035654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" y="5978823"/>
            <a:ext cx="845290" cy="775207"/>
          </a:xfrm>
          <a:prstGeom prst="rect">
            <a:avLst/>
          </a:prstGeom>
        </p:spPr>
      </p:pic>
      <p:grpSp>
        <p:nvGrpSpPr>
          <p:cNvPr id="30" name="مجموعة 10">
            <a:extLst>
              <a:ext uri="{FF2B5EF4-FFF2-40B4-BE49-F238E27FC236}">
                <a16:creationId xmlns="" xmlns:a16="http://schemas.microsoft.com/office/drawing/2014/main" id="{82AD5C00-3A58-4222-B801-2EF3387513F9}"/>
              </a:ext>
            </a:extLst>
          </p:cNvPr>
          <p:cNvGrpSpPr/>
          <p:nvPr/>
        </p:nvGrpSpPr>
        <p:grpSpPr>
          <a:xfrm>
            <a:off x="446462" y="161157"/>
            <a:ext cx="3181770" cy="1512434"/>
            <a:chOff x="446462" y="163332"/>
            <a:chExt cx="3181770" cy="1512434"/>
          </a:xfrm>
        </p:grpSpPr>
        <p:sp>
          <p:nvSpPr>
            <p:cNvPr id="31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951293" y="51942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>
                  <a:solidFill>
                    <a:schemeClr val="tx1"/>
                  </a:solidFill>
                </a:rPr>
                <a:t>يرغب أن يختاره الناس</a:t>
              </a:r>
            </a:p>
            <a:p>
              <a:pPr algn="ctr"/>
              <a:r>
                <a:rPr lang="ar-AE" sz="2000" b="1" dirty="0">
                  <a:solidFill>
                    <a:schemeClr val="tx1"/>
                  </a:solidFill>
                </a:rPr>
                <a:t>ليتكلم باسمهم 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32" name="صورة 3">
              <a:extLst>
                <a:ext uri="{FF2B5EF4-FFF2-40B4-BE49-F238E27FC236}">
                  <a16:creationId xmlns="" xmlns:a16="http://schemas.microsoft.com/office/drawing/2014/main" id="{D2A0844E-41DE-4369-AE16-2EB96BA8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462" y="163332"/>
              <a:ext cx="1037763" cy="1512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18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5" name="chimes.wav"/>
          </p:stSnd>
        </p:sndAc>
      </p:transition>
    </mc:Choice>
    <mc:Fallback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سماء, إغلاق&#10;&#10;تم إنشاء الوصف تلقائياً">
            <a:extLst>
              <a:ext uri="{FF2B5EF4-FFF2-40B4-BE49-F238E27FC236}">
                <a16:creationId xmlns="" xmlns:a16="http://schemas.microsoft.com/office/drawing/2014/main" id="{B2E6D75C-7D18-424F-954A-DB39CD090E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4"/>
          <a:stretch/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  <p:pic>
        <p:nvPicPr>
          <p:cNvPr id="23" name="صورة 22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212A210-6D13-4223-B5D5-8987B82FB4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42" y="761534"/>
            <a:ext cx="4320799" cy="4924865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="" xmlns:a16="http://schemas.microsoft.com/office/drawing/2014/main" id="{F3787319-6707-4B48-A33C-712183123844}"/>
              </a:ext>
            </a:extLst>
          </p:cNvPr>
          <p:cNvSpPr/>
          <p:nvPr/>
        </p:nvSpPr>
        <p:spPr>
          <a:xfrm>
            <a:off x="7024914" y="159941"/>
            <a:ext cx="4818743" cy="2089664"/>
          </a:xfrm>
          <a:prstGeom prst="cloudCallout">
            <a:avLst>
              <a:gd name="adj1" fmla="val -3940"/>
              <a:gd name="adj2" fmla="val 146531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 smtClean="0">
                <a:solidFill>
                  <a:schemeClr val="tx1"/>
                </a:solidFill>
              </a:rPr>
              <a:t>المفارقة التي لمسهامن لايعرف أباراشد انه كان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4" name="صورة 3" descr="صورة تحتوي على قصاصة فنية&#10;&#10;تم إنشاء الوصف تلقائياً">
            <a:extLst>
              <a:ext uri="{FF2B5EF4-FFF2-40B4-BE49-F238E27FC236}">
                <a16:creationId xmlns="" xmlns:a16="http://schemas.microsoft.com/office/drawing/2014/main" id="{33215BBA-A425-48F3-8A80-5F9A3349EB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35" y="3519926"/>
            <a:ext cx="3864043" cy="322003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9915ACAB-428C-4682-ADFB-73A919BCD09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76937" y="3807532"/>
            <a:ext cx="2328874" cy="293243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226CB0FF-887A-4046-A7B1-CE7F47C5F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33" b="90000" l="10000" r="90000">
                        <a14:foregroundMark x1="78800" y1="32833" x2="70500" y2="44667"/>
                        <a14:foregroundMark x1="77300" y1="45833" x2="79400" y2="44500"/>
                        <a14:foregroundMark x1="64700" y1="59833" x2="73800" y2="67667"/>
                        <a14:foregroundMark x1="73800" y1="67667" x2="73000" y2="85167"/>
                        <a14:foregroundMark x1="73000" y1="85167" x2="72800" y2="86000"/>
                        <a14:foregroundMark x1="51400" y1="7333" x2="47600" y2="14333"/>
                        <a14:foregroundMark x1="47600" y1="14333" x2="44200" y2="30667"/>
                        <a14:foregroundMark x1="44200" y1="30667" x2="44000" y2="31000"/>
                        <a14:foregroundMark x1="53300" y1="45500" x2="52100" y2="71167"/>
                        <a14:foregroundMark x1="46100" y1="61833" x2="46900" y2="71000"/>
                        <a14:foregroundMark x1="46900" y1="71000" x2="49300" y2="73667"/>
                        <a14:foregroundMark x1="51000" y1="77500" x2="55500" y2="73333"/>
                        <a14:foregroundMark x1="55500" y1="73333" x2="55600" y2="70667"/>
                        <a14:foregroundMark x1="24100" y1="47333" x2="24100" y2="47333"/>
                        <a14:foregroundMark x1="28400" y1="56833" x2="28400" y2="56833"/>
                        <a14:foregroundMark x1="32500" y1="48667" x2="23300" y2="55000"/>
                        <a14:foregroundMark x1="23300" y1="55000" x2="209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44" y="1331542"/>
            <a:ext cx="6308084" cy="3784850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="" xmlns:a16="http://schemas.microsoft.com/office/drawing/2014/main" id="{387B886D-E11C-418F-B17D-2F3CFD053A55}"/>
              </a:ext>
            </a:extLst>
          </p:cNvPr>
          <p:cNvGrpSpPr/>
          <p:nvPr/>
        </p:nvGrpSpPr>
        <p:grpSpPr>
          <a:xfrm>
            <a:off x="954156" y="1839372"/>
            <a:ext cx="3362235" cy="1204420"/>
            <a:chOff x="954156" y="1839372"/>
            <a:chExt cx="3362235" cy="1204420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="" xmlns:a16="http://schemas.microsoft.com/office/drawing/2014/main" id="{0BB0CB27-14C2-461B-8AE3-5ABFDAE9ED04}"/>
                </a:ext>
              </a:extLst>
            </p:cNvPr>
            <p:cNvSpPr/>
            <p:nvPr/>
          </p:nvSpPr>
          <p:spPr>
            <a:xfrm>
              <a:off x="954156" y="1987782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يرى نفسه واحد من الناس 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لايختلف عنهم 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3" name="صورة 12">
              <a:extLst>
                <a:ext uri="{FF2B5EF4-FFF2-40B4-BE49-F238E27FC236}">
                  <a16:creationId xmlns="" xmlns:a16="http://schemas.microsoft.com/office/drawing/2014/main" id="{2E2023F8-707E-446B-B1AF-C7C7DEBE0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9866" y="1839372"/>
              <a:ext cx="956525" cy="1204420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="" xmlns:a16="http://schemas.microsoft.com/office/drawing/2014/main" id="{A43DB35F-413A-41C9-8462-2B860744352C}"/>
              </a:ext>
            </a:extLst>
          </p:cNvPr>
          <p:cNvGrpSpPr/>
          <p:nvPr/>
        </p:nvGrpSpPr>
        <p:grpSpPr>
          <a:xfrm>
            <a:off x="851179" y="415560"/>
            <a:ext cx="3366896" cy="1204420"/>
            <a:chOff x="851179" y="415560"/>
            <a:chExt cx="3366896" cy="1204420"/>
          </a:xfrm>
        </p:grpSpPr>
        <p:sp>
          <p:nvSpPr>
            <p:cNvPr id="15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851179" y="495213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يدرك ان الواجب يحتم عليه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ان يفوم بخدمة اهله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صورة 21">
              <a:extLst>
                <a:ext uri="{FF2B5EF4-FFF2-40B4-BE49-F238E27FC236}">
                  <a16:creationId xmlns="" xmlns:a16="http://schemas.microsoft.com/office/drawing/2014/main" id="{A54F7D2F-578F-43F9-83D8-A44D16DF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61550" y="415560"/>
              <a:ext cx="956525" cy="1204420"/>
            </a:xfrm>
            <a:prstGeom prst="rect">
              <a:avLst/>
            </a:prstGeom>
          </p:spPr>
        </p:pic>
      </p:grpSp>
      <p:pic>
        <p:nvPicPr>
          <p:cNvPr id="19" name="صورة 18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77777D49-7824-4697-AC85-9225BABD7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95" y="663405"/>
            <a:ext cx="4116604" cy="4692122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="" xmlns:a16="http://schemas.microsoft.com/office/drawing/2014/main" id="{0BCD185D-666E-4A51-8C2D-86031B24FDBD}"/>
              </a:ext>
            </a:extLst>
          </p:cNvPr>
          <p:cNvGrpSpPr/>
          <p:nvPr/>
        </p:nvGrpSpPr>
        <p:grpSpPr>
          <a:xfrm>
            <a:off x="1004413" y="3374664"/>
            <a:ext cx="3286378" cy="1204420"/>
            <a:chOff x="823742" y="3341373"/>
            <a:chExt cx="3286378" cy="1204420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="" xmlns:a16="http://schemas.microsoft.com/office/drawing/2014/main" id="{8E888578-E31C-4684-B30E-813D9F8C81AD}"/>
                </a:ext>
              </a:extLst>
            </p:cNvPr>
            <p:cNvSpPr/>
            <p:nvPr/>
          </p:nvSpPr>
          <p:spPr>
            <a:xfrm>
              <a:off x="823742" y="350313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يعمل بيده في الحصى والطين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وهو أغنى تجار القرية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24" name="صورة 23">
              <a:extLst>
                <a:ext uri="{FF2B5EF4-FFF2-40B4-BE49-F238E27FC236}">
                  <a16:creationId xmlns="" xmlns:a16="http://schemas.microsoft.com/office/drawing/2014/main" id="{29D26991-3680-4F58-86C4-BE6FE7768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53595" y="3341373"/>
              <a:ext cx="956525" cy="1204420"/>
            </a:xfrm>
            <a:prstGeom prst="rect">
              <a:avLst/>
            </a:prstGeom>
          </p:spPr>
        </p:pic>
      </p:grpSp>
      <p:grpSp>
        <p:nvGrpSpPr>
          <p:cNvPr id="8" name="مجموعة 7">
            <a:extLst>
              <a:ext uri="{FF2B5EF4-FFF2-40B4-BE49-F238E27FC236}">
                <a16:creationId xmlns="" xmlns:a16="http://schemas.microsoft.com/office/drawing/2014/main" id="{FEBEA699-78A6-4F56-8A71-0A42A19A20E0}"/>
              </a:ext>
            </a:extLst>
          </p:cNvPr>
          <p:cNvGrpSpPr/>
          <p:nvPr/>
        </p:nvGrpSpPr>
        <p:grpSpPr>
          <a:xfrm>
            <a:off x="579396" y="4786041"/>
            <a:ext cx="3958382" cy="1155460"/>
            <a:chOff x="321283" y="4970296"/>
            <a:chExt cx="3958382" cy="1155460"/>
          </a:xfrm>
        </p:grpSpPr>
        <p:sp>
          <p:nvSpPr>
            <p:cNvPr id="21" name="مستطيل: زوايا مستديرة 20">
              <a:extLst>
                <a:ext uri="{FF2B5EF4-FFF2-40B4-BE49-F238E27FC236}">
                  <a16:creationId xmlns="" xmlns:a16="http://schemas.microsoft.com/office/drawing/2014/main" id="{76E232F0-828D-42D0-A47F-4ADA44824447}"/>
                </a:ext>
              </a:extLst>
            </p:cNvPr>
            <p:cNvSpPr/>
            <p:nvPr/>
          </p:nvSpPr>
          <p:spPr>
            <a:xfrm>
              <a:off x="321283" y="5158347"/>
              <a:ext cx="3157781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KW" sz="3200" b="1" dirty="0">
                  <a:solidFill>
                    <a:schemeClr val="tx1"/>
                  </a:solidFill>
                </a:rPr>
                <a:t>أطلب المساعدة</a:t>
              </a:r>
            </a:p>
            <a:p>
              <a:endParaRPr lang="en-GB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="" xmlns:a16="http://schemas.microsoft.com/office/drawing/2014/main" id="{33414DB7-DE15-4122-92A6-C770A5C15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088" b="94853" l="4889" r="97000">
                          <a14:foregroundMark x1="4889" y1="40588" x2="6889" y2="55147"/>
                          <a14:foregroundMark x1="15111" y1="6324" x2="20444" y2="3529"/>
                          <a14:foregroundMark x1="20444" y1="3529" x2="21667" y2="10735"/>
                          <a14:foregroundMark x1="21667" y1="10735" x2="17556" y2="16176"/>
                          <a14:foregroundMark x1="17556" y1="16176" x2="17222" y2="18676"/>
                          <a14:foregroundMark x1="18111" y1="25294" x2="17333" y2="23676"/>
                          <a14:foregroundMark x1="37778" y1="42647" x2="36556" y2="50441"/>
                          <a14:foregroundMark x1="90778" y1="59853" x2="92222" y2="44265"/>
                          <a14:foregroundMark x1="92222" y1="44265" x2="91000" y2="35735"/>
                          <a14:foregroundMark x1="91000" y1="35735" x2="93111" y2="32059"/>
                          <a14:foregroundMark x1="97111" y1="31029" x2="97111" y2="31029"/>
                          <a14:foregroundMark x1="31000" y1="94853" x2="31000" y2="948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472" y="4970296"/>
              <a:ext cx="1472193" cy="1112324"/>
            </a:xfrm>
            <a:prstGeom prst="rect">
              <a:avLst/>
            </a:prstGeom>
          </p:spPr>
        </p:pic>
      </p:grpSp>
      <p:pic>
        <p:nvPicPr>
          <p:cNvPr id="26" name="ضربة موفقة">
            <a:hlinkClick r:id="" action="ppaction://media"/>
            <a:extLst>
              <a:ext uri="{FF2B5EF4-FFF2-40B4-BE49-F238E27FC236}">
                <a16:creationId xmlns="" xmlns:a16="http://schemas.microsoft.com/office/drawing/2014/main" id="{4A403DD4-F140-4432-84BC-F455AE01A0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774" end="31954.81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05248" y="910435"/>
            <a:ext cx="609600" cy="609600"/>
          </a:xfrm>
          <a:prstGeom prst="rect">
            <a:avLst/>
          </a:prstGeom>
        </p:spPr>
      </p:pic>
      <p:pic>
        <p:nvPicPr>
          <p:cNvPr id="27" name="المساعدة">
            <a:hlinkClick r:id="" action="ppaction://media"/>
            <a:extLst>
              <a:ext uri="{FF2B5EF4-FFF2-40B4-BE49-F238E27FC236}">
                <a16:creationId xmlns="" xmlns:a16="http://schemas.microsoft.com/office/drawing/2014/main" id="{E7AB5765-31EC-421B-B387-B69C8770EA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2956" end="511287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1424189"/>
            <a:ext cx="609600" cy="609600"/>
          </a:xfrm>
          <a:prstGeom prst="rect">
            <a:avLst/>
          </a:prstGeom>
        </p:spPr>
      </p:pic>
      <p:pic>
        <p:nvPicPr>
          <p:cNvPr id="28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044A98CD-F8D3-4376-85B1-9679D23BF1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307774"/>
            <a:ext cx="609600" cy="609600"/>
          </a:xfrm>
          <a:prstGeom prst="rect">
            <a:avLst/>
          </a:prstGeom>
        </p:spPr>
      </p:pic>
      <p:pic>
        <p:nvPicPr>
          <p:cNvPr id="29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8A685FED-691A-486D-884C-C098C0002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0096" y="-43054"/>
            <a:ext cx="609600" cy="609600"/>
          </a:xfrm>
          <a:prstGeom prst="rect">
            <a:avLst/>
          </a:prstGeom>
        </p:spPr>
      </p:pic>
      <p:pic>
        <p:nvPicPr>
          <p:cNvPr id="30" name="صورة 2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3738643-3592-4D69-AC32-F7B2411159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" y="5978823"/>
            <a:ext cx="845290" cy="7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6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5" name="chimes.wav"/>
          </p:stSnd>
        </p:sndAc>
      </p:transition>
    </mc:Choice>
    <mc:Fallback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6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نص, سماء, إغلاق&#10;&#10;تم إنشاء الوصف تلقائياً">
            <a:extLst>
              <a:ext uri="{FF2B5EF4-FFF2-40B4-BE49-F238E27FC236}">
                <a16:creationId xmlns="" xmlns:a16="http://schemas.microsoft.com/office/drawing/2014/main" id="{28A0CE79-7FEC-47C3-B754-D4C363528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="" xmlns:a16="http://schemas.microsoft.com/office/drawing/2014/main" id="{F3787319-6707-4B48-A33C-712183123844}"/>
              </a:ext>
            </a:extLst>
          </p:cNvPr>
          <p:cNvSpPr/>
          <p:nvPr/>
        </p:nvSpPr>
        <p:spPr>
          <a:xfrm>
            <a:off x="5590217" y="307774"/>
            <a:ext cx="5798760" cy="1942168"/>
          </a:xfrm>
          <a:prstGeom prst="cloudCallout">
            <a:avLst>
              <a:gd name="adj1" fmla="val 16585"/>
              <a:gd name="adj2" fmla="val 129343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 smtClean="0">
                <a:solidFill>
                  <a:schemeClr val="tx1"/>
                </a:solidFill>
              </a:rPr>
              <a:t>تدل العبارة الاخيرة في القصة على ان:</a:t>
            </a:r>
            <a:endParaRPr lang="en-GB" sz="3600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4814C0C0-D84F-4580-97D5-B25BF404C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9" y="3478791"/>
            <a:ext cx="4572495" cy="3229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5D8E2E79-DAA7-4D88-9698-E2D31B5B0E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9" y="2039029"/>
            <a:ext cx="3051691" cy="3621260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="" xmlns:a16="http://schemas.microsoft.com/office/drawing/2014/main" id="{82AD5C00-3A58-4222-B801-2EF3387513F9}"/>
              </a:ext>
            </a:extLst>
          </p:cNvPr>
          <p:cNvGrpSpPr/>
          <p:nvPr/>
        </p:nvGrpSpPr>
        <p:grpSpPr>
          <a:xfrm>
            <a:off x="446462" y="163332"/>
            <a:ext cx="3181770" cy="1512434"/>
            <a:chOff x="446462" y="163332"/>
            <a:chExt cx="3181770" cy="1512434"/>
          </a:xfrm>
        </p:grpSpPr>
        <p:sp>
          <p:nvSpPr>
            <p:cNvPr id="15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951293" y="51942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dirty="0">
                  <a:solidFill>
                    <a:schemeClr val="tx1"/>
                  </a:solidFill>
                </a:rPr>
                <a:t>فاطمة </a:t>
              </a:r>
              <a:endParaRPr lang="en-GB" sz="3200" dirty="0">
                <a:solidFill>
                  <a:schemeClr val="tx1"/>
                </a:solidFill>
              </a:endParaRPr>
            </a:p>
          </p:txBody>
        </p:sp>
        <p:pic>
          <p:nvPicPr>
            <p:cNvPr id="4" name="صورة 3">
              <a:extLst>
                <a:ext uri="{FF2B5EF4-FFF2-40B4-BE49-F238E27FC236}">
                  <a16:creationId xmlns="" xmlns:a16="http://schemas.microsoft.com/office/drawing/2014/main" id="{D2A0844E-41DE-4369-AE16-2EB96BA8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462" y="163332"/>
              <a:ext cx="1037763" cy="1512434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="" xmlns:a16="http://schemas.microsoft.com/office/drawing/2014/main" id="{9E0C2B25-C3B4-4603-837C-D16E8F1726C1}"/>
              </a:ext>
            </a:extLst>
          </p:cNvPr>
          <p:cNvGrpSpPr/>
          <p:nvPr/>
        </p:nvGrpSpPr>
        <p:grpSpPr>
          <a:xfrm>
            <a:off x="367739" y="1507472"/>
            <a:ext cx="3301729" cy="1512434"/>
            <a:chOff x="367739" y="1507472"/>
            <a:chExt cx="3301729" cy="1512434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="" xmlns:a16="http://schemas.microsoft.com/office/drawing/2014/main" id="{0BB0CB27-14C2-461B-8AE3-5ABFDAE9ED04}"/>
                </a:ext>
              </a:extLst>
            </p:cNvPr>
            <p:cNvSpPr/>
            <p:nvPr/>
          </p:nvSpPr>
          <p:spPr>
            <a:xfrm>
              <a:off x="992529" y="1892715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المال والجاه غير مهمين 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في حياة الناس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="" xmlns:a16="http://schemas.microsoft.com/office/drawing/2014/main" id="{41EABB04-E901-4B81-81FA-2BB50238A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739" y="1507472"/>
              <a:ext cx="1037763" cy="1512434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="" xmlns:a16="http://schemas.microsoft.com/office/drawing/2014/main" id="{27F223F0-E25B-45EB-A37D-47EADC2006EC}"/>
              </a:ext>
            </a:extLst>
          </p:cNvPr>
          <p:cNvGrpSpPr/>
          <p:nvPr/>
        </p:nvGrpSpPr>
        <p:grpSpPr>
          <a:xfrm>
            <a:off x="401266" y="3110670"/>
            <a:ext cx="3268202" cy="1512434"/>
            <a:chOff x="405837" y="3081878"/>
            <a:chExt cx="3268202" cy="1512434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="" xmlns:a16="http://schemas.microsoft.com/office/drawing/2014/main" id="{BFA9A4D5-BE70-4E0C-A786-A6AA97E52F25}"/>
                </a:ext>
              </a:extLst>
            </p:cNvPr>
            <p:cNvSpPr/>
            <p:nvPr/>
          </p:nvSpPr>
          <p:spPr>
            <a:xfrm>
              <a:off x="997100" y="3280748"/>
              <a:ext cx="2676939" cy="10337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AE" sz="20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الاخلاق الحسنة والتواضع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هما مفتاح القلوب</a:t>
              </a:r>
              <a:endParaRPr lang="ar-AE" sz="2000" b="1" dirty="0" smtClean="0">
                <a:solidFill>
                  <a:schemeClr val="tx1"/>
                </a:solidFill>
              </a:endParaRPr>
            </a:p>
            <a:p>
              <a:pPr algn="ctr"/>
              <a:endParaRPr lang="ar-AE" sz="24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صورة 18">
              <a:extLst>
                <a:ext uri="{FF2B5EF4-FFF2-40B4-BE49-F238E27FC236}">
                  <a16:creationId xmlns="" xmlns:a16="http://schemas.microsoft.com/office/drawing/2014/main" id="{ABF37CD3-F923-428B-8AEF-87524C48F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37" y="3081878"/>
              <a:ext cx="1037763" cy="1512434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="" xmlns:a16="http://schemas.microsoft.com/office/drawing/2014/main" id="{37B478E3-3496-48CD-915A-715E65EFB449}"/>
              </a:ext>
            </a:extLst>
          </p:cNvPr>
          <p:cNvGrpSpPr/>
          <p:nvPr/>
        </p:nvGrpSpPr>
        <p:grpSpPr>
          <a:xfrm>
            <a:off x="129863" y="4549021"/>
            <a:ext cx="4210156" cy="1465375"/>
            <a:chOff x="129863" y="4549021"/>
            <a:chExt cx="4210156" cy="1465375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="" xmlns:a16="http://schemas.microsoft.com/office/drawing/2014/main" id="{5FFA8711-4CEE-4647-AED9-14E6CBCA1D62}"/>
                </a:ext>
              </a:extLst>
            </p:cNvPr>
            <p:cNvSpPr/>
            <p:nvPr/>
          </p:nvSpPr>
          <p:spPr>
            <a:xfrm>
              <a:off x="951293" y="4891651"/>
              <a:ext cx="3388726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KW" sz="3600" b="1" dirty="0">
                  <a:solidFill>
                    <a:schemeClr val="tx1"/>
                  </a:solidFill>
                </a:rPr>
                <a:t>أطلب المساعدة</a:t>
              </a:r>
              <a:endParaRPr lang="en-GB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صورة 21" descr="صورة تحتوي على نص, قصاصة فنية&#10;&#10;تم إنشاء الوصف تلقائياً">
              <a:extLst>
                <a:ext uri="{FF2B5EF4-FFF2-40B4-BE49-F238E27FC236}">
                  <a16:creationId xmlns="" xmlns:a16="http://schemas.microsoft.com/office/drawing/2014/main" id="{69FA7068-1468-427F-ABAE-02EA530C4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61" b="95455" l="8197" r="90710">
                          <a14:foregroundMark x1="69945" y1="11111" x2="22951" y2="14646"/>
                          <a14:foregroundMark x1="22951" y1="14646" x2="19672" y2="26768"/>
                          <a14:foregroundMark x1="55738" y1="5051" x2="18579" y2="9596"/>
                          <a14:foregroundMark x1="18579" y1="9596" x2="8197" y2="24242"/>
                          <a14:foregroundMark x1="77049" y1="6061" x2="61749" y2="20202"/>
                          <a14:foregroundMark x1="61749" y1="20202" x2="52459" y2="21717"/>
                          <a14:foregroundMark x1="50820" y1="49495" x2="73770" y2="49495"/>
                          <a14:foregroundMark x1="73770" y1="49495" x2="73770" y2="48990"/>
                          <a14:foregroundMark x1="88525" y1="34343" x2="84699" y2="54545"/>
                          <a14:foregroundMark x1="89617" y1="62121" x2="90164" y2="83838"/>
                          <a14:foregroundMark x1="90164" y1="83838" x2="65027" y2="90909"/>
                          <a14:foregroundMark x1="65027" y1="90909" x2="19126" y2="92424"/>
                          <a14:foregroundMark x1="31148" y1="94949" x2="51913" y2="93939"/>
                          <a14:foregroundMark x1="51913" y1="93939" x2="90710" y2="9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63" y="4549021"/>
              <a:ext cx="1354362" cy="1465375"/>
            </a:xfrm>
            <a:prstGeom prst="rect">
              <a:avLst/>
            </a:prstGeom>
          </p:spPr>
        </p:pic>
      </p:grpSp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9868" y="3266006"/>
            <a:ext cx="1413428" cy="1419957"/>
          </a:xfrm>
          <a:prstGeom prst="rect">
            <a:avLst/>
          </a:prstGeom>
        </p:spPr>
      </p:pic>
      <p:pic>
        <p:nvPicPr>
          <p:cNvPr id="28" name="صورة 27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CFC570D7-0FA6-4BA4-9151-FC96221EBE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5" y="238573"/>
            <a:ext cx="1432365" cy="1632615"/>
          </a:xfrm>
          <a:prstGeom prst="rect">
            <a:avLst/>
          </a:prstGeom>
        </p:spPr>
      </p:pic>
      <p:pic>
        <p:nvPicPr>
          <p:cNvPr id="21" name="صورة 20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22340B26-D79F-4825-8219-923E2BAFEC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26" y="1634648"/>
            <a:ext cx="1432365" cy="1632615"/>
          </a:xfrm>
          <a:prstGeom prst="rect">
            <a:avLst/>
          </a:prstGeom>
        </p:spPr>
      </p:pic>
      <p:pic>
        <p:nvPicPr>
          <p:cNvPr id="23" name="ضربة موفقة">
            <a:hlinkClick r:id="" action="ppaction://media"/>
            <a:extLst>
              <a:ext uri="{FF2B5EF4-FFF2-40B4-BE49-F238E27FC236}">
                <a16:creationId xmlns="" xmlns:a16="http://schemas.microsoft.com/office/drawing/2014/main" id="{12237477-7310-49F8-BDAC-1D1F4CF785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774" end="31954.81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05248" y="910435"/>
            <a:ext cx="609600" cy="609600"/>
          </a:xfrm>
          <a:prstGeom prst="rect">
            <a:avLst/>
          </a:prstGeom>
        </p:spPr>
      </p:pic>
      <p:pic>
        <p:nvPicPr>
          <p:cNvPr id="24" name="المساعدة">
            <a:hlinkClick r:id="" action="ppaction://media"/>
            <a:extLst>
              <a:ext uri="{FF2B5EF4-FFF2-40B4-BE49-F238E27FC236}">
                <a16:creationId xmlns="" xmlns:a16="http://schemas.microsoft.com/office/drawing/2014/main" id="{ADF9886A-0665-44B1-873E-86CA321791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2956" end="511287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1424189"/>
            <a:ext cx="609600" cy="609600"/>
          </a:xfrm>
          <a:prstGeom prst="rect">
            <a:avLst/>
          </a:prstGeom>
        </p:spPr>
      </p:pic>
      <p:pic>
        <p:nvPicPr>
          <p:cNvPr id="25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63AF9B3E-122D-4C02-9F48-28B9C51213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34179" y="307774"/>
            <a:ext cx="609600" cy="609600"/>
          </a:xfrm>
          <a:prstGeom prst="rect">
            <a:avLst/>
          </a:prstGeom>
        </p:spPr>
      </p:pic>
      <p:pic>
        <p:nvPicPr>
          <p:cNvPr id="26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FCF1419C-9B49-45ED-97D1-DF304B8BE3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0096" y="-43054"/>
            <a:ext cx="609600" cy="609600"/>
          </a:xfrm>
          <a:prstGeom prst="rect">
            <a:avLst/>
          </a:prstGeom>
        </p:spPr>
      </p:pic>
      <p:pic>
        <p:nvPicPr>
          <p:cNvPr id="29" name="صورة 28">
            <a:hlinkClick r:id="rId16" action="ppaction://hlinksldjump"/>
            <a:extLst>
              <a:ext uri="{FF2B5EF4-FFF2-40B4-BE49-F238E27FC236}">
                <a16:creationId xmlns="" xmlns:a16="http://schemas.microsoft.com/office/drawing/2014/main" id="{39CBD668-8C8C-4DD1-860E-7020A035654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" y="5978823"/>
            <a:ext cx="845290" cy="775207"/>
          </a:xfrm>
          <a:prstGeom prst="rect">
            <a:avLst/>
          </a:prstGeom>
        </p:spPr>
      </p:pic>
      <p:grpSp>
        <p:nvGrpSpPr>
          <p:cNvPr id="30" name="مجموعة 10">
            <a:extLst>
              <a:ext uri="{FF2B5EF4-FFF2-40B4-BE49-F238E27FC236}">
                <a16:creationId xmlns="" xmlns:a16="http://schemas.microsoft.com/office/drawing/2014/main" id="{82AD5C00-3A58-4222-B801-2EF3387513F9}"/>
              </a:ext>
            </a:extLst>
          </p:cNvPr>
          <p:cNvGrpSpPr/>
          <p:nvPr/>
        </p:nvGrpSpPr>
        <p:grpSpPr>
          <a:xfrm>
            <a:off x="446462" y="161157"/>
            <a:ext cx="3181770" cy="1512434"/>
            <a:chOff x="446462" y="163332"/>
            <a:chExt cx="3181770" cy="1512434"/>
          </a:xfrm>
        </p:grpSpPr>
        <p:sp>
          <p:nvSpPr>
            <p:cNvPr id="31" name="مستطيل: زوايا مستديرة 14">
              <a:extLst>
                <a:ext uri="{FF2B5EF4-FFF2-40B4-BE49-F238E27FC236}">
                  <a16:creationId xmlns="" xmlns:a16="http://schemas.microsoft.com/office/drawing/2014/main" id="{EC15FE26-80C5-4A58-A944-9173604F96B1}"/>
                </a:ext>
              </a:extLst>
            </p:cNvPr>
            <p:cNvSpPr/>
            <p:nvPr/>
          </p:nvSpPr>
          <p:spPr>
            <a:xfrm>
              <a:off x="951293" y="519424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الجسور المتينة بين الناس</a:t>
              </a:r>
            </a:p>
            <a:p>
              <a:pPr algn="ctr"/>
              <a:r>
                <a:rPr lang="ar-AE" sz="2000" b="1" dirty="0" smtClean="0">
                  <a:solidFill>
                    <a:schemeClr val="tx1"/>
                  </a:solidFill>
                </a:rPr>
                <a:t>اكون بالبعد عن المال</a:t>
              </a:r>
            </a:p>
          </p:txBody>
        </p:sp>
        <p:pic>
          <p:nvPicPr>
            <p:cNvPr id="32" name="صورة 3">
              <a:extLst>
                <a:ext uri="{FF2B5EF4-FFF2-40B4-BE49-F238E27FC236}">
                  <a16:creationId xmlns="" xmlns:a16="http://schemas.microsoft.com/office/drawing/2014/main" id="{D2A0844E-41DE-4369-AE16-2EB96BA8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462" y="163332"/>
              <a:ext cx="1037763" cy="1512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63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5" name="chimes.wav"/>
          </p:stSnd>
        </p:sndAc>
      </p:transition>
    </mc:Choice>
    <mc:Fallback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8545290" y="1520547"/>
            <a:ext cx="1802293" cy="155050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اليوم</a:t>
            </a:r>
          </a:p>
          <a:p>
            <a:pPr algn="ctr"/>
            <a:r>
              <a:rPr lang="ar-AE" sz="4400" dirty="0" smtClean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الثلاثاء</a:t>
            </a:r>
            <a:endParaRPr lang="en-US" sz="4400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6610470" y="1517233"/>
            <a:ext cx="1802293" cy="15505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التاريخ</a:t>
            </a:r>
          </a:p>
          <a:p>
            <a:pPr algn="ctr"/>
            <a:r>
              <a:rPr lang="en-US" sz="4400" dirty="0" smtClean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18</a:t>
            </a:r>
            <a:endParaRPr lang="en-US" sz="4400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4662403" y="1520547"/>
            <a:ext cx="1802293" cy="1550508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الشهر</a:t>
            </a:r>
          </a:p>
          <a:p>
            <a:pPr algn="ctr"/>
            <a:r>
              <a:rPr lang="ar-AE" sz="4400" dirty="0" smtClean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</a:t>
            </a:r>
            <a:endParaRPr lang="en-US" sz="4400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2727583" y="1517233"/>
            <a:ext cx="1802293" cy="155050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السنة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543941" y="375379"/>
            <a:ext cx="2624623" cy="5963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7" y="1708074"/>
            <a:ext cx="1501130" cy="520469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4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7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الأحد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5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الاثنين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2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الثلاثاء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79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الاربعاء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2" y="4760616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الخميس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4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الجمعة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2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السبت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F3C8F682-AB03-41DF-9AA7-74E8FEC75470}"/>
              </a:ext>
            </a:extLst>
          </p:cNvPr>
          <p:cNvSpPr/>
          <p:nvPr/>
        </p:nvSpPr>
        <p:spPr>
          <a:xfrm>
            <a:off x="304544" y="4281628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1F20C6C1-E8D0-4BC1-A507-D2101501974F}"/>
              </a:ext>
            </a:extLst>
          </p:cNvPr>
          <p:cNvSpPr/>
          <p:nvPr/>
        </p:nvSpPr>
        <p:spPr>
          <a:xfrm>
            <a:off x="971162" y="4281628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B1CAEEFD-8D96-4C8C-99EE-9350C0464CF3}"/>
              </a:ext>
            </a:extLst>
          </p:cNvPr>
          <p:cNvSpPr/>
          <p:nvPr/>
        </p:nvSpPr>
        <p:spPr>
          <a:xfrm>
            <a:off x="1657069" y="424679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C5B5D5C9-05B5-4E4D-A796-70AAD354CBF8}"/>
              </a:ext>
            </a:extLst>
          </p:cNvPr>
          <p:cNvSpPr/>
          <p:nvPr/>
        </p:nvSpPr>
        <p:spPr>
          <a:xfrm>
            <a:off x="2323687" y="422747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9084A94C-7700-476C-97B9-119AED6AAED1}"/>
              </a:ext>
            </a:extLst>
          </p:cNvPr>
          <p:cNvSpPr/>
          <p:nvPr/>
        </p:nvSpPr>
        <p:spPr>
          <a:xfrm>
            <a:off x="3040928" y="421506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AA1CE07E-A901-445B-BC50-40992BBB50BE}"/>
              </a:ext>
            </a:extLst>
          </p:cNvPr>
          <p:cNvSpPr/>
          <p:nvPr/>
        </p:nvSpPr>
        <p:spPr>
          <a:xfrm>
            <a:off x="3765845" y="421506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E087E687-DAC9-4B0B-9B59-6EB61D7AB5DE}"/>
              </a:ext>
            </a:extLst>
          </p:cNvPr>
          <p:cNvSpPr/>
          <p:nvPr/>
        </p:nvSpPr>
        <p:spPr>
          <a:xfrm>
            <a:off x="4480803" y="4224380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514E7C48-8119-4EE4-AA4B-20A9DBDEE83A}"/>
              </a:ext>
            </a:extLst>
          </p:cNvPr>
          <p:cNvSpPr/>
          <p:nvPr/>
        </p:nvSpPr>
        <p:spPr>
          <a:xfrm>
            <a:off x="5288855" y="423958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A1D6DD81-7BFD-4C5C-BD86-A8D9E42F284D}"/>
              </a:ext>
            </a:extLst>
          </p:cNvPr>
          <p:cNvSpPr/>
          <p:nvPr/>
        </p:nvSpPr>
        <p:spPr>
          <a:xfrm>
            <a:off x="290434" y="487431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E4152C22-226F-4B5D-BD7F-F4F149F643FC}"/>
              </a:ext>
            </a:extLst>
          </p:cNvPr>
          <p:cNvSpPr/>
          <p:nvPr/>
        </p:nvSpPr>
        <p:spPr>
          <a:xfrm>
            <a:off x="971162" y="4832288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68997B00-B977-491F-B46C-ADF30A127C0C}"/>
              </a:ext>
            </a:extLst>
          </p:cNvPr>
          <p:cNvSpPr/>
          <p:nvPr/>
        </p:nvSpPr>
        <p:spPr>
          <a:xfrm>
            <a:off x="1653847" y="4832287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F07630CB-9453-4776-B399-1D82F64276ED}"/>
              </a:ext>
            </a:extLst>
          </p:cNvPr>
          <p:cNvSpPr/>
          <p:nvPr/>
        </p:nvSpPr>
        <p:spPr>
          <a:xfrm>
            <a:off x="2356767" y="482893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C8D7F7AF-553A-4DF9-825A-21228FAC5430}"/>
              </a:ext>
            </a:extLst>
          </p:cNvPr>
          <p:cNvSpPr/>
          <p:nvPr/>
        </p:nvSpPr>
        <p:spPr>
          <a:xfrm>
            <a:off x="3038199" y="482893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80EBD807-9514-4EA3-9362-82B0753AEFF4}"/>
              </a:ext>
            </a:extLst>
          </p:cNvPr>
          <p:cNvSpPr/>
          <p:nvPr/>
        </p:nvSpPr>
        <p:spPr>
          <a:xfrm>
            <a:off x="3769356" y="482893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3A71905-97B2-4148-A146-232DAF8E2534}"/>
              </a:ext>
            </a:extLst>
          </p:cNvPr>
          <p:cNvSpPr/>
          <p:nvPr/>
        </p:nvSpPr>
        <p:spPr>
          <a:xfrm>
            <a:off x="4505525" y="480878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42242084-3B46-47EC-B664-6D623B46297C}"/>
              </a:ext>
            </a:extLst>
          </p:cNvPr>
          <p:cNvSpPr/>
          <p:nvPr/>
        </p:nvSpPr>
        <p:spPr>
          <a:xfrm>
            <a:off x="5291244" y="4874315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E794913B-7BCA-41F9-87F3-1EC5EFDAAD6A}"/>
              </a:ext>
            </a:extLst>
          </p:cNvPr>
          <p:cNvSpPr/>
          <p:nvPr/>
        </p:nvSpPr>
        <p:spPr>
          <a:xfrm>
            <a:off x="290433" y="5452689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E1890159-62DF-4E6A-A82C-8A85684D0126}"/>
              </a:ext>
            </a:extLst>
          </p:cNvPr>
          <p:cNvSpPr/>
          <p:nvPr/>
        </p:nvSpPr>
        <p:spPr>
          <a:xfrm>
            <a:off x="949392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276CE384-F115-427B-BF46-9C5DD857A424}"/>
              </a:ext>
            </a:extLst>
          </p:cNvPr>
          <p:cNvSpPr/>
          <p:nvPr/>
        </p:nvSpPr>
        <p:spPr>
          <a:xfrm>
            <a:off x="1625213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6C9BF3E8-62B1-4423-A8D0-9A5B5C955184}"/>
              </a:ext>
            </a:extLst>
          </p:cNvPr>
          <p:cNvSpPr/>
          <p:nvPr/>
        </p:nvSpPr>
        <p:spPr>
          <a:xfrm>
            <a:off x="2371823" y="5392941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6AB2CEC9-A71D-4D8E-95A4-BF96D9E25DDF}"/>
              </a:ext>
            </a:extLst>
          </p:cNvPr>
          <p:cNvSpPr/>
          <p:nvPr/>
        </p:nvSpPr>
        <p:spPr>
          <a:xfrm>
            <a:off x="3081309" y="5395162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8575E3EC-81B2-4701-BD98-E2AD3CCF07EF}"/>
              </a:ext>
            </a:extLst>
          </p:cNvPr>
          <p:cNvSpPr/>
          <p:nvPr/>
        </p:nvSpPr>
        <p:spPr>
          <a:xfrm>
            <a:off x="3762705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AC8474C7-2AF2-4B5F-8CC9-541EF7C825BB}"/>
              </a:ext>
            </a:extLst>
          </p:cNvPr>
          <p:cNvSpPr/>
          <p:nvPr/>
        </p:nvSpPr>
        <p:spPr>
          <a:xfrm>
            <a:off x="4495065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9A340D11-1595-41AF-8E54-BA4979199EB2}"/>
              </a:ext>
            </a:extLst>
          </p:cNvPr>
          <p:cNvSpPr/>
          <p:nvPr/>
        </p:nvSpPr>
        <p:spPr>
          <a:xfrm>
            <a:off x="5302650" y="5408832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9F7663D7-92EF-491B-9D33-37DEA32F0CC3}"/>
              </a:ext>
            </a:extLst>
          </p:cNvPr>
          <p:cNvSpPr/>
          <p:nvPr/>
        </p:nvSpPr>
        <p:spPr>
          <a:xfrm>
            <a:off x="8533782" y="396560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يناير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B2148E70-B113-4681-92CA-057475137C24}"/>
              </a:ext>
            </a:extLst>
          </p:cNvPr>
          <p:cNvSpPr/>
          <p:nvPr/>
        </p:nvSpPr>
        <p:spPr>
          <a:xfrm>
            <a:off x="7330743" y="396785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فبراير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4D5EADE5-4C63-4F81-9CD4-41C6FAFF77C5}"/>
              </a:ext>
            </a:extLst>
          </p:cNvPr>
          <p:cNvSpPr/>
          <p:nvPr/>
        </p:nvSpPr>
        <p:spPr>
          <a:xfrm>
            <a:off x="6126868" y="398492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مارس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84E369C5-5B9D-4D35-A278-EA14F88C94E9}"/>
              </a:ext>
            </a:extLst>
          </p:cNvPr>
          <p:cNvSpPr/>
          <p:nvPr/>
        </p:nvSpPr>
        <p:spPr>
          <a:xfrm>
            <a:off x="8551172" y="461244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ابريل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F9E0509B-1A03-4713-AE8D-8F81B4BB310C}"/>
              </a:ext>
            </a:extLst>
          </p:cNvPr>
          <p:cNvSpPr/>
          <p:nvPr/>
        </p:nvSpPr>
        <p:spPr>
          <a:xfrm>
            <a:off x="7348133" y="461469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مايو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A56C296D-0999-4506-82CD-76F9505C730D}"/>
              </a:ext>
            </a:extLst>
          </p:cNvPr>
          <p:cNvSpPr/>
          <p:nvPr/>
        </p:nvSpPr>
        <p:spPr>
          <a:xfrm>
            <a:off x="6144258" y="463176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يونيو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77B05400-6907-4977-8D71-2B9596A6CEE0}"/>
              </a:ext>
            </a:extLst>
          </p:cNvPr>
          <p:cNvSpPr/>
          <p:nvPr/>
        </p:nvSpPr>
        <p:spPr>
          <a:xfrm>
            <a:off x="8524489" y="521666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يوليو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EC2DCBC2-F8FA-4891-84DB-2DBE3D8CBAE6}"/>
              </a:ext>
            </a:extLst>
          </p:cNvPr>
          <p:cNvSpPr/>
          <p:nvPr/>
        </p:nvSpPr>
        <p:spPr>
          <a:xfrm>
            <a:off x="7321450" y="521891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اغسطس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8D22191B-4C50-4A67-8411-BCF856471721}"/>
              </a:ext>
            </a:extLst>
          </p:cNvPr>
          <p:cNvSpPr/>
          <p:nvPr/>
        </p:nvSpPr>
        <p:spPr>
          <a:xfrm>
            <a:off x="6117575" y="523598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سبتمبر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0B769F6A-3364-40FF-958A-8AF39DA49E4C}"/>
              </a:ext>
            </a:extLst>
          </p:cNvPr>
          <p:cNvSpPr/>
          <p:nvPr/>
        </p:nvSpPr>
        <p:spPr>
          <a:xfrm>
            <a:off x="8541879" y="586350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أكتوبر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9DD07C8F-5D08-4C13-8ECF-F737052C446C}"/>
              </a:ext>
            </a:extLst>
          </p:cNvPr>
          <p:cNvSpPr/>
          <p:nvPr/>
        </p:nvSpPr>
        <p:spPr>
          <a:xfrm>
            <a:off x="7338840" y="586575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نوفمبر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="" xmlns:a16="http://schemas.microsoft.com/office/drawing/2014/main" id="{70B59309-71B5-446C-A9DA-07BB3E981CF9}"/>
              </a:ext>
            </a:extLst>
          </p:cNvPr>
          <p:cNvSpPr/>
          <p:nvPr/>
        </p:nvSpPr>
        <p:spPr>
          <a:xfrm>
            <a:off x="6134965" y="588282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ديسمبر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="" xmlns:a16="http://schemas.microsoft.com/office/drawing/2014/main" id="{393F7EE3-3541-4A5E-8529-F9DE10916E9C}"/>
              </a:ext>
            </a:extLst>
          </p:cNvPr>
          <p:cNvSpPr/>
          <p:nvPr/>
        </p:nvSpPr>
        <p:spPr>
          <a:xfrm>
            <a:off x="6542661" y="3221188"/>
            <a:ext cx="2589486" cy="590453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36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1391481" y="3282808"/>
            <a:ext cx="3144092" cy="59045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FB4F8142-DE02-49A3-8F55-B549A5F77385}"/>
              </a:ext>
            </a:extLst>
          </p:cNvPr>
          <p:cNvSpPr/>
          <p:nvPr/>
        </p:nvSpPr>
        <p:spPr>
          <a:xfrm>
            <a:off x="275253" y="6021097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E17BC1A6-2C79-467B-B81D-298B747F5829}"/>
              </a:ext>
            </a:extLst>
          </p:cNvPr>
          <p:cNvSpPr/>
          <p:nvPr/>
        </p:nvSpPr>
        <p:spPr>
          <a:xfrm>
            <a:off x="949392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1A62210D-FBF7-438D-88CA-154AD124CD42}"/>
              </a:ext>
            </a:extLst>
          </p:cNvPr>
          <p:cNvSpPr/>
          <p:nvPr/>
        </p:nvSpPr>
        <p:spPr>
          <a:xfrm>
            <a:off x="1610033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8E9B877B-9F35-4FA2-8494-5C7A3566FCCA}"/>
              </a:ext>
            </a:extLst>
          </p:cNvPr>
          <p:cNvSpPr/>
          <p:nvPr/>
        </p:nvSpPr>
        <p:spPr>
          <a:xfrm>
            <a:off x="2356643" y="5961349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95075E45-DF3F-4732-AC8F-C67A6B28655D}"/>
              </a:ext>
            </a:extLst>
          </p:cNvPr>
          <p:cNvSpPr/>
          <p:nvPr/>
        </p:nvSpPr>
        <p:spPr>
          <a:xfrm>
            <a:off x="3066129" y="5963570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2382EF19-B2E1-41D2-BB0C-8E6DE047D7A5}"/>
              </a:ext>
            </a:extLst>
          </p:cNvPr>
          <p:cNvSpPr/>
          <p:nvPr/>
        </p:nvSpPr>
        <p:spPr>
          <a:xfrm>
            <a:off x="3747525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E49443A0-C29C-480E-AF02-4D05D1F865DF}"/>
              </a:ext>
            </a:extLst>
          </p:cNvPr>
          <p:cNvSpPr/>
          <p:nvPr/>
        </p:nvSpPr>
        <p:spPr>
          <a:xfrm>
            <a:off x="4479885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6" name="Rectangle: Rounded Corners 22">
            <a:extLst>
              <a:ext uri="{FF2B5EF4-FFF2-40B4-BE49-F238E27FC236}">
                <a16:creationId xmlns="" xmlns:a16="http://schemas.microsoft.com/office/drawing/2014/main" id="{EE49648F-BF3C-468A-9E7F-B6009D4E312C}"/>
              </a:ext>
            </a:extLst>
          </p:cNvPr>
          <p:cNvSpPr/>
          <p:nvPr/>
        </p:nvSpPr>
        <p:spPr>
          <a:xfrm>
            <a:off x="777954" y="1520218"/>
            <a:ext cx="1802293" cy="1550508"/>
          </a:xfrm>
          <a:prstGeom prst="roundRect">
            <a:avLst/>
          </a:prstGeom>
          <a:solidFill>
            <a:srgbClr val="C3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الطقس</a:t>
            </a:r>
            <a:endParaRPr lang="ar-AE" sz="4400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97" name="Rounded Rectangle 105">
            <a:extLst>
              <a:ext uri="{FF2B5EF4-FFF2-40B4-BE49-F238E27FC236}">
                <a16:creationId xmlns="" xmlns:a16="http://schemas.microsoft.com/office/drawing/2014/main" id="{C3C09E2F-7525-41B9-ABFF-7AD98FCB4971}"/>
              </a:ext>
            </a:extLst>
          </p:cNvPr>
          <p:cNvSpPr/>
          <p:nvPr/>
        </p:nvSpPr>
        <p:spPr>
          <a:xfrm>
            <a:off x="2781806" y="2306305"/>
            <a:ext cx="1655451" cy="484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</a:rPr>
              <a:t>202</a:t>
            </a:r>
            <a:r>
              <a:rPr lang="ar-AE" sz="4400" dirty="0" smtClean="0">
                <a:solidFill>
                  <a:schemeClr val="tx1"/>
                </a:solidFill>
              </a:rPr>
              <a:t>2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98" name="Rectangle 102">
            <a:extLst>
              <a:ext uri="{FF2B5EF4-FFF2-40B4-BE49-F238E27FC236}">
                <a16:creationId xmlns="" xmlns:a16="http://schemas.microsoft.com/office/drawing/2014/main" id="{723E8FEB-7B51-4255-A071-48F685CBF265}"/>
              </a:ext>
            </a:extLst>
          </p:cNvPr>
          <p:cNvSpPr/>
          <p:nvPr/>
        </p:nvSpPr>
        <p:spPr>
          <a:xfrm>
            <a:off x="995265" y="2194939"/>
            <a:ext cx="1362916" cy="868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9" name="Picture 142">
            <a:extLst>
              <a:ext uri="{FF2B5EF4-FFF2-40B4-BE49-F238E27FC236}">
                <a16:creationId xmlns="" xmlns:a16="http://schemas.microsoft.com/office/drawing/2014/main" id="{2C756ADF-738C-4261-B990-5EE284042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53" y="518944"/>
            <a:ext cx="716941" cy="686807"/>
          </a:xfrm>
          <a:prstGeom prst="rect">
            <a:avLst/>
          </a:prstGeom>
        </p:spPr>
      </p:pic>
      <p:pic>
        <p:nvPicPr>
          <p:cNvPr id="100" name="Picture 143">
            <a:extLst>
              <a:ext uri="{FF2B5EF4-FFF2-40B4-BE49-F238E27FC236}">
                <a16:creationId xmlns="" xmlns:a16="http://schemas.microsoft.com/office/drawing/2014/main" id="{5E2A3668-48C5-4DE8-9293-636796F9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7" y="467862"/>
            <a:ext cx="855506" cy="641129"/>
          </a:xfrm>
          <a:prstGeom prst="rect">
            <a:avLst/>
          </a:prstGeom>
        </p:spPr>
      </p:pic>
      <p:pic>
        <p:nvPicPr>
          <p:cNvPr id="101" name="Picture 144">
            <a:extLst>
              <a:ext uri="{FF2B5EF4-FFF2-40B4-BE49-F238E27FC236}">
                <a16:creationId xmlns="" xmlns:a16="http://schemas.microsoft.com/office/drawing/2014/main" id="{763D0170-9643-43DC-9262-10E80E14F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96" y="429624"/>
            <a:ext cx="727054" cy="852094"/>
          </a:xfrm>
          <a:prstGeom prst="rect">
            <a:avLst/>
          </a:prstGeom>
        </p:spPr>
      </p:pic>
      <p:pic>
        <p:nvPicPr>
          <p:cNvPr id="102" name="Picture 145">
            <a:extLst>
              <a:ext uri="{FF2B5EF4-FFF2-40B4-BE49-F238E27FC236}">
                <a16:creationId xmlns="" xmlns:a16="http://schemas.microsoft.com/office/drawing/2014/main" id="{CA5D1FD5-EAFE-42D0-B1FC-A9436265B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60" y="452433"/>
            <a:ext cx="1185656" cy="818103"/>
          </a:xfrm>
          <a:prstGeom prst="rect">
            <a:avLst/>
          </a:prstGeom>
        </p:spPr>
      </p:pic>
      <p:pic>
        <p:nvPicPr>
          <p:cNvPr id="103" name="Picture 146">
            <a:extLst>
              <a:ext uri="{FF2B5EF4-FFF2-40B4-BE49-F238E27FC236}">
                <a16:creationId xmlns="" xmlns:a16="http://schemas.microsoft.com/office/drawing/2014/main" id="{687C2D8E-A566-4913-ABFE-B87C961C3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65" y="2288905"/>
            <a:ext cx="716941" cy="686807"/>
          </a:xfrm>
          <a:prstGeom prst="rect">
            <a:avLst/>
          </a:prstGeom>
        </p:spPr>
      </p:pic>
      <p:pic>
        <p:nvPicPr>
          <p:cNvPr id="104" name="Picture 147">
            <a:extLst>
              <a:ext uri="{FF2B5EF4-FFF2-40B4-BE49-F238E27FC236}">
                <a16:creationId xmlns="" xmlns:a16="http://schemas.microsoft.com/office/drawing/2014/main" id="{CE2C3E00-5931-4473-98D5-F7FFEE02B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49" y="2281334"/>
            <a:ext cx="855506" cy="641129"/>
          </a:xfrm>
          <a:prstGeom prst="rect">
            <a:avLst/>
          </a:prstGeom>
        </p:spPr>
      </p:pic>
      <p:pic>
        <p:nvPicPr>
          <p:cNvPr id="106" name="Picture 149">
            <a:extLst>
              <a:ext uri="{FF2B5EF4-FFF2-40B4-BE49-F238E27FC236}">
                <a16:creationId xmlns="" xmlns:a16="http://schemas.microsoft.com/office/drawing/2014/main" id="{ABABD241-820E-4C31-BF9B-77D1C376A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89" y="405851"/>
            <a:ext cx="1185656" cy="818103"/>
          </a:xfrm>
          <a:prstGeom prst="rect">
            <a:avLst/>
          </a:prstGeom>
        </p:spPr>
      </p:pic>
      <p:pic>
        <p:nvPicPr>
          <p:cNvPr id="86" name="Picture 6" descr="Happy Logo Sticker by Expo 2020 Dubai">
            <a:extLst>
              <a:ext uri="{FF2B5EF4-FFF2-40B4-BE49-F238E27FC236}">
                <a16:creationId xmlns="" xmlns:a16="http://schemas.microsoft.com/office/drawing/2014/main" id="{BB13B773-E97B-4664-9CBB-6EBC41165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740" y="178348"/>
            <a:ext cx="1802292" cy="18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105">
            <a:extLst>
              <a:ext uri="{FF2B5EF4-FFF2-40B4-BE49-F238E27FC236}">
                <a16:creationId xmlns="" xmlns:a16="http://schemas.microsoft.com/office/drawing/2014/main" id="{62C556F9-5BFC-4F36-8B36-4968F6B78132}"/>
              </a:ext>
            </a:extLst>
          </p:cNvPr>
          <p:cNvSpPr/>
          <p:nvPr/>
        </p:nvSpPr>
        <p:spPr>
          <a:xfrm>
            <a:off x="7330743" y="221914"/>
            <a:ext cx="4800560" cy="484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14778 -0.01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14492 -0.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461 -0.178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4245 -0.27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14648 -0.355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14088 -0.4432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14362 -0.5305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28907 -0.2351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3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19466 -0.2356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9596 -0.238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29479 -0.329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0931 -0.332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29257 -0.417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-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9649 -0.4180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09167 -0.420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9506 -0.512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19636 -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9401 -0.5148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1944 -0.3298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56419 -0.2803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50951 -0.2694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44545 -0.262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9857 -0.26158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96296E-6 L 0.34036 -0.2615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28034 -0.27107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22227 -0.27107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5859 -0.26528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56537 -0.363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-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50951 -0.35764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45534 -0.35254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9765 -0.3625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33998 -0.3601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2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8008 -0.36018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109 -0.35625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15013 -0.3657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56537 -0.44815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51133 -0.44467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5365 -0.4365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9648 -0.43149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33711 -0.44282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7943 -0.4319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-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1875 -0.44375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5495 -0.44375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2006 -0.5268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0.51504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-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34479 -0.52477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9778 -0.52431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45898 -0.52685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51133 -0.52685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5737 -0.5331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62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97" grpId="0"/>
      <p:bldP spid="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7F97EC5A-0F45-4606-8129-09B6D17B18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6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FF155950-E3A0-4A7F-AFFB-2669E6038C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764" y="2390752"/>
            <a:ext cx="2832703" cy="4825056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="" xmlns:a16="http://schemas.microsoft.com/office/drawing/2014/main" id="{EC15FE26-80C5-4A58-A944-9173604F96B1}"/>
              </a:ext>
            </a:extLst>
          </p:cNvPr>
          <p:cNvSpPr/>
          <p:nvPr/>
        </p:nvSpPr>
        <p:spPr>
          <a:xfrm>
            <a:off x="954157" y="495058"/>
            <a:ext cx="2676939" cy="967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 smtClean="0">
                <a:solidFill>
                  <a:schemeClr val="tx1"/>
                </a:solidFill>
              </a:rPr>
              <a:t>كلام الرجل ميزان عقله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="" xmlns:a16="http://schemas.microsoft.com/office/drawing/2014/main" id="{0BB0CB27-14C2-461B-8AE3-5ABFDAE9ED04}"/>
              </a:ext>
            </a:extLst>
          </p:cNvPr>
          <p:cNvSpPr/>
          <p:nvPr/>
        </p:nvSpPr>
        <p:spPr>
          <a:xfrm>
            <a:off x="1665028" y="1887485"/>
            <a:ext cx="3528442" cy="967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>
                <a:solidFill>
                  <a:schemeClr val="tx1"/>
                </a:solidFill>
              </a:rPr>
              <a:t>المباني تحكي همة الباني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="" xmlns:a16="http://schemas.microsoft.com/office/drawing/2014/main" id="{BFA9A4D5-BE70-4E0C-A786-A6AA97E52F25}"/>
              </a:ext>
            </a:extLst>
          </p:cNvPr>
          <p:cNvSpPr/>
          <p:nvPr/>
        </p:nvSpPr>
        <p:spPr>
          <a:xfrm>
            <a:off x="3854999" y="3279912"/>
            <a:ext cx="2676939" cy="967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>
                <a:solidFill>
                  <a:schemeClr val="tx1"/>
                </a:solidFill>
              </a:rPr>
              <a:t>حودة الكلام بالاختصار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19" name="صورة 18" descr="صورة تحتوي على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F6B28F-FD70-4862-86DA-90A0090EC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66" y="4247322"/>
            <a:ext cx="1840813" cy="2610677"/>
          </a:xfrm>
          <a:prstGeom prst="rect">
            <a:avLst/>
          </a:prstGeom>
        </p:spPr>
      </p:pic>
      <p:pic>
        <p:nvPicPr>
          <p:cNvPr id="23" name="صورة 22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212A210-6D13-4223-B5D5-8987B82FB4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93" y="-123307"/>
            <a:ext cx="1703948" cy="194216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5484" y="1661210"/>
            <a:ext cx="1413428" cy="1419957"/>
          </a:xfrm>
          <a:prstGeom prst="rect">
            <a:avLst/>
          </a:prstGeom>
        </p:spPr>
      </p:pic>
      <p:pic>
        <p:nvPicPr>
          <p:cNvPr id="28" name="صورة 27" descr="صورة تحتوي على نص,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CFC570D7-0FA6-4BA4-9151-FC96221EB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20" y="2792532"/>
            <a:ext cx="1703948" cy="1942167"/>
          </a:xfrm>
          <a:prstGeom prst="rect">
            <a:avLst/>
          </a:prstGeom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="" xmlns:a16="http://schemas.microsoft.com/office/drawing/2014/main" id="{D50F4F77-F3C0-427F-9E19-2E9B20DDE0DB}"/>
              </a:ext>
            </a:extLst>
          </p:cNvPr>
          <p:cNvSpPr/>
          <p:nvPr/>
        </p:nvSpPr>
        <p:spPr>
          <a:xfrm>
            <a:off x="5002655" y="254361"/>
            <a:ext cx="5084773" cy="1716873"/>
          </a:xfrm>
          <a:prstGeom prst="cloudCallout">
            <a:avLst>
              <a:gd name="adj1" fmla="val 33770"/>
              <a:gd name="adj2" fmla="val 68675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 smtClean="0">
                <a:solidFill>
                  <a:schemeClr val="tx1"/>
                </a:solidFill>
              </a:rPr>
              <a:t>الحمكة المناسبة لنص (التواضع)</a:t>
            </a:r>
            <a:endParaRPr lang="en-GB" sz="4000" b="1" dirty="0">
              <a:solidFill>
                <a:schemeClr val="tx1"/>
              </a:solidFill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="" xmlns:a16="http://schemas.microsoft.com/office/drawing/2014/main" id="{49FDFEA1-B1BC-4E09-AB5C-549CD02A5A63}"/>
              </a:ext>
            </a:extLst>
          </p:cNvPr>
          <p:cNvGrpSpPr/>
          <p:nvPr/>
        </p:nvGrpSpPr>
        <p:grpSpPr>
          <a:xfrm>
            <a:off x="4190917" y="4446066"/>
            <a:ext cx="3704853" cy="1465375"/>
            <a:chOff x="4190918" y="4446066"/>
            <a:chExt cx="3488676" cy="1465375"/>
          </a:xfrm>
        </p:grpSpPr>
        <p:sp>
          <p:nvSpPr>
            <p:cNvPr id="18" name="مستطيل: زوايا مستديرة 17">
              <a:extLst>
                <a:ext uri="{FF2B5EF4-FFF2-40B4-BE49-F238E27FC236}">
                  <a16:creationId xmlns="" xmlns:a16="http://schemas.microsoft.com/office/drawing/2014/main" id="{D31F4C8A-EF37-46C2-A1D5-73601AC3AB2B}"/>
                </a:ext>
              </a:extLst>
            </p:cNvPr>
            <p:cNvSpPr/>
            <p:nvPr/>
          </p:nvSpPr>
          <p:spPr>
            <a:xfrm>
              <a:off x="5002655" y="4841822"/>
              <a:ext cx="2676939" cy="96740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KW" sz="3200" b="1" dirty="0">
                  <a:solidFill>
                    <a:schemeClr val="tx1"/>
                  </a:solidFill>
                </a:rPr>
                <a:t>أطلب المساعدة</a:t>
              </a:r>
              <a:endParaRPr lang="en-GB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20" name="صورة 19" descr="صورة تحتوي على نص, قصاصة فنية&#10;&#10;تم إنشاء الوصف تلقائياً">
              <a:extLst>
                <a:ext uri="{FF2B5EF4-FFF2-40B4-BE49-F238E27FC236}">
                  <a16:creationId xmlns="" xmlns:a16="http://schemas.microsoft.com/office/drawing/2014/main" id="{A9E48510-4C7A-4C56-B2EA-519DFB29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61" b="95455" l="8197" r="90710">
                          <a14:foregroundMark x1="69945" y1="11111" x2="22951" y2="14646"/>
                          <a14:foregroundMark x1="22951" y1="14646" x2="19672" y2="26768"/>
                          <a14:foregroundMark x1="55738" y1="5051" x2="18579" y2="9596"/>
                          <a14:foregroundMark x1="18579" y1="9596" x2="8197" y2="24242"/>
                          <a14:foregroundMark x1="77049" y1="6061" x2="61749" y2="20202"/>
                          <a14:foregroundMark x1="61749" y1="20202" x2="52459" y2="21717"/>
                          <a14:foregroundMark x1="50820" y1="49495" x2="73770" y2="49495"/>
                          <a14:foregroundMark x1="73770" y1="49495" x2="73770" y2="48990"/>
                          <a14:foregroundMark x1="88525" y1="34343" x2="84699" y2="54545"/>
                          <a14:foregroundMark x1="89617" y1="62121" x2="90164" y2="83838"/>
                          <a14:foregroundMark x1="90164" y1="83838" x2="65027" y2="90909"/>
                          <a14:foregroundMark x1="65027" y1="90909" x2="19126" y2="92424"/>
                          <a14:foregroundMark x1="31148" y1="94949" x2="51913" y2="93939"/>
                          <a14:foregroundMark x1="51913" y1="93939" x2="90710" y2="9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0918" y="4446066"/>
              <a:ext cx="1354362" cy="1465375"/>
            </a:xfrm>
            <a:prstGeom prst="rect">
              <a:avLst/>
            </a:prstGeom>
          </p:spPr>
        </p:pic>
      </p:grpSp>
      <p:pic>
        <p:nvPicPr>
          <p:cNvPr id="26" name="ضربة موفقة">
            <a:hlinkClick r:id="" action="ppaction://media"/>
            <a:extLst>
              <a:ext uri="{FF2B5EF4-FFF2-40B4-BE49-F238E27FC236}">
                <a16:creationId xmlns="" xmlns:a16="http://schemas.microsoft.com/office/drawing/2014/main" id="{357604BB-2793-43BF-B0FF-2DD419D536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774" end="31954.81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05248" y="910435"/>
            <a:ext cx="609600" cy="609600"/>
          </a:xfrm>
          <a:prstGeom prst="rect">
            <a:avLst/>
          </a:prstGeom>
        </p:spPr>
      </p:pic>
      <p:pic>
        <p:nvPicPr>
          <p:cNvPr id="29" name="المساعدة">
            <a:hlinkClick r:id="" action="ppaction://media"/>
            <a:extLst>
              <a:ext uri="{FF2B5EF4-FFF2-40B4-BE49-F238E27FC236}">
                <a16:creationId xmlns="" xmlns:a16="http://schemas.microsoft.com/office/drawing/2014/main" id="{707E31EE-D31C-456A-B3FA-3A2CABF778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2956" end="511287.06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34179" y="1424189"/>
            <a:ext cx="609600" cy="609600"/>
          </a:xfrm>
          <a:prstGeom prst="rect">
            <a:avLst/>
          </a:prstGeom>
        </p:spPr>
      </p:pic>
      <p:pic>
        <p:nvPicPr>
          <p:cNvPr id="30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58F86E6B-68F4-4B9A-9ABA-D1D8A9FA8E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34179" y="307774"/>
            <a:ext cx="609600" cy="609600"/>
          </a:xfrm>
          <a:prstGeom prst="rect">
            <a:avLst/>
          </a:prstGeom>
        </p:spPr>
      </p:pic>
      <p:pic>
        <p:nvPicPr>
          <p:cNvPr id="31" name="النجدة">
            <a:hlinkClick r:id="" action="ppaction://media"/>
            <a:extLst>
              <a:ext uri="{FF2B5EF4-FFF2-40B4-BE49-F238E27FC236}">
                <a16:creationId xmlns="" xmlns:a16="http://schemas.microsoft.com/office/drawing/2014/main" id="{933820AD-4AA6-471B-B39D-9CE568F49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40470" end="25634.06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10096" y="-43054"/>
            <a:ext cx="609600" cy="609600"/>
          </a:xfrm>
          <a:prstGeom prst="rect">
            <a:avLst/>
          </a:prstGeom>
        </p:spPr>
      </p:pic>
      <p:pic>
        <p:nvPicPr>
          <p:cNvPr id="5" name="صورة 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47BDAAF-CBE7-47B9-AE9A-2063B6EE1C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43" y="72570"/>
            <a:ext cx="845290" cy="7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2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5" name="chimes.wav"/>
          </p:stSnd>
        </p:sndAc>
      </p:transition>
    </mc:Choice>
    <mc:Fallback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6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62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5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="" xmlns:a16="http://schemas.microsoft.com/office/drawing/2014/main" id="{20A1EED3-ACF7-40E8-9611-3F4D3C5456E8}"/>
              </a:ext>
            </a:extLst>
          </p:cNvPr>
          <p:cNvSpPr/>
          <p:nvPr/>
        </p:nvSpPr>
        <p:spPr>
          <a:xfrm>
            <a:off x="2102971" y="661851"/>
            <a:ext cx="8324850" cy="5562600"/>
          </a:xfrm>
          <a:custGeom>
            <a:avLst/>
            <a:gdLst>
              <a:gd name="connsiteX0" fmla="*/ 0 w 8324850"/>
              <a:gd name="connsiteY0" fmla="*/ 259440 h 5562600"/>
              <a:gd name="connsiteX1" fmla="*/ 259440 w 8324850"/>
              <a:gd name="connsiteY1" fmla="*/ 0 h 5562600"/>
              <a:gd name="connsiteX2" fmla="*/ 738950 w 8324850"/>
              <a:gd name="connsiteY2" fmla="*/ 0 h 5562600"/>
              <a:gd name="connsiteX3" fmla="*/ 1062340 w 8324850"/>
              <a:gd name="connsiteY3" fmla="*/ 0 h 5562600"/>
              <a:gd name="connsiteX4" fmla="*/ 1697969 w 8324850"/>
              <a:gd name="connsiteY4" fmla="*/ 0 h 5562600"/>
              <a:gd name="connsiteX5" fmla="*/ 2411657 w 8324850"/>
              <a:gd name="connsiteY5" fmla="*/ 0 h 5562600"/>
              <a:gd name="connsiteX6" fmla="*/ 2891167 w 8324850"/>
              <a:gd name="connsiteY6" fmla="*/ 0 h 5562600"/>
              <a:gd name="connsiteX7" fmla="*/ 3604856 w 8324850"/>
              <a:gd name="connsiteY7" fmla="*/ 0 h 5562600"/>
              <a:gd name="connsiteX8" fmla="*/ 4006306 w 8324850"/>
              <a:gd name="connsiteY8" fmla="*/ 0 h 5562600"/>
              <a:gd name="connsiteX9" fmla="*/ 4641935 w 8324850"/>
              <a:gd name="connsiteY9" fmla="*/ 0 h 5562600"/>
              <a:gd name="connsiteX10" fmla="*/ 4965325 w 8324850"/>
              <a:gd name="connsiteY10" fmla="*/ 0 h 5562600"/>
              <a:gd name="connsiteX11" fmla="*/ 5522894 w 8324850"/>
              <a:gd name="connsiteY11" fmla="*/ 0 h 5562600"/>
              <a:gd name="connsiteX12" fmla="*/ 5924344 w 8324850"/>
              <a:gd name="connsiteY12" fmla="*/ 0 h 5562600"/>
              <a:gd name="connsiteX13" fmla="*/ 6403854 w 8324850"/>
              <a:gd name="connsiteY13" fmla="*/ 0 h 5562600"/>
              <a:gd name="connsiteX14" fmla="*/ 6883363 w 8324850"/>
              <a:gd name="connsiteY14" fmla="*/ 0 h 5562600"/>
              <a:gd name="connsiteX15" fmla="*/ 8065410 w 8324850"/>
              <a:gd name="connsiteY15" fmla="*/ 0 h 5562600"/>
              <a:gd name="connsiteX16" fmla="*/ 8324850 w 8324850"/>
              <a:gd name="connsiteY16" fmla="*/ 259440 h 5562600"/>
              <a:gd name="connsiteX17" fmla="*/ 8324850 w 8324850"/>
              <a:gd name="connsiteY17" fmla="*/ 819853 h 5562600"/>
              <a:gd name="connsiteX18" fmla="*/ 8324850 w 8324850"/>
              <a:gd name="connsiteY18" fmla="*/ 1329829 h 5562600"/>
              <a:gd name="connsiteX19" fmla="*/ 8324850 w 8324850"/>
              <a:gd name="connsiteY19" fmla="*/ 1890243 h 5562600"/>
              <a:gd name="connsiteX20" fmla="*/ 8324850 w 8324850"/>
              <a:gd name="connsiteY20" fmla="*/ 2501093 h 5562600"/>
              <a:gd name="connsiteX21" fmla="*/ 8324850 w 8324850"/>
              <a:gd name="connsiteY21" fmla="*/ 3162381 h 5562600"/>
              <a:gd name="connsiteX22" fmla="*/ 8324850 w 8324850"/>
              <a:gd name="connsiteY22" fmla="*/ 3672357 h 5562600"/>
              <a:gd name="connsiteX23" fmla="*/ 8324850 w 8324850"/>
              <a:gd name="connsiteY23" fmla="*/ 4182333 h 5562600"/>
              <a:gd name="connsiteX24" fmla="*/ 8324850 w 8324850"/>
              <a:gd name="connsiteY24" fmla="*/ 4692309 h 5562600"/>
              <a:gd name="connsiteX25" fmla="*/ 8324850 w 8324850"/>
              <a:gd name="connsiteY25" fmla="*/ 5303160 h 5562600"/>
              <a:gd name="connsiteX26" fmla="*/ 8065410 w 8324850"/>
              <a:gd name="connsiteY26" fmla="*/ 5562600 h 5562600"/>
              <a:gd name="connsiteX27" fmla="*/ 7742020 w 8324850"/>
              <a:gd name="connsiteY27" fmla="*/ 5562600 h 5562600"/>
              <a:gd name="connsiteX28" fmla="*/ 7106391 w 8324850"/>
              <a:gd name="connsiteY28" fmla="*/ 5562600 h 5562600"/>
              <a:gd name="connsiteX29" fmla="*/ 6626881 w 8324850"/>
              <a:gd name="connsiteY29" fmla="*/ 5562600 h 5562600"/>
              <a:gd name="connsiteX30" fmla="*/ 5991252 w 8324850"/>
              <a:gd name="connsiteY30" fmla="*/ 5562600 h 5562600"/>
              <a:gd name="connsiteX31" fmla="*/ 5433683 w 8324850"/>
              <a:gd name="connsiteY31" fmla="*/ 5562600 h 5562600"/>
              <a:gd name="connsiteX32" fmla="*/ 4954173 w 8324850"/>
              <a:gd name="connsiteY32" fmla="*/ 5562600 h 5562600"/>
              <a:gd name="connsiteX33" fmla="*/ 4318544 w 8324850"/>
              <a:gd name="connsiteY33" fmla="*/ 5562600 h 5562600"/>
              <a:gd name="connsiteX34" fmla="*/ 3682915 w 8324850"/>
              <a:gd name="connsiteY34" fmla="*/ 5562600 h 5562600"/>
              <a:gd name="connsiteX35" fmla="*/ 3125346 w 8324850"/>
              <a:gd name="connsiteY35" fmla="*/ 5562600 h 5562600"/>
              <a:gd name="connsiteX36" fmla="*/ 2489717 w 8324850"/>
              <a:gd name="connsiteY36" fmla="*/ 5562600 h 5562600"/>
              <a:gd name="connsiteX37" fmla="*/ 2166327 w 8324850"/>
              <a:gd name="connsiteY37" fmla="*/ 5562600 h 5562600"/>
              <a:gd name="connsiteX38" fmla="*/ 1842937 w 8324850"/>
              <a:gd name="connsiteY38" fmla="*/ 5562600 h 5562600"/>
              <a:gd name="connsiteX39" fmla="*/ 1207308 w 8324850"/>
              <a:gd name="connsiteY39" fmla="*/ 5562600 h 5562600"/>
              <a:gd name="connsiteX40" fmla="*/ 259440 w 8324850"/>
              <a:gd name="connsiteY40" fmla="*/ 5562600 h 5562600"/>
              <a:gd name="connsiteX41" fmla="*/ 0 w 8324850"/>
              <a:gd name="connsiteY41" fmla="*/ 5303160 h 5562600"/>
              <a:gd name="connsiteX42" fmla="*/ 0 w 8324850"/>
              <a:gd name="connsiteY42" fmla="*/ 4894058 h 5562600"/>
              <a:gd name="connsiteX43" fmla="*/ 0 w 8324850"/>
              <a:gd name="connsiteY43" fmla="*/ 4384082 h 5562600"/>
              <a:gd name="connsiteX44" fmla="*/ 0 w 8324850"/>
              <a:gd name="connsiteY44" fmla="*/ 3773232 h 5562600"/>
              <a:gd name="connsiteX45" fmla="*/ 0 w 8324850"/>
              <a:gd name="connsiteY45" fmla="*/ 3111944 h 5562600"/>
              <a:gd name="connsiteX46" fmla="*/ 0 w 8324850"/>
              <a:gd name="connsiteY46" fmla="*/ 2551531 h 5562600"/>
              <a:gd name="connsiteX47" fmla="*/ 0 w 8324850"/>
              <a:gd name="connsiteY47" fmla="*/ 2091992 h 5562600"/>
              <a:gd name="connsiteX48" fmla="*/ 0 w 8324850"/>
              <a:gd name="connsiteY48" fmla="*/ 1582015 h 5562600"/>
              <a:gd name="connsiteX49" fmla="*/ 0 w 8324850"/>
              <a:gd name="connsiteY49" fmla="*/ 920728 h 5562600"/>
              <a:gd name="connsiteX50" fmla="*/ 0 w 8324850"/>
              <a:gd name="connsiteY50" fmla="*/ 25944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324850" h="5562600" fill="none" extrusionOk="0">
                <a:moveTo>
                  <a:pt x="0" y="259440"/>
                </a:moveTo>
                <a:cubicBezTo>
                  <a:pt x="17433" y="113687"/>
                  <a:pt x="130321" y="33433"/>
                  <a:pt x="259440" y="0"/>
                </a:cubicBezTo>
                <a:cubicBezTo>
                  <a:pt x="396544" y="-39165"/>
                  <a:pt x="590201" y="21979"/>
                  <a:pt x="738950" y="0"/>
                </a:cubicBezTo>
                <a:cubicBezTo>
                  <a:pt x="887699" y="-21979"/>
                  <a:pt x="993425" y="29090"/>
                  <a:pt x="1062340" y="0"/>
                </a:cubicBezTo>
                <a:cubicBezTo>
                  <a:pt x="1131255" y="-29090"/>
                  <a:pt x="1541149" y="46583"/>
                  <a:pt x="1697969" y="0"/>
                </a:cubicBezTo>
                <a:cubicBezTo>
                  <a:pt x="1854789" y="-46583"/>
                  <a:pt x="2166543" y="32636"/>
                  <a:pt x="2411657" y="0"/>
                </a:cubicBezTo>
                <a:cubicBezTo>
                  <a:pt x="2656771" y="-32636"/>
                  <a:pt x="2765013" y="48530"/>
                  <a:pt x="2891167" y="0"/>
                </a:cubicBezTo>
                <a:cubicBezTo>
                  <a:pt x="3017321" y="-48530"/>
                  <a:pt x="3316877" y="58502"/>
                  <a:pt x="3604856" y="0"/>
                </a:cubicBezTo>
                <a:cubicBezTo>
                  <a:pt x="3892835" y="-58502"/>
                  <a:pt x="3850676" y="12652"/>
                  <a:pt x="4006306" y="0"/>
                </a:cubicBezTo>
                <a:cubicBezTo>
                  <a:pt x="4161936" y="-12652"/>
                  <a:pt x="4330294" y="57398"/>
                  <a:pt x="4641935" y="0"/>
                </a:cubicBezTo>
                <a:cubicBezTo>
                  <a:pt x="4953576" y="-57398"/>
                  <a:pt x="4809054" y="7760"/>
                  <a:pt x="4965325" y="0"/>
                </a:cubicBezTo>
                <a:cubicBezTo>
                  <a:pt x="5121596" y="-7760"/>
                  <a:pt x="5341071" y="62489"/>
                  <a:pt x="5522894" y="0"/>
                </a:cubicBezTo>
                <a:cubicBezTo>
                  <a:pt x="5704717" y="-62489"/>
                  <a:pt x="5731350" y="38650"/>
                  <a:pt x="5924344" y="0"/>
                </a:cubicBezTo>
                <a:cubicBezTo>
                  <a:pt x="6117338" y="-38650"/>
                  <a:pt x="6272202" y="13216"/>
                  <a:pt x="6403854" y="0"/>
                </a:cubicBezTo>
                <a:cubicBezTo>
                  <a:pt x="6535506" y="-13216"/>
                  <a:pt x="6644072" y="35722"/>
                  <a:pt x="6883363" y="0"/>
                </a:cubicBezTo>
                <a:cubicBezTo>
                  <a:pt x="7122654" y="-35722"/>
                  <a:pt x="7474611" y="55546"/>
                  <a:pt x="8065410" y="0"/>
                </a:cubicBezTo>
                <a:cubicBezTo>
                  <a:pt x="8215383" y="-18799"/>
                  <a:pt x="8315334" y="147847"/>
                  <a:pt x="8324850" y="259440"/>
                </a:cubicBezTo>
                <a:cubicBezTo>
                  <a:pt x="8346702" y="538533"/>
                  <a:pt x="8261981" y="680872"/>
                  <a:pt x="8324850" y="819853"/>
                </a:cubicBezTo>
                <a:cubicBezTo>
                  <a:pt x="8387719" y="958834"/>
                  <a:pt x="8284255" y="1223975"/>
                  <a:pt x="8324850" y="1329829"/>
                </a:cubicBezTo>
                <a:cubicBezTo>
                  <a:pt x="8365445" y="1435683"/>
                  <a:pt x="8260032" y="1772540"/>
                  <a:pt x="8324850" y="1890243"/>
                </a:cubicBezTo>
                <a:cubicBezTo>
                  <a:pt x="8389668" y="2007946"/>
                  <a:pt x="8271630" y="2308420"/>
                  <a:pt x="8324850" y="2501093"/>
                </a:cubicBezTo>
                <a:cubicBezTo>
                  <a:pt x="8378070" y="2693766"/>
                  <a:pt x="8245687" y="2979323"/>
                  <a:pt x="8324850" y="3162381"/>
                </a:cubicBezTo>
                <a:cubicBezTo>
                  <a:pt x="8404013" y="3345439"/>
                  <a:pt x="8268213" y="3494843"/>
                  <a:pt x="8324850" y="3672357"/>
                </a:cubicBezTo>
                <a:cubicBezTo>
                  <a:pt x="8381487" y="3849871"/>
                  <a:pt x="8324594" y="4004682"/>
                  <a:pt x="8324850" y="4182333"/>
                </a:cubicBezTo>
                <a:cubicBezTo>
                  <a:pt x="8325106" y="4359984"/>
                  <a:pt x="8314477" y="4519055"/>
                  <a:pt x="8324850" y="4692309"/>
                </a:cubicBezTo>
                <a:cubicBezTo>
                  <a:pt x="8335223" y="4865563"/>
                  <a:pt x="8275423" y="5020614"/>
                  <a:pt x="8324850" y="5303160"/>
                </a:cubicBezTo>
                <a:cubicBezTo>
                  <a:pt x="8326428" y="5449611"/>
                  <a:pt x="8209956" y="5550521"/>
                  <a:pt x="8065410" y="5562600"/>
                </a:cubicBezTo>
                <a:cubicBezTo>
                  <a:pt x="7962649" y="5583334"/>
                  <a:pt x="7817192" y="5556093"/>
                  <a:pt x="7742020" y="5562600"/>
                </a:cubicBezTo>
                <a:cubicBezTo>
                  <a:pt x="7666848" y="5569107"/>
                  <a:pt x="7374959" y="5537859"/>
                  <a:pt x="7106391" y="5562600"/>
                </a:cubicBezTo>
                <a:cubicBezTo>
                  <a:pt x="6837823" y="5587341"/>
                  <a:pt x="6802278" y="5561802"/>
                  <a:pt x="6626881" y="5562600"/>
                </a:cubicBezTo>
                <a:cubicBezTo>
                  <a:pt x="6451484" y="5563398"/>
                  <a:pt x="6120423" y="5500128"/>
                  <a:pt x="5991252" y="5562600"/>
                </a:cubicBezTo>
                <a:cubicBezTo>
                  <a:pt x="5862081" y="5625072"/>
                  <a:pt x="5694258" y="5545881"/>
                  <a:pt x="5433683" y="5562600"/>
                </a:cubicBezTo>
                <a:cubicBezTo>
                  <a:pt x="5173108" y="5579319"/>
                  <a:pt x="5057811" y="5524752"/>
                  <a:pt x="4954173" y="5562600"/>
                </a:cubicBezTo>
                <a:cubicBezTo>
                  <a:pt x="4850535" y="5600448"/>
                  <a:pt x="4480064" y="5535609"/>
                  <a:pt x="4318544" y="5562600"/>
                </a:cubicBezTo>
                <a:cubicBezTo>
                  <a:pt x="4157024" y="5589591"/>
                  <a:pt x="3931499" y="5560235"/>
                  <a:pt x="3682915" y="5562600"/>
                </a:cubicBezTo>
                <a:cubicBezTo>
                  <a:pt x="3434331" y="5564965"/>
                  <a:pt x="3347421" y="5530706"/>
                  <a:pt x="3125346" y="5562600"/>
                </a:cubicBezTo>
                <a:cubicBezTo>
                  <a:pt x="2903271" y="5594494"/>
                  <a:pt x="2641304" y="5533785"/>
                  <a:pt x="2489717" y="5562600"/>
                </a:cubicBezTo>
                <a:cubicBezTo>
                  <a:pt x="2338130" y="5591415"/>
                  <a:pt x="2318988" y="5533085"/>
                  <a:pt x="2166327" y="5562600"/>
                </a:cubicBezTo>
                <a:cubicBezTo>
                  <a:pt x="2013666" y="5592115"/>
                  <a:pt x="1953290" y="5533632"/>
                  <a:pt x="1842937" y="5562600"/>
                </a:cubicBezTo>
                <a:cubicBezTo>
                  <a:pt x="1732584" y="5591568"/>
                  <a:pt x="1343120" y="5533494"/>
                  <a:pt x="1207308" y="5562600"/>
                </a:cubicBezTo>
                <a:cubicBezTo>
                  <a:pt x="1071496" y="5591706"/>
                  <a:pt x="489956" y="5473380"/>
                  <a:pt x="259440" y="5562600"/>
                </a:cubicBezTo>
                <a:cubicBezTo>
                  <a:pt x="127201" y="5561280"/>
                  <a:pt x="14158" y="5470208"/>
                  <a:pt x="0" y="5303160"/>
                </a:cubicBezTo>
                <a:cubicBezTo>
                  <a:pt x="-40765" y="5154819"/>
                  <a:pt x="4795" y="5052618"/>
                  <a:pt x="0" y="4894058"/>
                </a:cubicBezTo>
                <a:cubicBezTo>
                  <a:pt x="-4795" y="4735498"/>
                  <a:pt x="52871" y="4543353"/>
                  <a:pt x="0" y="4384082"/>
                </a:cubicBezTo>
                <a:cubicBezTo>
                  <a:pt x="-52871" y="4224811"/>
                  <a:pt x="46722" y="3902449"/>
                  <a:pt x="0" y="3773232"/>
                </a:cubicBezTo>
                <a:cubicBezTo>
                  <a:pt x="-46722" y="3644015"/>
                  <a:pt x="8328" y="3262715"/>
                  <a:pt x="0" y="3111944"/>
                </a:cubicBezTo>
                <a:cubicBezTo>
                  <a:pt x="-8328" y="2961173"/>
                  <a:pt x="7368" y="2755213"/>
                  <a:pt x="0" y="2551531"/>
                </a:cubicBezTo>
                <a:cubicBezTo>
                  <a:pt x="-7368" y="2347849"/>
                  <a:pt x="32247" y="2241670"/>
                  <a:pt x="0" y="2091992"/>
                </a:cubicBezTo>
                <a:cubicBezTo>
                  <a:pt x="-32247" y="1942314"/>
                  <a:pt x="12831" y="1766882"/>
                  <a:pt x="0" y="1582015"/>
                </a:cubicBezTo>
                <a:cubicBezTo>
                  <a:pt x="-12831" y="1397148"/>
                  <a:pt x="35705" y="1161308"/>
                  <a:pt x="0" y="920728"/>
                </a:cubicBezTo>
                <a:cubicBezTo>
                  <a:pt x="-35705" y="680148"/>
                  <a:pt x="18689" y="492207"/>
                  <a:pt x="0" y="259440"/>
                </a:cubicBezTo>
                <a:close/>
              </a:path>
              <a:path w="8324850" h="5562600" stroke="0" extrusionOk="0">
                <a:moveTo>
                  <a:pt x="0" y="259440"/>
                </a:moveTo>
                <a:cubicBezTo>
                  <a:pt x="-6182" y="119130"/>
                  <a:pt x="82494" y="6197"/>
                  <a:pt x="259440" y="0"/>
                </a:cubicBezTo>
                <a:cubicBezTo>
                  <a:pt x="602256" y="-58188"/>
                  <a:pt x="684177" y="80727"/>
                  <a:pt x="973129" y="0"/>
                </a:cubicBezTo>
                <a:cubicBezTo>
                  <a:pt x="1262081" y="-80727"/>
                  <a:pt x="1268506" y="8076"/>
                  <a:pt x="1374579" y="0"/>
                </a:cubicBezTo>
                <a:cubicBezTo>
                  <a:pt x="1480652" y="-8076"/>
                  <a:pt x="1629323" y="17778"/>
                  <a:pt x="1776028" y="0"/>
                </a:cubicBezTo>
                <a:cubicBezTo>
                  <a:pt x="1922733" y="-17778"/>
                  <a:pt x="2152203" y="23312"/>
                  <a:pt x="2489717" y="0"/>
                </a:cubicBezTo>
                <a:cubicBezTo>
                  <a:pt x="2827231" y="-23312"/>
                  <a:pt x="2673530" y="12943"/>
                  <a:pt x="2813107" y="0"/>
                </a:cubicBezTo>
                <a:cubicBezTo>
                  <a:pt x="2952684" y="-12943"/>
                  <a:pt x="3039899" y="6498"/>
                  <a:pt x="3136498" y="0"/>
                </a:cubicBezTo>
                <a:cubicBezTo>
                  <a:pt x="3233097" y="-6498"/>
                  <a:pt x="3570656" y="54356"/>
                  <a:pt x="3850186" y="0"/>
                </a:cubicBezTo>
                <a:cubicBezTo>
                  <a:pt x="4129716" y="-54356"/>
                  <a:pt x="4035835" y="20288"/>
                  <a:pt x="4173576" y="0"/>
                </a:cubicBezTo>
                <a:cubicBezTo>
                  <a:pt x="4311317" y="-20288"/>
                  <a:pt x="4583070" y="56180"/>
                  <a:pt x="4887265" y="0"/>
                </a:cubicBezTo>
                <a:cubicBezTo>
                  <a:pt x="5191460" y="-56180"/>
                  <a:pt x="5232338" y="59416"/>
                  <a:pt x="5522894" y="0"/>
                </a:cubicBezTo>
                <a:cubicBezTo>
                  <a:pt x="5813450" y="-59416"/>
                  <a:pt x="5882275" y="33831"/>
                  <a:pt x="6080463" y="0"/>
                </a:cubicBezTo>
                <a:cubicBezTo>
                  <a:pt x="6278651" y="-33831"/>
                  <a:pt x="6629408" y="33959"/>
                  <a:pt x="6794152" y="0"/>
                </a:cubicBezTo>
                <a:cubicBezTo>
                  <a:pt x="6958896" y="-33959"/>
                  <a:pt x="7090831" y="33159"/>
                  <a:pt x="7195602" y="0"/>
                </a:cubicBezTo>
                <a:cubicBezTo>
                  <a:pt x="7300373" y="-33159"/>
                  <a:pt x="7794022" y="18041"/>
                  <a:pt x="8065410" y="0"/>
                </a:cubicBezTo>
                <a:cubicBezTo>
                  <a:pt x="8212571" y="-9190"/>
                  <a:pt x="8291672" y="121336"/>
                  <a:pt x="8324850" y="259440"/>
                </a:cubicBezTo>
                <a:cubicBezTo>
                  <a:pt x="8364650" y="481890"/>
                  <a:pt x="8274152" y="492627"/>
                  <a:pt x="8324850" y="718979"/>
                </a:cubicBezTo>
                <a:cubicBezTo>
                  <a:pt x="8375548" y="945331"/>
                  <a:pt x="8306548" y="1043499"/>
                  <a:pt x="8324850" y="1329829"/>
                </a:cubicBezTo>
                <a:cubicBezTo>
                  <a:pt x="8343152" y="1616159"/>
                  <a:pt x="8299971" y="1849874"/>
                  <a:pt x="8324850" y="1991117"/>
                </a:cubicBezTo>
                <a:cubicBezTo>
                  <a:pt x="8349729" y="2132360"/>
                  <a:pt x="8283825" y="2393393"/>
                  <a:pt x="8324850" y="2501093"/>
                </a:cubicBezTo>
                <a:cubicBezTo>
                  <a:pt x="8365875" y="2608793"/>
                  <a:pt x="8271538" y="2805389"/>
                  <a:pt x="8324850" y="2960632"/>
                </a:cubicBezTo>
                <a:cubicBezTo>
                  <a:pt x="8378162" y="3115875"/>
                  <a:pt x="8321837" y="3175597"/>
                  <a:pt x="8324850" y="3369734"/>
                </a:cubicBezTo>
                <a:cubicBezTo>
                  <a:pt x="8327863" y="3563871"/>
                  <a:pt x="8289981" y="3691616"/>
                  <a:pt x="8324850" y="3930147"/>
                </a:cubicBezTo>
                <a:cubicBezTo>
                  <a:pt x="8359719" y="4168678"/>
                  <a:pt x="8308348" y="4254680"/>
                  <a:pt x="8324850" y="4339249"/>
                </a:cubicBezTo>
                <a:cubicBezTo>
                  <a:pt x="8341352" y="4423818"/>
                  <a:pt x="8321514" y="4626781"/>
                  <a:pt x="8324850" y="4798788"/>
                </a:cubicBezTo>
                <a:cubicBezTo>
                  <a:pt x="8328186" y="4970795"/>
                  <a:pt x="8264705" y="5108892"/>
                  <a:pt x="8324850" y="5303160"/>
                </a:cubicBezTo>
                <a:cubicBezTo>
                  <a:pt x="8305555" y="5448458"/>
                  <a:pt x="8194976" y="5577787"/>
                  <a:pt x="8065410" y="5562600"/>
                </a:cubicBezTo>
                <a:cubicBezTo>
                  <a:pt x="7904653" y="5583415"/>
                  <a:pt x="7886972" y="5547455"/>
                  <a:pt x="7742020" y="5562600"/>
                </a:cubicBezTo>
                <a:cubicBezTo>
                  <a:pt x="7597068" y="5577745"/>
                  <a:pt x="7526913" y="5520514"/>
                  <a:pt x="7340570" y="5562600"/>
                </a:cubicBezTo>
                <a:cubicBezTo>
                  <a:pt x="7154227" y="5604686"/>
                  <a:pt x="6824066" y="5526531"/>
                  <a:pt x="6626881" y="5562600"/>
                </a:cubicBezTo>
                <a:cubicBezTo>
                  <a:pt x="6429696" y="5598669"/>
                  <a:pt x="6223441" y="5561174"/>
                  <a:pt x="5991252" y="5562600"/>
                </a:cubicBezTo>
                <a:cubicBezTo>
                  <a:pt x="5759063" y="5564026"/>
                  <a:pt x="5467322" y="5529447"/>
                  <a:pt x="5277564" y="5562600"/>
                </a:cubicBezTo>
                <a:cubicBezTo>
                  <a:pt x="5087806" y="5595753"/>
                  <a:pt x="4933901" y="5546290"/>
                  <a:pt x="4719994" y="5562600"/>
                </a:cubicBezTo>
                <a:cubicBezTo>
                  <a:pt x="4506087" y="5578910"/>
                  <a:pt x="4429168" y="5545189"/>
                  <a:pt x="4318544" y="5562600"/>
                </a:cubicBezTo>
                <a:cubicBezTo>
                  <a:pt x="4207920" y="5580011"/>
                  <a:pt x="3891219" y="5507943"/>
                  <a:pt x="3682915" y="5562600"/>
                </a:cubicBezTo>
                <a:cubicBezTo>
                  <a:pt x="3474611" y="5617257"/>
                  <a:pt x="3391464" y="5520888"/>
                  <a:pt x="3203406" y="5562600"/>
                </a:cubicBezTo>
                <a:cubicBezTo>
                  <a:pt x="3015348" y="5604312"/>
                  <a:pt x="2703234" y="5520984"/>
                  <a:pt x="2567777" y="5562600"/>
                </a:cubicBezTo>
                <a:cubicBezTo>
                  <a:pt x="2432320" y="5604216"/>
                  <a:pt x="2114326" y="5520717"/>
                  <a:pt x="1932148" y="5562600"/>
                </a:cubicBezTo>
                <a:cubicBezTo>
                  <a:pt x="1749970" y="5604483"/>
                  <a:pt x="1756914" y="5547694"/>
                  <a:pt x="1608758" y="5562600"/>
                </a:cubicBezTo>
                <a:cubicBezTo>
                  <a:pt x="1460602" y="5577506"/>
                  <a:pt x="1287810" y="5552137"/>
                  <a:pt x="1051188" y="5562600"/>
                </a:cubicBezTo>
                <a:cubicBezTo>
                  <a:pt x="814566" y="5573063"/>
                  <a:pt x="527778" y="5559971"/>
                  <a:pt x="259440" y="5562600"/>
                </a:cubicBezTo>
                <a:cubicBezTo>
                  <a:pt x="95259" y="5530935"/>
                  <a:pt x="13659" y="5455185"/>
                  <a:pt x="0" y="5303160"/>
                </a:cubicBezTo>
                <a:cubicBezTo>
                  <a:pt x="-41183" y="5105821"/>
                  <a:pt x="14768" y="5055578"/>
                  <a:pt x="0" y="4894058"/>
                </a:cubicBezTo>
                <a:cubicBezTo>
                  <a:pt x="-14768" y="4732538"/>
                  <a:pt x="1687" y="4407402"/>
                  <a:pt x="0" y="4283208"/>
                </a:cubicBezTo>
                <a:cubicBezTo>
                  <a:pt x="-1687" y="4159014"/>
                  <a:pt x="35573" y="4006182"/>
                  <a:pt x="0" y="3773232"/>
                </a:cubicBezTo>
                <a:cubicBezTo>
                  <a:pt x="-35573" y="3540282"/>
                  <a:pt x="25875" y="3332416"/>
                  <a:pt x="0" y="3162381"/>
                </a:cubicBezTo>
                <a:cubicBezTo>
                  <a:pt x="-25875" y="2992346"/>
                  <a:pt x="8038" y="2909001"/>
                  <a:pt x="0" y="2753279"/>
                </a:cubicBezTo>
                <a:cubicBezTo>
                  <a:pt x="-8038" y="2597557"/>
                  <a:pt x="20367" y="2390549"/>
                  <a:pt x="0" y="2142429"/>
                </a:cubicBezTo>
                <a:cubicBezTo>
                  <a:pt x="-20367" y="1894309"/>
                  <a:pt x="46630" y="1805677"/>
                  <a:pt x="0" y="1582015"/>
                </a:cubicBezTo>
                <a:cubicBezTo>
                  <a:pt x="-46630" y="1358353"/>
                  <a:pt x="27" y="1148163"/>
                  <a:pt x="0" y="1021602"/>
                </a:cubicBezTo>
                <a:cubicBezTo>
                  <a:pt x="-27" y="895041"/>
                  <a:pt x="75546" y="519049"/>
                  <a:pt x="0" y="25944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https://www.liveworksheets.com/pb1870</a:t>
            </a:r>
            <a:endParaRPr lang="ar-AE" sz="3600" b="1" dirty="0" smtClean="0">
              <a:solidFill>
                <a:prstClr val="black"/>
              </a:solidFill>
              <a:latin typeface="Calibri" panose="020F0502020204030204"/>
              <a:hlinkClick r:id="rId4"/>
            </a:endParaRPr>
          </a:p>
          <a:p>
            <a:pPr lvl="0" algn="ctr" rtl="1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Calibri" panose="020F0502020204030204"/>
                <a:hlinkClick r:id="rId4"/>
              </a:rPr>
              <a:t>284au</a:t>
            </a:r>
            <a:endParaRPr lang="ar-AE" sz="3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 algn="ctr" rtl="1">
              <a:defRPr/>
            </a:pPr>
            <a:endParaRPr lang="ar-AE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 rtl="1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/>
                <a:hlinkClick r:id="rId5"/>
              </a:rPr>
              <a:t>www.liveworksheets.com/cq1193776mu</a:t>
            </a:r>
            <a:endParaRPr lang="ar-AE" sz="3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 algn="ctr" rtl="1">
              <a:defRPr/>
            </a:pPr>
            <a:endParaRPr lang="ar-AE" sz="3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 algn="ctr" rtl="1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https://quizizz.com/join/quiz/6055dc29d2c429001f5505af/start?studentShare=true</a:t>
            </a:r>
            <a:endParaRPr lang="ar-AE" sz="3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0" algn="ctr" rtl="1">
              <a:defRPr/>
            </a:pPr>
            <a:endParaRPr lang="ar-AE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194" y="-169145"/>
            <a:ext cx="76295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قيم ذاتك ...مع وقت </a:t>
            </a:r>
            <a:r>
              <a:rPr lang="ar-AE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المرح</a:t>
            </a:r>
          </a:p>
          <a:p>
            <a:pPr algn="ctr"/>
            <a:endParaRPr lang="ar-AE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600" y="661851"/>
            <a:ext cx="34692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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heck box">
            <a:extLst>
              <a:ext uri="{FF2B5EF4-FFF2-40B4-BE49-F238E27FC236}">
                <a16:creationId xmlns="" xmlns:a16="http://schemas.microsoft.com/office/drawing/2014/main" id="{C84F822D-42F2-4B67-833E-88090ABE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9" y="1331468"/>
            <a:ext cx="1804986" cy="32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962" y="5086038"/>
            <a:ext cx="1554093" cy="6442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4B8AC26-5848-4A64-9A68-6B2B238E0022}"/>
              </a:ext>
            </a:extLst>
          </p:cNvPr>
          <p:cNvGrpSpPr/>
          <p:nvPr/>
        </p:nvGrpSpPr>
        <p:grpSpPr>
          <a:xfrm>
            <a:off x="4258101" y="5550587"/>
            <a:ext cx="3411939" cy="673864"/>
            <a:chOff x="3055620" y="3545828"/>
            <a:chExt cx="1540371" cy="61902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AF254F7-CD77-4532-BCA3-549707B949F3}"/>
                </a:ext>
              </a:extLst>
            </p:cNvPr>
            <p:cNvGrpSpPr/>
            <p:nvPr/>
          </p:nvGrpSpPr>
          <p:grpSpPr>
            <a:xfrm>
              <a:off x="3055620" y="3545828"/>
              <a:ext cx="1540371" cy="619029"/>
              <a:chOff x="2271840" y="3545828"/>
              <a:chExt cx="2324152" cy="619029"/>
            </a:xfrm>
          </p:grpSpPr>
          <p:sp>
            <p:nvSpPr>
              <p:cNvPr id="13" name="Frame 12">
                <a:extLst>
                  <a:ext uri="{FF2B5EF4-FFF2-40B4-BE49-F238E27FC236}">
                    <a16:creationId xmlns:a16="http://schemas.microsoft.com/office/drawing/2014/main" xmlns="" id="{F06D5C76-8C2B-4BE7-A090-A924CD69D36E}"/>
                  </a:ext>
                </a:extLst>
              </p:cNvPr>
              <p:cNvSpPr/>
              <p:nvPr/>
            </p:nvSpPr>
            <p:spPr>
              <a:xfrm>
                <a:off x="2271840" y="3545828"/>
                <a:ext cx="2324152" cy="588712"/>
              </a:xfrm>
              <a:prstGeom prst="fram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0A62ABE7-870E-480D-9DC7-2E0CBBBC9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81711" y="3576146"/>
                <a:ext cx="2293877" cy="588711"/>
              </a:xfrm>
              <a:prstGeom prst="rect">
                <a:avLst/>
              </a:prstGeom>
            </p:spPr>
          </p:pic>
        </p:grpSp>
        <p:sp>
          <p:nvSpPr>
            <p:cNvPr id="10" name="Star: 32 Points 16">
              <a:extLst>
                <a:ext uri="{FF2B5EF4-FFF2-40B4-BE49-F238E27FC236}">
                  <a16:creationId xmlns:a16="http://schemas.microsoft.com/office/drawing/2014/main" xmlns="" id="{6982E391-6AE1-40D0-99C2-68028988737C}"/>
                </a:ext>
              </a:extLst>
            </p:cNvPr>
            <p:cNvSpPr/>
            <p:nvPr/>
          </p:nvSpPr>
          <p:spPr>
            <a:xfrm>
              <a:off x="4014423" y="3651775"/>
              <a:ext cx="397177" cy="353553"/>
            </a:xfrm>
            <a:prstGeom prst="star32">
              <a:avLst>
                <a:gd name="adj" fmla="val 30527"/>
              </a:avLst>
            </a:prstGeom>
            <a:solidFill>
              <a:srgbClr val="FFC000"/>
            </a:solidFill>
            <a:ln w="3175">
              <a:solidFill>
                <a:srgbClr val="FF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3A2D48A-A7EC-43B6-B4E9-6E699F13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88191" y="3624946"/>
              <a:ext cx="346439" cy="416603"/>
            </a:xfrm>
            <a:prstGeom prst="rect">
              <a:avLst/>
            </a:prstGeom>
          </p:spPr>
        </p:pic>
        <p:sp>
          <p:nvSpPr>
            <p:cNvPr id="12" name="Star: 5 Points 19">
              <a:extLst>
                <a:ext uri="{FF2B5EF4-FFF2-40B4-BE49-F238E27FC236}">
                  <a16:creationId xmlns:a16="http://schemas.microsoft.com/office/drawing/2014/main" xmlns="" id="{2A80AA97-912D-41FD-9E28-C0AEE6903EDF}"/>
                </a:ext>
              </a:extLst>
            </p:cNvPr>
            <p:cNvSpPr/>
            <p:nvPr/>
          </p:nvSpPr>
          <p:spPr>
            <a:xfrm>
              <a:off x="3154885" y="3624438"/>
              <a:ext cx="450231" cy="354947"/>
            </a:xfrm>
            <a:prstGeom prst="star5">
              <a:avLst/>
            </a:prstGeom>
            <a:solidFill>
              <a:srgbClr val="1AC6EE"/>
            </a:solidFill>
            <a:ln>
              <a:solidFill>
                <a:srgbClr val="245A8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74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◅التقييم▻ - رحلة معرفية في الفصول الاربعة">
            <a:extLst>
              <a:ext uri="{FF2B5EF4-FFF2-40B4-BE49-F238E27FC236}">
                <a16:creationId xmlns="" xmlns:a16="http://schemas.microsoft.com/office/drawing/2014/main" id="{13793A4B-9DC6-45F5-9044-3EC9A18F6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0"/>
          <a:stretch/>
        </p:blipFill>
        <p:spPr bwMode="auto">
          <a:xfrm>
            <a:off x="7307125" y="2151443"/>
            <a:ext cx="2120347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2544472" y="4425002"/>
            <a:ext cx="1662670" cy="15696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وأحتاج إلى المساعدة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2" name="Picture 6" descr="◅التقييم▻ - رحلة معرفية في الفصول الاربعة">
            <a:extLst>
              <a:ext uri="{FF2B5EF4-FFF2-40B4-BE49-F238E27FC236}">
                <a16:creationId xmlns="" xmlns:a16="http://schemas.microsoft.com/office/drawing/2014/main" id="{8D532480-7438-4FAD-AE6E-BAA05FAC8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4" r="33496"/>
          <a:stretch/>
        </p:blipFill>
        <p:spPr bwMode="auto">
          <a:xfrm>
            <a:off x="4567484" y="2151443"/>
            <a:ext cx="2570922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◅التقييم▻ - رحلة معرفية في الفصول الاربعة">
            <a:extLst>
              <a:ext uri="{FF2B5EF4-FFF2-40B4-BE49-F238E27FC236}">
                <a16:creationId xmlns="" xmlns:a16="http://schemas.microsoft.com/office/drawing/2014/main" id="{143C2312-59A8-4DB6-9F49-A880CA05A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/>
          <a:stretch/>
        </p:blipFill>
        <p:spPr bwMode="auto">
          <a:xfrm>
            <a:off x="1833422" y="2190777"/>
            <a:ext cx="2253424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5347082" y="4385668"/>
            <a:ext cx="1791324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لم أفهم </a:t>
            </a:r>
          </a:p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الدرس تمامًا </a:t>
            </a:r>
          </a:p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398642" y="4346334"/>
            <a:ext cx="1460500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481B50-9198-45FD-9168-0ECD1BBB9284}"/>
              </a:ext>
            </a:extLst>
          </p:cNvPr>
          <p:cNvSpPr/>
          <p:nvPr/>
        </p:nvSpPr>
        <p:spPr>
          <a:xfrm>
            <a:off x="4831531" y="690374"/>
            <a:ext cx="1662670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ysClr val="windowText" lastClr="000000"/>
                </a:solidFill>
              </a:rPr>
              <a:t>أقيم ذاتي</a:t>
            </a:r>
            <a:endParaRPr lang="en-US" sz="40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8DC844-4B72-459D-8B6E-9FCEB9F40EE1}"/>
              </a:ext>
            </a:extLst>
          </p:cNvPr>
          <p:cNvSpPr/>
          <p:nvPr/>
        </p:nvSpPr>
        <p:spPr>
          <a:xfrm>
            <a:off x="2098064" y="1505112"/>
            <a:ext cx="7613735" cy="6463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0"/>
                <a:solidFill>
                  <a:sysClr val="windowText" lastClr="000000"/>
                </a:solidFill>
              </a:rPr>
              <a:t>ضع في المحادثة الوجه الذي يناسب فهمك للدرس</a:t>
            </a:r>
            <a:endParaRPr lang="en-US" sz="3600" b="1" dirty="0">
              <a:ln w="0"/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0"/>
          <p:cNvPicPr preferRelativeResize="0"/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</a:blip>
          <a:srcRect t="32393" b="33803"/>
          <a:stretch/>
        </p:blipFill>
        <p:spPr>
          <a:xfrm flipH="1">
            <a:off x="5270362" y="0"/>
            <a:ext cx="3423472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0"/>
          <p:cNvSpPr txBox="1"/>
          <p:nvPr/>
        </p:nvSpPr>
        <p:spPr>
          <a:xfrm>
            <a:off x="5431703" y="313651"/>
            <a:ext cx="1905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ar-AE" sz="3200" b="1" dirty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المهمات</a:t>
            </a:r>
            <a:endParaRPr sz="3200" b="1" dirty="0">
              <a:solidFill>
                <a:srgbClr val="FFC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0"/>
          <p:cNvSpPr/>
          <p:nvPr/>
        </p:nvSpPr>
        <p:spPr>
          <a:xfrm>
            <a:off x="3155472" y="2077943"/>
            <a:ext cx="6463127" cy="1371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AE" sz="3200" b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تحضير درس الايمان بالكتب السماوية </a:t>
            </a:r>
            <a:endParaRPr sz="3200" b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0"/>
          <p:cNvSpPr/>
          <p:nvPr/>
        </p:nvSpPr>
        <p:spPr>
          <a:xfrm>
            <a:off x="10037700" y="2488562"/>
            <a:ext cx="685800" cy="685800"/>
          </a:xfrm>
          <a:prstGeom prst="ellipse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AE" sz="24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1</a:t>
            </a:r>
            <a:endParaRPr b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0"/>
          <p:cNvSpPr/>
          <p:nvPr/>
        </p:nvSpPr>
        <p:spPr>
          <a:xfrm>
            <a:off x="10037700" y="3984073"/>
            <a:ext cx="685800" cy="685800"/>
          </a:xfrm>
          <a:prstGeom prst="ellipse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AE" sz="2400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2</a:t>
            </a:r>
            <a:endParaRPr b="1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2;p20">
            <a:extLst>
              <a:ext uri="{FF2B5EF4-FFF2-40B4-BE49-F238E27FC236}">
                <a16:creationId xmlns="" xmlns:a16="http://schemas.microsoft.com/office/drawing/2014/main" id="{4DE45ED7-0190-4606-A5F9-D3100A085FB5}"/>
              </a:ext>
            </a:extLst>
          </p:cNvPr>
          <p:cNvSpPr/>
          <p:nvPr/>
        </p:nvSpPr>
        <p:spPr>
          <a:xfrm>
            <a:off x="3196115" y="3580928"/>
            <a:ext cx="6591300" cy="15483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AE" sz="3200" b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الاسئلة في كتاب النشاط</a:t>
            </a:r>
            <a:endParaRPr sz="3200" b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D109CD9-1090-4D80-9553-6A778D6D87E6}"/>
              </a:ext>
            </a:extLst>
          </p:cNvPr>
          <p:cNvSpPr/>
          <p:nvPr/>
        </p:nvSpPr>
        <p:spPr>
          <a:xfrm>
            <a:off x="1069146" y="1185490"/>
            <a:ext cx="106582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اختر مهمة من المهمات التالية أيها الباحث الصغير: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4" name="Picture 4" descr="خلفيات كونان وران hd for Android - APK Downloa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3" b="100000" l="9752" r="90780">
                        <a14:foregroundMark x1="60993" y1="85291" x2="60993" y2="85291"/>
                        <a14:foregroundMark x1="62943" y1="90308" x2="62943" y2="90308"/>
                        <a14:foregroundMark x1="67376" y1="94755" x2="67376" y2="94755"/>
                        <a14:foregroundMark x1="56028" y1="86773" x2="56028" y2="86773"/>
                        <a14:foregroundMark x1="60993" y1="90308" x2="60993" y2="90308"/>
                        <a14:foregroundMark x1="44681" y1="89054" x2="44681" y2="89054"/>
                        <a14:foregroundMark x1="29078" y1="92246" x2="29078" y2="92246"/>
                        <a14:foregroundMark x1="41312" y1="90308" x2="41312" y2="90308"/>
                        <a14:foregroundMark x1="67730" y1="89966" x2="67730" y2="89966"/>
                        <a14:foregroundMark x1="70745" y1="90878" x2="70745" y2="90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1" y="1185490"/>
            <a:ext cx="3254707" cy="50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6498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 صور خلفيات بوربوينت للعروض مبهرة ورائعة">
            <a:extLst>
              <a:ext uri="{FF2B5EF4-FFF2-40B4-BE49-F238E27FC236}">
                <a16:creationId xmlns="" xmlns:a16="http://schemas.microsoft.com/office/drawing/2014/main" id="{F9219784-BF40-4953-9150-22DDCDCA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aculty Site | Dr.Ibrahim.G.E | Animated animals, Teddy bear quotes,  Welcome pictures">
            <a:extLst>
              <a:ext uri="{FF2B5EF4-FFF2-40B4-BE49-F238E27FC236}">
                <a16:creationId xmlns="" xmlns:a16="http://schemas.microsoft.com/office/drawing/2014/main" id="{F91AFD25-EC1A-49F0-B468-8CF6C45BB3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16" y="1392991"/>
            <a:ext cx="476438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D101439-2816-4A61-9225-7F3B5D0D74AE}"/>
              </a:ext>
            </a:extLst>
          </p:cNvPr>
          <p:cNvSpPr/>
          <p:nvPr/>
        </p:nvSpPr>
        <p:spPr>
          <a:xfrm>
            <a:off x="982730" y="2397709"/>
            <a:ext cx="465357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شكراً لانتباهكم يا أبطالي الصغار</a:t>
            </a:r>
          </a:p>
          <a:p>
            <a:pPr algn="ctr"/>
            <a:r>
              <a:rPr lang="ar-AE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أتمنى قد استفدتم من الدرس اليوم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516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explode.wav"/>
          </p:stSnd>
        </p:sndAc>
      </p:transition>
    </mc:Choice>
    <mc:Fallback xmlns="">
      <p:transition spd="slow">
        <p:blinds dir="vert"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>
            <a:extLst>
              <a:ext uri="{FF2B5EF4-FFF2-40B4-BE49-F238E27FC236}">
                <a16:creationId xmlns="" xmlns:a16="http://schemas.microsoft.com/office/drawing/2014/main" id="{4814FD34-01F2-4188-AA04-60DCDAF5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962574" y="1348762"/>
            <a:ext cx="9989841" cy="55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6">
            <a:extLst>
              <a:ext uri="{FF2B5EF4-FFF2-40B4-BE49-F238E27FC236}">
                <a16:creationId xmlns="" xmlns:a16="http://schemas.microsoft.com/office/drawing/2014/main" id="{5617F498-27FD-416A-9C3A-F11A7D63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10"/>
            <a:ext cx="11876963" cy="636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FD086F-1A91-4146-9509-020D85547E14}"/>
              </a:ext>
            </a:extLst>
          </p:cNvPr>
          <p:cNvSpPr/>
          <p:nvPr/>
        </p:nvSpPr>
        <p:spPr>
          <a:xfrm>
            <a:off x="4933756" y="4033975"/>
            <a:ext cx="2197432" cy="1452760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8" name="Picture 7" descr="A close up of a clip&#10;&#10;Description automatically generated">
            <a:extLst>
              <a:ext uri="{FF2B5EF4-FFF2-40B4-BE49-F238E27FC236}">
                <a16:creationId xmlns="" xmlns:a16="http://schemas.microsoft.com/office/drawing/2014/main" id="{0139D689-E5DF-4F1B-BEE8-DB4EC8CBBC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63073" y="5466684"/>
            <a:ext cx="3132985" cy="9752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4C6D85C-AEB1-42D7-95FE-1922AF99BE15}"/>
              </a:ext>
            </a:extLst>
          </p:cNvPr>
          <p:cNvSpPr/>
          <p:nvPr/>
        </p:nvSpPr>
        <p:spPr>
          <a:xfrm>
            <a:off x="1151767" y="4105936"/>
            <a:ext cx="2197432" cy="1594074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0" name="Picture 9" descr="A close up of a clip&#10;&#10;Description automatically generated">
            <a:extLst>
              <a:ext uri="{FF2B5EF4-FFF2-40B4-BE49-F238E27FC236}">
                <a16:creationId xmlns="" xmlns:a16="http://schemas.microsoft.com/office/drawing/2014/main" id="{7CF98C63-C614-424D-A621-CC6A19641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16613" y="5507061"/>
            <a:ext cx="3132985" cy="882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F583B2-4723-4850-96F1-B5432EAEBF87}"/>
              </a:ext>
            </a:extLst>
          </p:cNvPr>
          <p:cNvSpPr/>
          <p:nvPr/>
        </p:nvSpPr>
        <p:spPr>
          <a:xfrm>
            <a:off x="962574" y="1392609"/>
            <a:ext cx="2252100" cy="1783291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2" name="Picture 11" descr="A close up of a clip&#10;&#10;Description automatically generated">
            <a:extLst>
              <a:ext uri="{FF2B5EF4-FFF2-40B4-BE49-F238E27FC236}">
                <a16:creationId xmlns="" xmlns:a16="http://schemas.microsoft.com/office/drawing/2014/main" id="{48A08DD9-8245-4679-B448-77A03AD3B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515062" y="3003368"/>
            <a:ext cx="3275283" cy="8929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63FFDC4-383E-4EEE-9945-74CC20A4D606}"/>
              </a:ext>
            </a:extLst>
          </p:cNvPr>
          <p:cNvSpPr/>
          <p:nvPr/>
        </p:nvSpPr>
        <p:spPr>
          <a:xfrm>
            <a:off x="4995788" y="1348763"/>
            <a:ext cx="2067558" cy="1676229"/>
          </a:xfrm>
          <a:prstGeom prst="rect">
            <a:avLst/>
          </a:prstGeom>
          <a:noFill/>
          <a:ln w="38100">
            <a:solidFill>
              <a:srgbClr val="5C8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4" name="Picture 13" descr="A close up of a clip&#10;&#10;Description automatically generated">
            <a:extLst>
              <a:ext uri="{FF2B5EF4-FFF2-40B4-BE49-F238E27FC236}">
                <a16:creationId xmlns="" xmlns:a16="http://schemas.microsoft.com/office/drawing/2014/main" id="{E62FC54C-F8FD-4608-9B18-9AAF03278A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640569" y="2838961"/>
            <a:ext cx="2820291" cy="9597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54C32F0-51D0-45B8-988C-2F6B3FEF2D55}"/>
              </a:ext>
            </a:extLst>
          </p:cNvPr>
          <p:cNvSpPr/>
          <p:nvPr/>
        </p:nvSpPr>
        <p:spPr>
          <a:xfrm>
            <a:off x="8211086" y="1150920"/>
            <a:ext cx="2252100" cy="1879975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6" name="Picture 15" descr="A close up of a clip&#10;&#10;Description automatically generated">
            <a:extLst>
              <a:ext uri="{FF2B5EF4-FFF2-40B4-BE49-F238E27FC236}">
                <a16:creationId xmlns="" xmlns:a16="http://schemas.microsoft.com/office/drawing/2014/main" id="{C76D0865-EEB8-4909-BB05-6464960B8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933637" y="2880955"/>
            <a:ext cx="2921225" cy="9736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A close up of a clock&#10;&#10;Description automatically generated">
            <a:extLst>
              <a:ext uri="{FF2B5EF4-FFF2-40B4-BE49-F238E27FC236}">
                <a16:creationId xmlns="" xmlns:a16="http://schemas.microsoft.com/office/drawing/2014/main" id="{5690290B-91AE-43C1-84FD-C9359A7A98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8480292" y="1211036"/>
            <a:ext cx="1837705" cy="1792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6DE60B1-4F90-479B-8517-83B809F23C6C}"/>
              </a:ext>
            </a:extLst>
          </p:cNvPr>
          <p:cNvSpPr txBox="1"/>
          <p:nvPr/>
        </p:nvSpPr>
        <p:spPr>
          <a:xfrm>
            <a:off x="3051479" y="2981099"/>
            <a:ext cx="45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3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F9635D9-1A10-4993-BA33-704D7343BD4B}"/>
              </a:ext>
            </a:extLst>
          </p:cNvPr>
          <p:cNvSpPr txBox="1"/>
          <p:nvPr/>
        </p:nvSpPr>
        <p:spPr>
          <a:xfrm>
            <a:off x="8391447" y="3035432"/>
            <a:ext cx="157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الالتزام بالوقت المحدد للحصة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BFB45F7-888C-4ABE-88F9-9D2DE50558D0}"/>
              </a:ext>
            </a:extLst>
          </p:cNvPr>
          <p:cNvSpPr txBox="1"/>
          <p:nvPr/>
        </p:nvSpPr>
        <p:spPr>
          <a:xfrm>
            <a:off x="6783318" y="2912802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119AAF-BA1E-4FDF-A9A0-DB483E80CE59}"/>
              </a:ext>
            </a:extLst>
          </p:cNvPr>
          <p:cNvSpPr txBox="1"/>
          <p:nvPr/>
        </p:nvSpPr>
        <p:spPr>
          <a:xfrm>
            <a:off x="4852262" y="3152849"/>
            <a:ext cx="181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التفاعل الإيجابي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18C5B6E-3A64-4F14-BAEB-D4448A2D8A65}"/>
              </a:ext>
            </a:extLst>
          </p:cNvPr>
          <p:cNvSpPr txBox="1"/>
          <p:nvPr/>
        </p:nvSpPr>
        <p:spPr>
          <a:xfrm>
            <a:off x="10166705" y="3024129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B81F793-556C-4466-8B33-0E0021F35E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216471" y="1509400"/>
            <a:ext cx="1703435" cy="15299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B483C00-A9BF-4A22-9A5D-D3851B1E744C}"/>
              </a:ext>
            </a:extLst>
          </p:cNvPr>
          <p:cNvSpPr txBox="1"/>
          <p:nvPr/>
        </p:nvSpPr>
        <p:spPr>
          <a:xfrm>
            <a:off x="937249" y="3146748"/>
            <a:ext cx="186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عدم مقاطعة المعلمة واتباع التعليمات</a:t>
            </a:r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97EF845-B35B-4450-B61A-15528391FDBB}"/>
              </a:ext>
            </a:extLst>
          </p:cNvPr>
          <p:cNvSpPr txBox="1"/>
          <p:nvPr/>
        </p:nvSpPr>
        <p:spPr>
          <a:xfrm>
            <a:off x="6869301" y="5466440"/>
            <a:ext cx="25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E4B22E5-FC24-4CAF-9C07-0230EB64AA43}"/>
              </a:ext>
            </a:extLst>
          </p:cNvPr>
          <p:cNvSpPr txBox="1"/>
          <p:nvPr/>
        </p:nvSpPr>
        <p:spPr>
          <a:xfrm>
            <a:off x="999302" y="5601454"/>
            <a:ext cx="213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أرفع يدي عند المشاركة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8" name="صورة 11">
            <a:extLst>
              <a:ext uri="{FF2B5EF4-FFF2-40B4-BE49-F238E27FC236}">
                <a16:creationId xmlns="" xmlns:a16="http://schemas.microsoft.com/office/drawing/2014/main" id="{AF50F585-6630-4F8B-97E4-17EE7BB4D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377053" y="4161101"/>
            <a:ext cx="1305027" cy="12417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6802AC3-E0F5-4A3C-B0D4-A0CD3D81AA3E}"/>
              </a:ext>
            </a:extLst>
          </p:cNvPr>
          <p:cNvSpPr/>
          <p:nvPr/>
        </p:nvSpPr>
        <p:spPr>
          <a:xfrm>
            <a:off x="8177663" y="4067589"/>
            <a:ext cx="2151264" cy="1319341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0" name="Picture 29" descr="A close up of a clip&#10;&#10;Description automatically generated">
            <a:extLst>
              <a:ext uri="{FF2B5EF4-FFF2-40B4-BE49-F238E27FC236}">
                <a16:creationId xmlns="" xmlns:a16="http://schemas.microsoft.com/office/drawing/2014/main" id="{36CFB096-0BEA-4999-947A-676C8DB14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865875" y="5354324"/>
            <a:ext cx="3086540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289F428-5462-4AF2-A82D-7AD7DE3F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573330" y="4226387"/>
            <a:ext cx="1372982" cy="11332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AFC40D3-4B73-43FA-A5AB-05FAF2154D7E}"/>
              </a:ext>
            </a:extLst>
          </p:cNvPr>
          <p:cNvSpPr txBox="1"/>
          <p:nvPr/>
        </p:nvSpPr>
        <p:spPr>
          <a:xfrm>
            <a:off x="10195143" y="5354324"/>
            <a:ext cx="26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4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84F753D-28C1-4D0B-980A-639B89E2F495}"/>
              </a:ext>
            </a:extLst>
          </p:cNvPr>
          <p:cNvSpPr txBox="1"/>
          <p:nvPr/>
        </p:nvSpPr>
        <p:spPr>
          <a:xfrm>
            <a:off x="8350452" y="5507060"/>
            <a:ext cx="169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اجلس في مكان هادئ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B879C-F747-4235-AC5E-CBFA774772E3}"/>
              </a:ext>
            </a:extLst>
          </p:cNvPr>
          <p:cNvSpPr txBox="1"/>
          <p:nvPr/>
        </p:nvSpPr>
        <p:spPr>
          <a:xfrm flipH="1">
            <a:off x="3191708" y="5447979"/>
            <a:ext cx="40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6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5" name="Picture 34" descr="A picture containing table&#10;&#10;Description automatically generated">
            <a:extLst>
              <a:ext uri="{FF2B5EF4-FFF2-40B4-BE49-F238E27FC236}">
                <a16:creationId xmlns="" xmlns:a16="http://schemas.microsoft.com/office/drawing/2014/main" id="{23AA12D1-F38E-4137-B9A3-897B665F05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2113" y="1546296"/>
            <a:ext cx="1339152" cy="13391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2A815CC-2FBD-48D9-BCB7-A31EBD34B8B7}"/>
              </a:ext>
            </a:extLst>
          </p:cNvPr>
          <p:cNvSpPr/>
          <p:nvPr/>
        </p:nvSpPr>
        <p:spPr>
          <a:xfrm>
            <a:off x="3516162" y="366090"/>
            <a:ext cx="42194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/>
            <a:r>
              <a:rPr lang="ar-AE" sz="4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AF804A1-E167-4AA9-97D7-4F20747C8E58}"/>
              </a:ext>
            </a:extLst>
          </p:cNvPr>
          <p:cNvSpPr txBox="1"/>
          <p:nvPr/>
        </p:nvSpPr>
        <p:spPr>
          <a:xfrm>
            <a:off x="4759008" y="5691115"/>
            <a:ext cx="188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عدم الازعاج 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8" name="Picture 2" descr="Student girl learning computer hand up vector image on VectorStock | Kids  graphics, Kids background, Poster background design">
            <a:extLst>
              <a:ext uri="{FF2B5EF4-FFF2-40B4-BE49-F238E27FC236}">
                <a16:creationId xmlns="" xmlns:a16="http://schemas.microsoft.com/office/drawing/2014/main" id="{E67CDC12-43F1-4F43-A52D-1734055C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C2B49A"/>
              </a:clrFrom>
              <a:clrTo>
                <a:srgbClr val="C2B4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7457" r="19762" b="11385"/>
          <a:stretch>
            <a:fillRect/>
          </a:stretch>
        </p:blipFill>
        <p:spPr bwMode="auto">
          <a:xfrm>
            <a:off x="1541991" y="4149964"/>
            <a:ext cx="1438668" cy="14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9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برنامج همسة الجديد على mbc1 يتضمن خلطة شبابية تخاطب الاسرة العربية - مشاهير">
            <a:extLst>
              <a:ext uri="{FF2B5EF4-FFF2-40B4-BE49-F238E27FC236}">
                <a16:creationId xmlns="" xmlns:a16="http://schemas.microsoft.com/office/drawing/2014/main" id="{7356FF7C-695B-4C4E-8654-7C510D3C0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20286" r="15625" b="17623"/>
          <a:stretch/>
        </p:blipFill>
        <p:spPr bwMode="auto">
          <a:xfrm>
            <a:off x="8539418" y="569975"/>
            <a:ext cx="3219933" cy="1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1AD8FB42-CD7C-451C-8E3D-C379588096FD}"/>
              </a:ext>
            </a:extLst>
          </p:cNvPr>
          <p:cNvSpPr txBox="1"/>
          <p:nvPr/>
        </p:nvSpPr>
        <p:spPr>
          <a:xfrm>
            <a:off x="3458180" y="441051"/>
            <a:ext cx="29932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 smtClean="0">
                <a:latin typeface="Algerian" panose="04020705040A02060702" pitchFamily="82" charset="0"/>
                <a:cs typeface="PT Simple Bold Ruled" panose="02010400000000000000" pitchFamily="2" charset="-78"/>
              </a:rPr>
              <a:t>التنمر اللفظي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pic>
        <p:nvPicPr>
          <p:cNvPr id="10" name="صورة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47BDAAF-CBE7-47B9-AE9A-2063B6EE1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2638397"/>
            <a:ext cx="2701906" cy="2922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55" y="1210492"/>
            <a:ext cx="3775809" cy="4807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12" y="1210493"/>
            <a:ext cx="3420158" cy="48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8D20A1-4766-43CF-ADFA-ABCE5E209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49" y="573206"/>
            <a:ext cx="11041039" cy="5759355"/>
          </a:xfrm>
          <a:prstGeom prst="rect">
            <a:avLst/>
          </a:prstGeom>
        </p:spPr>
      </p:pic>
      <p:pic>
        <p:nvPicPr>
          <p:cNvPr id="3" name="WhatsApp Video 2022-01-14 at 1.10.3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0937" y="573205"/>
            <a:ext cx="7765576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1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996E55-ACDD-47A9-9D84-8B99B7EB7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6000" l="4585" r="95415">
                        <a14:foregroundMark x1="6304" y1="12400" x2="7450" y2="51200"/>
                        <a14:foregroundMark x1="5158" y1="50200" x2="4585" y2="65400"/>
                        <a14:foregroundMark x1="4585" y1="65400" x2="15759" y2="67200"/>
                        <a14:foregroundMark x1="15759" y1="67200" x2="16905" y2="67200"/>
                        <a14:foregroundMark x1="49570" y1="89000" x2="48997" y2="55800"/>
                        <a14:foregroundMark x1="30659" y1="92000" x2="39828" y2="86400"/>
                        <a14:foregroundMark x1="39828" y1="86400" x2="42693" y2="79400"/>
                        <a14:foregroundMark x1="42693" y1="79400" x2="53295" y2="76000"/>
                        <a14:foregroundMark x1="53295" y1="76000" x2="56734" y2="82800"/>
                        <a14:foregroundMark x1="56734" y1="82800" x2="64183" y2="88400"/>
                        <a14:foregroundMark x1="64183" y1="88400" x2="64470" y2="88400"/>
                        <a14:foregroundMark x1="77077" y1="93800" x2="69628" y2="88200"/>
                        <a14:foregroundMark x1="69628" y1="88200" x2="56734" y2="86800"/>
                        <a14:foregroundMark x1="56734" y1="86800" x2="45272" y2="90400"/>
                        <a14:foregroundMark x1="77077" y1="95400" x2="63610" y2="94400"/>
                        <a14:foregroundMark x1="63610" y1="94400" x2="53009" y2="97800"/>
                        <a14:foregroundMark x1="53009" y1="97800" x2="40688" y2="99200"/>
                        <a14:foregroundMark x1="40688" y1="99200" x2="30372" y2="96000"/>
                        <a14:foregroundMark x1="30372" y1="96000" x2="32665" y2="92400"/>
                        <a14:foregroundMark x1="49857" y1="71000" x2="62178" y2="57400"/>
                        <a14:foregroundMark x1="62178" y1="57400" x2="72779" y2="54000"/>
                        <a14:foregroundMark x1="72779" y1="54000" x2="83095" y2="54800"/>
                        <a14:foregroundMark x1="63897" y1="65800" x2="95415" y2="63600"/>
                        <a14:foregroundMark x1="5444" y1="68200" x2="55587" y2="68600"/>
                        <a14:foregroundMark x1="95702" y1="51200" x2="93410" y2="34200"/>
                        <a14:foregroundMark x1="93696" y1="16800" x2="79083" y2="12000"/>
                        <a14:foregroundMark x1="79083" y1="12000" x2="65043" y2="10000"/>
                        <a14:foregroundMark x1="65043" y1="10000" x2="30086" y2="14200"/>
                        <a14:foregroundMark x1="45559" y1="8400" x2="48424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614149" y="163772"/>
            <a:ext cx="11081982" cy="646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95859" y="1498661"/>
            <a:ext cx="67329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هيا ياأبطال </a:t>
            </a:r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من خلال ماشاهدنا</a:t>
            </a:r>
          </a:p>
          <a:p>
            <a:pPr algn="ctr"/>
            <a:r>
              <a:rPr lang="ar-A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من</a:t>
            </a:r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يذكرنا</a:t>
            </a:r>
            <a:endParaRPr lang="ar-AE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ar-A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بعنوان </a:t>
            </a:r>
            <a:r>
              <a:rPr lang="ar-A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درسنا لليوم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صورة 18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F6B28F-FD70-4862-86DA-90A0090EC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62" y="1577424"/>
            <a:ext cx="1840813" cy="2610677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4449764" y="4292219"/>
            <a:ext cx="3098042" cy="586854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47BDAAF-CBE7-47B9-AE9A-2063B6EE1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20" y="2305096"/>
            <a:ext cx="1703144" cy="17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64DAF9-CABE-45D6-A5E4-702D9C11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51" y="486036"/>
            <a:ext cx="3887669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2" y="728612"/>
            <a:ext cx="6538852" cy="4853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5848" y="974761"/>
            <a:ext cx="568456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أحسنتم ياعلماء المستقبل</a:t>
            </a:r>
          </a:p>
          <a:p>
            <a:pPr algn="ctr"/>
            <a:r>
              <a:rPr lang="ar-AE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عنوان درسنا</a:t>
            </a:r>
          </a:p>
          <a:p>
            <a:pPr algn="ctr"/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</a:t>
            </a:r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التواضع</a:t>
            </a:r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)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تصفيق الجمهور - مؤثرات صوتية للمونتاج -- Audience applause - sound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2926" y="3802660"/>
            <a:ext cx="2670412" cy="1340840"/>
          </a:xfrm>
          <a:prstGeom prst="rect">
            <a:avLst/>
          </a:prstGeom>
        </p:spPr>
      </p:pic>
      <p:pic>
        <p:nvPicPr>
          <p:cNvPr id="7" name="صورة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547BDAAF-CBE7-47B9-AE9A-2063B6EE1C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73" y="3070746"/>
            <a:ext cx="1703144" cy="22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64DAF9-CABE-45D6-A5E4-702D9C11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51" y="486036"/>
            <a:ext cx="3887669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2" y="728611"/>
            <a:ext cx="6538852" cy="5167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1036" y="1074767"/>
            <a:ext cx="458971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ماذا تتوقع أن تكون </a:t>
            </a:r>
          </a:p>
          <a:p>
            <a:pPr algn="ctr"/>
            <a:r>
              <a:rPr lang="ar-AE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نواتج حصتنا لليوم </a:t>
            </a:r>
          </a:p>
          <a:p>
            <a:pPr algn="ctr"/>
            <a:r>
              <a:rPr lang="ar-AE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في درس </a:t>
            </a:r>
          </a:p>
          <a:p>
            <a:pPr algn="ctr"/>
            <a:r>
              <a:rPr lang="ar-AE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التواضع</a:t>
            </a:r>
            <a:r>
              <a:rPr lang="ar-AE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؟؟؟؟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صورة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47BDAAF-CBE7-47B9-AE9A-2063B6EE1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06" y="3152633"/>
            <a:ext cx="1703144" cy="222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2110</TotalTime>
  <Words>653</Words>
  <Application>Microsoft Office PowerPoint</Application>
  <PresentationFormat>Widescreen</PresentationFormat>
  <Paragraphs>259</Paragraphs>
  <Slides>34</Slides>
  <Notes>2</Notes>
  <HiddenSlides>0</HiddenSlides>
  <MMClips>39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(AH) Manal Black</vt:lpstr>
      <vt:lpstr>Adobe Arabic</vt:lpstr>
      <vt:lpstr>Algerian</vt:lpstr>
      <vt:lpstr>Andalus</vt:lpstr>
      <vt:lpstr>Arial</vt:lpstr>
      <vt:lpstr>Bodoni MT Black</vt:lpstr>
      <vt:lpstr>Calibri</vt:lpstr>
      <vt:lpstr>Calibri Light</vt:lpstr>
      <vt:lpstr>Garamond</vt:lpstr>
      <vt:lpstr>PT Simple Bold Ruled</vt:lpstr>
      <vt:lpstr>Sakkal Majalla</vt:lpstr>
      <vt:lpstr>SHAGARA v2</vt:lpstr>
      <vt:lpstr>Times New Roman</vt:lpstr>
      <vt:lpstr>Traditional Arabic</vt:lpstr>
      <vt:lpstr>TraditionalArabic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Khamis Salem Abdullah Al Badi</dc:creator>
  <cp:lastModifiedBy>HP</cp:lastModifiedBy>
  <cp:revision>152</cp:revision>
  <dcterms:created xsi:type="dcterms:W3CDTF">2021-02-20T08:21:45Z</dcterms:created>
  <dcterms:modified xsi:type="dcterms:W3CDTF">2022-01-14T19:20:44Z</dcterms:modified>
</cp:coreProperties>
</file>