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3"/>
  </p:notesMasterIdLst>
  <p:sldIdLst>
    <p:sldId id="256" r:id="rId2"/>
    <p:sldId id="262" r:id="rId3"/>
    <p:sldId id="257" r:id="rId4"/>
    <p:sldId id="260" r:id="rId5"/>
    <p:sldId id="546" r:id="rId6"/>
    <p:sldId id="258" r:id="rId7"/>
    <p:sldId id="259" r:id="rId8"/>
    <p:sldId id="310" r:id="rId9"/>
    <p:sldId id="261" r:id="rId10"/>
    <p:sldId id="263" r:id="rId11"/>
    <p:sldId id="268" r:id="rId12"/>
    <p:sldId id="303" r:id="rId13"/>
    <p:sldId id="304" r:id="rId14"/>
    <p:sldId id="305" r:id="rId15"/>
    <p:sldId id="306" r:id="rId16"/>
    <p:sldId id="309" r:id="rId17"/>
    <p:sldId id="307" r:id="rId18"/>
    <p:sldId id="308" r:id="rId19"/>
    <p:sldId id="271" r:id="rId20"/>
    <p:sldId id="280" r:id="rId21"/>
    <p:sldId id="283" r:id="rId22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ubai" panose="020B0503030403030204" pitchFamily="34" charset="-78"/>
      <p:regular r:id="rId29"/>
      <p:bold r:id="rId30"/>
    </p:embeddedFont>
    <p:embeddedFont>
      <p:font typeface="Englebert" panose="020B0604020202020204" charset="0"/>
      <p:regular r:id="rId31"/>
    </p:embeddedFont>
    <p:embeddedFont>
      <p:font typeface="Fira Sans Extra Condensed Medium" panose="020B0604020202020204" charset="0"/>
      <p:regular r:id="rId32"/>
      <p:bold r:id="rId33"/>
      <p:italic r:id="rId34"/>
      <p:boldItalic r:id="rId35"/>
    </p:embeddedFont>
    <p:embeddedFont>
      <p:font typeface="Microsoft Sans Serif" panose="020B0604020202020204" pitchFamily="34" charset="0"/>
      <p:regular r:id="rId36"/>
    </p:embeddedFont>
    <p:embeddedFont>
      <p:font typeface="Oswald Regular" panose="020B0604020202020204" charset="0"/>
      <p:regular r:id="rId37"/>
      <p:bold r:id="rId38"/>
    </p:embeddedFont>
    <p:embeddedFont>
      <p:font typeface="Roboto Slab Regular" panose="020B0604020202020204" charset="0"/>
      <p:regular r:id="rId39"/>
      <p:bold r:id="rId40"/>
    </p:embeddedFont>
    <p:embeddedFont>
      <p:font typeface="Sakkal Majalla" panose="02000000000000000000" pitchFamily="2" charset="-78"/>
      <p:regular r:id="rId41"/>
      <p:bold r:id="rId42"/>
    </p:embeddedFont>
    <p:embeddedFont>
      <p:font typeface="Zilla Slab Light" panose="020B0604020202020204" charset="0"/>
      <p:bold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419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64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93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491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41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625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115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5320d76d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5320d76d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540b6adc3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540b6adc3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_1_1_2_2_1">
    <p:bg>
      <p:bgPr>
        <a:solidFill>
          <a:srgbClr val="AFA8D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CUSTOM_1_1_1_2_2_1_1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AFA8D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8" hasCustomPrompt="1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7" hasCustomPrompt="1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0" hasCustomPrompt="1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_1_1_2">
    <p:bg>
      <p:bgPr>
        <a:solidFill>
          <a:srgbClr val="AFA8D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4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_1_1_2_1">
    <p:bg>
      <p:bgPr>
        <a:solidFill>
          <a:srgbClr val="AFA8D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699100" y="126112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2">
    <p:bg>
      <p:bgPr>
        <a:solidFill>
          <a:srgbClr val="AFA8D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29820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2"/>
          </p:nvPr>
        </p:nvSpPr>
        <p:spPr>
          <a:xfrm>
            <a:off x="29820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3"/>
          </p:nvPr>
        </p:nvSpPr>
        <p:spPr>
          <a:xfrm>
            <a:off x="59779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4"/>
          </p:nvPr>
        </p:nvSpPr>
        <p:spPr>
          <a:xfrm>
            <a:off x="59779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5"/>
          </p:nvPr>
        </p:nvSpPr>
        <p:spPr>
          <a:xfrm>
            <a:off x="29820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6"/>
          </p:nvPr>
        </p:nvSpPr>
        <p:spPr>
          <a:xfrm>
            <a:off x="29820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7"/>
          </p:nvPr>
        </p:nvSpPr>
        <p:spPr>
          <a:xfrm>
            <a:off x="59779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8"/>
          </p:nvPr>
        </p:nvSpPr>
        <p:spPr>
          <a:xfrm>
            <a:off x="59779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2_1">
    <p:bg>
      <p:bgPr>
        <a:solidFill>
          <a:srgbClr val="AFA8D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124227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3"/>
          </p:nvPr>
        </p:nvSpPr>
        <p:spPr>
          <a:xfrm>
            <a:off x="483902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1_1_1_2_2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_1_1_2_3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6" r:id="rId11"/>
    <p:sldLayoutId id="2147483668" r:id="rId12"/>
    <p:sldLayoutId id="2147483671" r:id="rId13"/>
    <p:sldLayoutId id="2147483672" r:id="rId14"/>
    <p:sldLayoutId id="214748367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9065/059/52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25"/>
            <a:ext cx="6285020" cy="514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AB1908A-74E4-466A-9819-D46401325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710"/>
            <a:ext cx="1713124" cy="16826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732B00-01BD-4EB0-B191-F5C41AAE9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863" y="-23710"/>
            <a:ext cx="3798137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flipH="1">
            <a:off x="127589" y="3221665"/>
            <a:ext cx="3051545" cy="574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4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التهيئة الحافزة</a:t>
            </a:r>
            <a:br>
              <a:rPr lang="ar-AE" sz="44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400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(الربط مع العلوم)</a:t>
            </a:r>
            <a:endParaRPr sz="4400" dirty="0">
              <a:solidFill>
                <a:srgbClr val="FFFFFF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51002624-231D-4978-9899-72E4D463B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1920" y="99041"/>
            <a:ext cx="5894492" cy="4834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851BF80-8E08-4BAA-8BF0-ECC1C83DD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4" t="15487" r="17790" b="10679"/>
          <a:stretch/>
        </p:blipFill>
        <p:spPr>
          <a:xfrm>
            <a:off x="159489" y="673838"/>
            <a:ext cx="4699591" cy="3795824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جديد لم يكن موجودًا من قبل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ابتكر العالم طريقةً جديدةً لتوليد الطاقة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غير مألوف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يخبز الخباز الخبز بطريقة غير تقليدية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A16049-BCAF-48E0-B4DB-EF3C20599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30" t="12178" r="18721" b="9024"/>
          <a:stretch/>
        </p:blipFill>
        <p:spPr>
          <a:xfrm>
            <a:off x="233920" y="691116"/>
            <a:ext cx="4603898" cy="40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تحبس وتحدد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حاصرت الشرطة اللص حتى استسلم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663E9B-6D49-4075-9160-B89323E4D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28" t="22105" r="21628" b="17917"/>
          <a:stretch/>
        </p:blipFill>
        <p:spPr>
          <a:xfrm>
            <a:off x="96887" y="789307"/>
            <a:ext cx="4630062" cy="37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صرف وبذل وأعطى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4061640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ينفق أبي أمواله علينا لنعيش حياة كريمة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274BDB4-4FE0-4EB3-BB65-120D6997E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0" t="22312" r="40582" b="17917"/>
          <a:stretch/>
        </p:blipFill>
        <p:spPr>
          <a:xfrm>
            <a:off x="116958" y="494160"/>
            <a:ext cx="4761707" cy="38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المسألة الصعبة أو المشكلة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اكتشاف علاج لمرض كورونا من المعضلات التي يسعى العالم لحلها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C789655-453E-4E93-8510-BFD43B8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9" t="22726" r="30232" b="13987"/>
          <a:stretch/>
        </p:blipFill>
        <p:spPr>
          <a:xfrm>
            <a:off x="107518" y="426054"/>
            <a:ext cx="4688775" cy="40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أطلقه واجعله حرًا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أطلق الفارس العنان لحصانه ، فانطلق كالسهم 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B4508CE-9B1D-4E8A-A6E7-52F99BA84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25" t="19573" r="40698" b="15824"/>
          <a:stretch/>
        </p:blipFill>
        <p:spPr>
          <a:xfrm>
            <a:off x="147529" y="188793"/>
            <a:ext cx="3838354" cy="2635157"/>
          </a:xfrm>
          <a:prstGeom prst="rect">
            <a:avLst/>
          </a:prstGeom>
        </p:spPr>
      </p:pic>
      <p:pic>
        <p:nvPicPr>
          <p:cNvPr id="8194" name="Picture 2" descr="الصور وصور متحركة من خيل ~ Gifmania">
            <a:extLst>
              <a:ext uri="{FF2B5EF4-FFF2-40B4-BE49-F238E27FC236}">
                <a16:creationId xmlns:a16="http://schemas.microsoft.com/office/drawing/2014/main" id="{D16B275A-0D8E-4C42-8873-07D4CAEEE8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9" y="2938006"/>
            <a:ext cx="3838354" cy="20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6" name="Google Shape;706;p4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الهدوء والطمأنينة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عندما أدخل المسجد أشعر بالسكينة والراحة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DA27254-294C-437A-A1E2-A68E550CE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0" t="23553" r="29884" b="13367"/>
          <a:stretch/>
        </p:blipFill>
        <p:spPr>
          <a:xfrm>
            <a:off x="138223" y="319728"/>
            <a:ext cx="4745089" cy="40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EE1191-BE30-46B8-9BF7-B97913DAB482}"/>
              </a:ext>
            </a:extLst>
          </p:cNvPr>
          <p:cNvSpPr/>
          <p:nvPr/>
        </p:nvSpPr>
        <p:spPr>
          <a:xfrm>
            <a:off x="5167423" y="552893"/>
            <a:ext cx="3157870" cy="9903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الأحجية ، السؤال الصعب</a:t>
            </a:r>
          </a:p>
        </p:txBody>
      </p:sp>
      <p:pic>
        <p:nvPicPr>
          <p:cNvPr id="1026" name="Picture 2" descr="Download Gif Arrow Pointing Down | PNG &amp; GIF BASE">
            <a:extLst>
              <a:ext uri="{FF2B5EF4-FFF2-40B4-BE49-F238E27FC236}">
                <a16:creationId xmlns:a16="http://schemas.microsoft.com/office/drawing/2014/main" id="{E60DAFB7-F655-4FD0-93D2-05E8194A4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1543250"/>
            <a:ext cx="1795130" cy="1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88A8281-5E01-42F7-84C4-C58B891AA3E3}"/>
              </a:ext>
            </a:extLst>
          </p:cNvPr>
          <p:cNvSpPr/>
          <p:nvPr/>
        </p:nvSpPr>
        <p:spPr>
          <a:xfrm>
            <a:off x="4965402" y="3338380"/>
            <a:ext cx="3944678" cy="99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لغز : مدينة حمراء سماؤها خضراء وسكانها سود ؟ ما هي ؟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68CBC96-62E1-40B3-A58B-F05504D33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9" t="23346" r="40698" b="13574"/>
          <a:stretch/>
        </p:blipFill>
        <p:spPr>
          <a:xfrm>
            <a:off x="81792" y="166710"/>
            <a:ext cx="4702638" cy="2568017"/>
          </a:xfrm>
          <a:prstGeom prst="rect">
            <a:avLst/>
          </a:prstGeom>
        </p:spPr>
      </p:pic>
      <p:pic>
        <p:nvPicPr>
          <p:cNvPr id="2050" name="Picture 2" descr="بطيخ - حروفي">
            <a:extLst>
              <a:ext uri="{FF2B5EF4-FFF2-40B4-BE49-F238E27FC236}">
                <a16:creationId xmlns:a16="http://schemas.microsoft.com/office/drawing/2014/main" id="{80DD4F9C-CE9B-45B0-A28E-3067D2D93A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" y="2807375"/>
            <a:ext cx="4702638" cy="22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3B4C19D-E4B8-4EC3-A487-399DA9011F8E}"/>
              </a:ext>
            </a:extLst>
          </p:cNvPr>
          <p:cNvSpPr/>
          <p:nvPr/>
        </p:nvSpPr>
        <p:spPr>
          <a:xfrm>
            <a:off x="5175392" y="613481"/>
            <a:ext cx="2445488" cy="6166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سؤال التحدي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7E9D72-3E1D-4458-B256-85A0E7AB5D9D}"/>
              </a:ext>
            </a:extLst>
          </p:cNvPr>
          <p:cNvSpPr txBox="1"/>
          <p:nvPr/>
        </p:nvSpPr>
        <p:spPr>
          <a:xfrm>
            <a:off x="3144583" y="3301293"/>
            <a:ext cx="16055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لُغْز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2DAA3D-ADB5-4B13-9CC4-AF680C020730}"/>
              </a:ext>
            </a:extLst>
          </p:cNvPr>
          <p:cNvSpPr txBox="1"/>
          <p:nvPr/>
        </p:nvSpPr>
        <p:spPr>
          <a:xfrm>
            <a:off x="1523120" y="160480"/>
            <a:ext cx="23391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غير تقليدي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B57892A-E216-40BF-90B0-04A073ECF3B2}"/>
              </a:ext>
            </a:extLst>
          </p:cNvPr>
          <p:cNvSpPr txBox="1"/>
          <p:nvPr/>
        </p:nvSpPr>
        <p:spPr>
          <a:xfrm>
            <a:off x="4169738" y="4018876"/>
            <a:ext cx="26156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أطلق العنان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9BF3E02-CA58-4EAA-AD37-6CBC1475DF99}"/>
              </a:ext>
            </a:extLst>
          </p:cNvPr>
          <p:cNvSpPr txBox="1"/>
          <p:nvPr/>
        </p:nvSpPr>
        <p:spPr>
          <a:xfrm>
            <a:off x="7889358" y="1090589"/>
            <a:ext cx="116249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أنفق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1543A9B-C2C6-4227-BBFD-03E1013B3C4E}"/>
              </a:ext>
            </a:extLst>
          </p:cNvPr>
          <p:cNvSpPr txBox="1"/>
          <p:nvPr/>
        </p:nvSpPr>
        <p:spPr>
          <a:xfrm>
            <a:off x="7067107" y="2315626"/>
            <a:ext cx="19120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المُعْضِلة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0A51B80-0C78-41FB-84B2-2C6B12F68DBB}"/>
              </a:ext>
            </a:extLst>
          </p:cNvPr>
          <p:cNvSpPr txBox="1"/>
          <p:nvPr/>
        </p:nvSpPr>
        <p:spPr>
          <a:xfrm>
            <a:off x="1383120" y="4018876"/>
            <a:ext cx="16055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حَصَرَ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39195E2-F499-48EB-928F-9EF2E60FF766}"/>
              </a:ext>
            </a:extLst>
          </p:cNvPr>
          <p:cNvSpPr txBox="1"/>
          <p:nvPr/>
        </p:nvSpPr>
        <p:spPr>
          <a:xfrm>
            <a:off x="7128243" y="3603377"/>
            <a:ext cx="16055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مبتكرة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A74111F-1A67-4B98-86CA-FF115EE1B498}"/>
              </a:ext>
            </a:extLst>
          </p:cNvPr>
          <p:cNvSpPr txBox="1"/>
          <p:nvPr/>
        </p:nvSpPr>
        <p:spPr>
          <a:xfrm>
            <a:off x="171892" y="3233538"/>
            <a:ext cx="16055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السكينة</a:t>
            </a:r>
            <a:endParaRPr lang="ar-AE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ED42F0C2-F9BE-4CDA-AB94-8C6B52730A26}"/>
              </a:ext>
            </a:extLst>
          </p:cNvPr>
          <p:cNvSpPr/>
          <p:nvPr/>
        </p:nvSpPr>
        <p:spPr>
          <a:xfrm>
            <a:off x="2652828" y="1535556"/>
            <a:ext cx="4132520" cy="16228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</a:rPr>
              <a:t>اختر ثلاث كلمات ، ووظفها في جمل من إنشائك ؟ ووضعها في الدردشة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2AC3B3A1-BAD1-4D92-BF57-A72FD8B4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8" y="166705"/>
            <a:ext cx="8416887" cy="3771059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FEAC2585-9BDA-4B8E-A80F-70C67BCF4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1746" y="4055197"/>
            <a:ext cx="437231" cy="437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54"/>
          <p:cNvSpPr txBox="1">
            <a:spLocks noGrp="1"/>
          </p:cNvSpPr>
          <p:nvPr>
            <p:ph type="ctrTitle" idx="2"/>
          </p:nvPr>
        </p:nvSpPr>
        <p:spPr>
          <a:xfrm flipH="1">
            <a:off x="2067719" y="2068764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ar-AE" sz="3200" dirty="0">
                <a:solidFill>
                  <a:srgbClr val="C00000"/>
                </a:solidFill>
              </a:rPr>
              <a:t>اختبر مدى تحقيقك لنواتج التعلم ؟؟</a:t>
            </a:r>
            <a:br>
              <a:rPr lang="ar-AE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https://wordwall.net/play/9065/059/527</a:t>
            </a:r>
            <a:br>
              <a:rPr lang="ar-AE" sz="3200" dirty="0">
                <a:solidFill>
                  <a:srgbClr val="C00000"/>
                </a:solidFill>
              </a:rPr>
            </a:br>
            <a:br>
              <a:rPr lang="ar-AE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 </a:t>
            </a:r>
            <a:endParaRPr sz="3200" dirty="0">
              <a:solidFill>
                <a:srgbClr val="C00000"/>
              </a:solidFill>
            </a:endParaRPr>
          </a:p>
        </p:txBody>
      </p:sp>
      <p:pic>
        <p:nvPicPr>
          <p:cNvPr id="1320" name="Google Shape;1320;p54"/>
          <p:cNvPicPr preferRelativeResize="0"/>
          <p:nvPr/>
        </p:nvPicPr>
        <p:blipFill rotWithShape="1">
          <a:blip r:embed="rId4">
            <a:alphaModFix/>
          </a:blip>
          <a:srcRect l="33326" r="37168"/>
          <a:stretch/>
        </p:blipFill>
        <p:spPr>
          <a:xfrm>
            <a:off x="752052" y="1623103"/>
            <a:ext cx="1742450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32D6E6D-1F81-4F7D-99B5-23EF2D87475E}"/>
              </a:ext>
            </a:extLst>
          </p:cNvPr>
          <p:cNvSpPr/>
          <p:nvPr/>
        </p:nvSpPr>
        <p:spPr>
          <a:xfrm>
            <a:off x="6759747" y="751367"/>
            <a:ext cx="2051100" cy="526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بطاقة الخروج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926381" y="2340499"/>
            <a:ext cx="2515870" cy="10445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>
                <a:solidFill>
                  <a:srgbClr val="C00000"/>
                </a:solidFill>
              </a:rPr>
              <a:t>شكرًا لكم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1408" name="Google Shape;1408;p57"/>
          <p:cNvGrpSpPr/>
          <p:nvPr/>
        </p:nvGrpSpPr>
        <p:grpSpPr>
          <a:xfrm>
            <a:off x="6470261" y="3698364"/>
            <a:ext cx="225865" cy="225865"/>
            <a:chOff x="1190625" y="238125"/>
            <a:chExt cx="5228350" cy="5228350"/>
          </a:xfrm>
        </p:grpSpPr>
        <p:sp>
          <p:nvSpPr>
            <p:cNvPr id="1409" name="Google Shape;1409;p57"/>
            <p:cNvSpPr/>
            <p:nvPr/>
          </p:nvSpPr>
          <p:spPr>
            <a:xfrm>
              <a:off x="1190625" y="238125"/>
              <a:ext cx="4461225" cy="5228350"/>
            </a:xfrm>
            <a:custGeom>
              <a:avLst/>
              <a:gdLst/>
              <a:ahLst/>
              <a:cxnLst/>
              <a:rect l="l" t="t" r="r" b="b"/>
              <a:pathLst>
                <a:path w="178449" h="209134" extrusionOk="0"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96879"/>
                  </a:lnTo>
                  <a:cubicBezTo>
                    <a:pt x="0" y="203643"/>
                    <a:pt x="5490" y="209133"/>
                    <a:pt x="12254" y="209133"/>
                  </a:cubicBezTo>
                  <a:lnTo>
                    <a:pt x="112005" y="209133"/>
                  </a:lnTo>
                  <a:cubicBezTo>
                    <a:pt x="114260" y="209133"/>
                    <a:pt x="116098" y="207320"/>
                    <a:pt x="116098" y="205065"/>
                  </a:cubicBezTo>
                  <a:lnTo>
                    <a:pt x="116098" y="128352"/>
                  </a:lnTo>
                  <a:cubicBezTo>
                    <a:pt x="116098" y="126098"/>
                    <a:pt x="114260" y="124259"/>
                    <a:pt x="112005" y="124259"/>
                  </a:cubicBezTo>
                  <a:lnTo>
                    <a:pt x="90266" y="124259"/>
                  </a:lnTo>
                  <a:lnTo>
                    <a:pt x="90266" y="101001"/>
                  </a:lnTo>
                  <a:lnTo>
                    <a:pt x="112005" y="101001"/>
                  </a:lnTo>
                  <a:cubicBezTo>
                    <a:pt x="114260" y="101001"/>
                    <a:pt x="116098" y="99187"/>
                    <a:pt x="116098" y="96908"/>
                  </a:cubicBezTo>
                  <a:lnTo>
                    <a:pt x="116098" y="69629"/>
                  </a:lnTo>
                  <a:cubicBezTo>
                    <a:pt x="116098" y="52718"/>
                    <a:pt x="129847" y="38969"/>
                    <a:pt x="146759" y="38969"/>
                  </a:cubicBezTo>
                  <a:lnTo>
                    <a:pt x="170164" y="38969"/>
                  </a:lnTo>
                  <a:lnTo>
                    <a:pt x="170164" y="62228"/>
                  </a:lnTo>
                  <a:lnTo>
                    <a:pt x="146759" y="62228"/>
                  </a:lnTo>
                  <a:cubicBezTo>
                    <a:pt x="142739" y="62228"/>
                    <a:pt x="139357" y="65610"/>
                    <a:pt x="139357" y="69629"/>
                  </a:cubicBezTo>
                  <a:lnTo>
                    <a:pt x="139357" y="96908"/>
                  </a:lnTo>
                  <a:cubicBezTo>
                    <a:pt x="139357" y="99187"/>
                    <a:pt x="141195" y="101001"/>
                    <a:pt x="143450" y="101001"/>
                  </a:cubicBezTo>
                  <a:lnTo>
                    <a:pt x="169601" y="101001"/>
                  </a:lnTo>
                  <a:lnTo>
                    <a:pt x="166537" y="124259"/>
                  </a:lnTo>
                  <a:lnTo>
                    <a:pt x="143450" y="124259"/>
                  </a:lnTo>
                  <a:cubicBezTo>
                    <a:pt x="141195" y="124259"/>
                    <a:pt x="139357" y="126098"/>
                    <a:pt x="139357" y="128352"/>
                  </a:cubicBezTo>
                  <a:lnTo>
                    <a:pt x="139357" y="205065"/>
                  </a:lnTo>
                  <a:cubicBezTo>
                    <a:pt x="139357" y="207320"/>
                    <a:pt x="141195" y="209133"/>
                    <a:pt x="143450" y="209133"/>
                  </a:cubicBezTo>
                  <a:lnTo>
                    <a:pt x="156047" y="209133"/>
                  </a:lnTo>
                  <a:cubicBezTo>
                    <a:pt x="158302" y="209133"/>
                    <a:pt x="160116" y="207320"/>
                    <a:pt x="160116" y="205065"/>
                  </a:cubicBezTo>
                  <a:cubicBezTo>
                    <a:pt x="160116" y="202810"/>
                    <a:pt x="158302" y="200972"/>
                    <a:pt x="156047" y="200972"/>
                  </a:cubicBezTo>
                  <a:lnTo>
                    <a:pt x="147518" y="200972"/>
                  </a:lnTo>
                  <a:lnTo>
                    <a:pt x="147518" y="132445"/>
                  </a:lnTo>
                  <a:lnTo>
                    <a:pt x="170115" y="132445"/>
                  </a:lnTo>
                  <a:cubicBezTo>
                    <a:pt x="172174" y="132445"/>
                    <a:pt x="173890" y="130901"/>
                    <a:pt x="174159" y="128892"/>
                  </a:cubicBezTo>
                  <a:lnTo>
                    <a:pt x="178301" y="97447"/>
                  </a:lnTo>
                  <a:cubicBezTo>
                    <a:pt x="178448" y="96295"/>
                    <a:pt x="178105" y="95119"/>
                    <a:pt x="177321" y="94236"/>
                  </a:cubicBezTo>
                  <a:cubicBezTo>
                    <a:pt x="176537" y="93354"/>
                    <a:pt x="175434" y="92839"/>
                    <a:pt x="174257" y="92839"/>
                  </a:cubicBezTo>
                  <a:lnTo>
                    <a:pt x="147518" y="92839"/>
                  </a:lnTo>
                  <a:lnTo>
                    <a:pt x="147518" y="70414"/>
                  </a:lnTo>
                  <a:lnTo>
                    <a:pt x="174257" y="70414"/>
                  </a:lnTo>
                  <a:cubicBezTo>
                    <a:pt x="176512" y="70414"/>
                    <a:pt x="178326" y="68576"/>
                    <a:pt x="178326" y="66321"/>
                  </a:cubicBezTo>
                  <a:lnTo>
                    <a:pt x="178326" y="34900"/>
                  </a:lnTo>
                  <a:cubicBezTo>
                    <a:pt x="178326" y="32646"/>
                    <a:pt x="176512" y="30808"/>
                    <a:pt x="174257" y="30808"/>
                  </a:cubicBezTo>
                  <a:lnTo>
                    <a:pt x="146759" y="30808"/>
                  </a:lnTo>
                  <a:cubicBezTo>
                    <a:pt x="125338" y="30808"/>
                    <a:pt x="107937" y="48233"/>
                    <a:pt x="107937" y="69629"/>
                  </a:cubicBezTo>
                  <a:lnTo>
                    <a:pt x="107937" y="92839"/>
                  </a:lnTo>
                  <a:lnTo>
                    <a:pt x="86173" y="92839"/>
                  </a:lnTo>
                  <a:cubicBezTo>
                    <a:pt x="83918" y="92839"/>
                    <a:pt x="82080" y="94677"/>
                    <a:pt x="82080" y="96932"/>
                  </a:cubicBezTo>
                  <a:lnTo>
                    <a:pt x="82080" y="128352"/>
                  </a:lnTo>
                  <a:cubicBezTo>
                    <a:pt x="82080" y="130607"/>
                    <a:pt x="83918" y="132445"/>
                    <a:pt x="86173" y="132445"/>
                  </a:cubicBezTo>
                  <a:lnTo>
                    <a:pt x="107937" y="132445"/>
                  </a:lnTo>
                  <a:lnTo>
                    <a:pt x="107937" y="200972"/>
                  </a:lnTo>
                  <a:lnTo>
                    <a:pt x="12254" y="200972"/>
                  </a:lnTo>
                  <a:cubicBezTo>
                    <a:pt x="10000" y="200972"/>
                    <a:pt x="8161" y="199134"/>
                    <a:pt x="8161" y="196879"/>
                  </a:cubicBez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lnTo>
                    <a:pt x="20416" y="8161"/>
                  </a:lnTo>
                  <a:cubicBezTo>
                    <a:pt x="22671" y="8161"/>
                    <a:pt x="24509" y="6348"/>
                    <a:pt x="24509" y="4093"/>
                  </a:cubicBezTo>
                  <a:cubicBezTo>
                    <a:pt x="24509" y="1838"/>
                    <a:pt x="22671" y="0"/>
                    <a:pt x="2041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2416050" y="238125"/>
              <a:ext cx="4002925" cy="5228350"/>
            </a:xfrm>
            <a:custGeom>
              <a:avLst/>
              <a:gdLst/>
              <a:ahLst/>
              <a:cxnLst/>
              <a:rect l="l" t="t" r="r" b="b"/>
              <a:pathLst>
                <a:path w="160117" h="209134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61"/>
                    <a:pt x="4094" y="8161"/>
                  </a:cubicBezTo>
                  <a:lnTo>
                    <a:pt x="147862" y="8161"/>
                  </a:lnTo>
                  <a:cubicBezTo>
                    <a:pt x="150117" y="8161"/>
                    <a:pt x="151955" y="10000"/>
                    <a:pt x="151955" y="12254"/>
                  </a:cubicBezTo>
                  <a:lnTo>
                    <a:pt x="151955" y="196879"/>
                  </a:lnTo>
                  <a:cubicBezTo>
                    <a:pt x="151955" y="199134"/>
                    <a:pt x="150117" y="200972"/>
                    <a:pt x="147862" y="200972"/>
                  </a:cubicBezTo>
                  <a:lnTo>
                    <a:pt x="139701" y="200972"/>
                  </a:lnTo>
                  <a:cubicBezTo>
                    <a:pt x="137446" y="200972"/>
                    <a:pt x="135608" y="202810"/>
                    <a:pt x="135608" y="205065"/>
                  </a:cubicBezTo>
                  <a:cubicBezTo>
                    <a:pt x="135608" y="207320"/>
                    <a:pt x="137446" y="209133"/>
                    <a:pt x="139701" y="209133"/>
                  </a:cubicBezTo>
                  <a:lnTo>
                    <a:pt x="147862" y="209133"/>
                  </a:lnTo>
                  <a:cubicBezTo>
                    <a:pt x="154626" y="209133"/>
                    <a:pt x="160116" y="203643"/>
                    <a:pt x="160116" y="196879"/>
                  </a:cubicBezTo>
                  <a:lnTo>
                    <a:pt x="160116" y="12254"/>
                  </a:lnTo>
                  <a:cubicBezTo>
                    <a:pt x="160116" y="5490"/>
                    <a:pt x="154626" y="0"/>
                    <a:pt x="14786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5398150" y="5262400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62"/>
                    <a:pt x="4069" y="8162"/>
                  </a:cubicBezTo>
                  <a:cubicBezTo>
                    <a:pt x="6324" y="8162"/>
                    <a:pt x="8162" y="6349"/>
                    <a:pt x="8162" y="4094"/>
                  </a:cubicBez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2007375" y="2381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86" y="6348"/>
                    <a:pt x="8186" y="4093"/>
                  </a:cubicBezTo>
                  <a:cubicBezTo>
                    <a:pt x="8186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57"/>
          <p:cNvGrpSpPr/>
          <p:nvPr/>
        </p:nvGrpSpPr>
        <p:grpSpPr>
          <a:xfrm>
            <a:off x="7716732" y="3698518"/>
            <a:ext cx="225865" cy="225865"/>
            <a:chOff x="1190625" y="238125"/>
            <a:chExt cx="5228350" cy="5228350"/>
          </a:xfrm>
        </p:grpSpPr>
        <p:sp>
          <p:nvSpPr>
            <p:cNvPr id="1414" name="Google Shape;1414;p57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53111" y="0"/>
                  </a:moveTo>
                  <a:cubicBezTo>
                    <a:pt x="23823" y="0"/>
                    <a:pt x="0" y="23823"/>
                    <a:pt x="0" y="53111"/>
                  </a:cubicBezTo>
                  <a:lnTo>
                    <a:pt x="0" y="156047"/>
                  </a:lnTo>
                  <a:cubicBezTo>
                    <a:pt x="0" y="185311"/>
                    <a:pt x="23823" y="209133"/>
                    <a:pt x="53111" y="209133"/>
                  </a:cubicBezTo>
                  <a:lnTo>
                    <a:pt x="156047" y="209133"/>
                  </a:lnTo>
                  <a:cubicBezTo>
                    <a:pt x="185311" y="209133"/>
                    <a:pt x="209133" y="185311"/>
                    <a:pt x="209133" y="156047"/>
                  </a:cubicBezTo>
                  <a:lnTo>
                    <a:pt x="209133" y="53111"/>
                  </a:lnTo>
                  <a:cubicBezTo>
                    <a:pt x="209133" y="23823"/>
                    <a:pt x="185311" y="0"/>
                    <a:pt x="156047" y="0"/>
                  </a:cubicBezTo>
                  <a:lnTo>
                    <a:pt x="96393" y="0"/>
                  </a:lnTo>
                  <a:cubicBezTo>
                    <a:pt x="94138" y="0"/>
                    <a:pt x="92325" y="1838"/>
                    <a:pt x="92325" y="4093"/>
                  </a:cubicBezTo>
                  <a:cubicBezTo>
                    <a:pt x="92325" y="6348"/>
                    <a:pt x="94138" y="8161"/>
                    <a:pt x="96393" y="8161"/>
                  </a:cubicBezTo>
                  <a:lnTo>
                    <a:pt x="156047" y="8161"/>
                  </a:lnTo>
                  <a:cubicBezTo>
                    <a:pt x="180826" y="8161"/>
                    <a:pt x="200972" y="28332"/>
                    <a:pt x="200972" y="53111"/>
                  </a:cubicBezTo>
                  <a:lnTo>
                    <a:pt x="200972" y="156047"/>
                  </a:lnTo>
                  <a:cubicBezTo>
                    <a:pt x="200972" y="180826"/>
                    <a:pt x="180826" y="200972"/>
                    <a:pt x="156047" y="200972"/>
                  </a:cubicBezTo>
                  <a:lnTo>
                    <a:pt x="53111" y="200972"/>
                  </a:lnTo>
                  <a:cubicBezTo>
                    <a:pt x="28332" y="200972"/>
                    <a:pt x="8161" y="180826"/>
                    <a:pt x="8161" y="156047"/>
                  </a:cubicBezTo>
                  <a:lnTo>
                    <a:pt x="8161" y="53111"/>
                  </a:lnTo>
                  <a:cubicBezTo>
                    <a:pt x="8161" y="28332"/>
                    <a:pt x="28332" y="8161"/>
                    <a:pt x="53111" y="8161"/>
                  </a:cubicBezTo>
                  <a:lnTo>
                    <a:pt x="63723" y="8161"/>
                  </a:lnTo>
                  <a:cubicBezTo>
                    <a:pt x="65978" y="8161"/>
                    <a:pt x="67816" y="6348"/>
                    <a:pt x="67816" y="4093"/>
                  </a:cubicBezTo>
                  <a:cubicBezTo>
                    <a:pt x="67816" y="1838"/>
                    <a:pt x="65978" y="0"/>
                    <a:pt x="63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1599300" y="646800"/>
              <a:ext cx="4411600" cy="4411600"/>
            </a:xfrm>
            <a:custGeom>
              <a:avLst/>
              <a:gdLst/>
              <a:ahLst/>
              <a:cxnLst/>
              <a:rect l="l" t="t" r="r" b="b"/>
              <a:pathLst>
                <a:path w="176464" h="176464" extrusionOk="0">
                  <a:moveTo>
                    <a:pt x="36764" y="0"/>
                  </a:moveTo>
                  <a:cubicBezTo>
                    <a:pt x="16495" y="0"/>
                    <a:pt x="0" y="16495"/>
                    <a:pt x="0" y="36764"/>
                  </a:cubicBezTo>
                  <a:lnTo>
                    <a:pt x="0" y="139700"/>
                  </a:lnTo>
                  <a:cubicBezTo>
                    <a:pt x="0" y="159969"/>
                    <a:pt x="16495" y="176464"/>
                    <a:pt x="36764" y="176464"/>
                  </a:cubicBezTo>
                  <a:lnTo>
                    <a:pt x="96393" y="176464"/>
                  </a:lnTo>
                  <a:cubicBezTo>
                    <a:pt x="98648" y="176464"/>
                    <a:pt x="100486" y="174625"/>
                    <a:pt x="100486" y="172371"/>
                  </a:cubicBezTo>
                  <a:cubicBezTo>
                    <a:pt x="100486" y="170116"/>
                    <a:pt x="98648" y="168278"/>
                    <a:pt x="96393" y="168278"/>
                  </a:cubicBezTo>
                  <a:lnTo>
                    <a:pt x="36764" y="168278"/>
                  </a:lnTo>
                  <a:cubicBezTo>
                    <a:pt x="20980" y="168278"/>
                    <a:pt x="8162" y="155459"/>
                    <a:pt x="8162" y="139700"/>
                  </a:cubicBezTo>
                  <a:lnTo>
                    <a:pt x="8162" y="36764"/>
                  </a:lnTo>
                  <a:cubicBezTo>
                    <a:pt x="8162" y="20980"/>
                    <a:pt x="20980" y="8162"/>
                    <a:pt x="36764" y="8162"/>
                  </a:cubicBezTo>
                  <a:lnTo>
                    <a:pt x="139700" y="8162"/>
                  </a:lnTo>
                  <a:cubicBezTo>
                    <a:pt x="155459" y="8162"/>
                    <a:pt x="168278" y="20980"/>
                    <a:pt x="168278" y="36764"/>
                  </a:cubicBezTo>
                  <a:lnTo>
                    <a:pt x="168278" y="139700"/>
                  </a:lnTo>
                  <a:cubicBezTo>
                    <a:pt x="168278" y="155459"/>
                    <a:pt x="155459" y="168278"/>
                    <a:pt x="139700" y="168278"/>
                  </a:cubicBezTo>
                  <a:lnTo>
                    <a:pt x="129064" y="168278"/>
                  </a:lnTo>
                  <a:cubicBezTo>
                    <a:pt x="126809" y="168278"/>
                    <a:pt x="124995" y="170116"/>
                    <a:pt x="124995" y="172371"/>
                  </a:cubicBezTo>
                  <a:cubicBezTo>
                    <a:pt x="124995" y="174625"/>
                    <a:pt x="126809" y="176464"/>
                    <a:pt x="129064" y="176464"/>
                  </a:cubicBezTo>
                  <a:lnTo>
                    <a:pt x="139700" y="176464"/>
                  </a:lnTo>
                  <a:cubicBezTo>
                    <a:pt x="159969" y="176464"/>
                    <a:pt x="176464" y="159969"/>
                    <a:pt x="176464" y="139700"/>
                  </a:cubicBezTo>
                  <a:lnTo>
                    <a:pt x="176464" y="36764"/>
                  </a:lnTo>
                  <a:cubicBezTo>
                    <a:pt x="176464" y="16495"/>
                    <a:pt x="159969" y="0"/>
                    <a:pt x="13970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2681350" y="1728850"/>
              <a:ext cx="2246875" cy="2246875"/>
            </a:xfrm>
            <a:custGeom>
              <a:avLst/>
              <a:gdLst/>
              <a:ahLst/>
              <a:cxnLst/>
              <a:rect l="l" t="t" r="r" b="b"/>
              <a:pathLst>
                <a:path w="89875" h="89875" extrusionOk="0">
                  <a:moveTo>
                    <a:pt x="44950" y="8187"/>
                  </a:moveTo>
                  <a:cubicBezTo>
                    <a:pt x="65219" y="8187"/>
                    <a:pt x="81713" y="24681"/>
                    <a:pt x="81713" y="44950"/>
                  </a:cubicBezTo>
                  <a:cubicBezTo>
                    <a:pt x="81713" y="65219"/>
                    <a:pt x="65219" y="81713"/>
                    <a:pt x="44950" y="81713"/>
                  </a:cubicBezTo>
                  <a:cubicBezTo>
                    <a:pt x="24681" y="81713"/>
                    <a:pt x="8187" y="65219"/>
                    <a:pt x="8187" y="44950"/>
                  </a:cubicBezTo>
                  <a:cubicBezTo>
                    <a:pt x="8187" y="24681"/>
                    <a:pt x="24681" y="8187"/>
                    <a:pt x="44950" y="8187"/>
                  </a:cubicBezTo>
                  <a:close/>
                  <a:moveTo>
                    <a:pt x="44950" y="1"/>
                  </a:moveTo>
                  <a:cubicBezTo>
                    <a:pt x="20172" y="1"/>
                    <a:pt x="1" y="20172"/>
                    <a:pt x="1" y="44950"/>
                  </a:cubicBezTo>
                  <a:cubicBezTo>
                    <a:pt x="1" y="69728"/>
                    <a:pt x="20172" y="89875"/>
                    <a:pt x="44950" y="89875"/>
                  </a:cubicBezTo>
                  <a:cubicBezTo>
                    <a:pt x="69728" y="89875"/>
                    <a:pt x="89875" y="69728"/>
                    <a:pt x="89875" y="44950"/>
                  </a:cubicBezTo>
                  <a:cubicBezTo>
                    <a:pt x="89875" y="20172"/>
                    <a:pt x="69728" y="1"/>
                    <a:pt x="44950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3090050" y="2137550"/>
              <a:ext cx="1429500" cy="1429500"/>
            </a:xfrm>
            <a:custGeom>
              <a:avLst/>
              <a:gdLst/>
              <a:ahLst/>
              <a:cxnLst/>
              <a:rect l="l" t="t" r="r" b="b"/>
              <a:pathLst>
                <a:path w="57180" h="57180" extrusionOk="0">
                  <a:moveTo>
                    <a:pt x="28602" y="8162"/>
                  </a:moveTo>
                  <a:cubicBezTo>
                    <a:pt x="39851" y="8162"/>
                    <a:pt x="49018" y="17328"/>
                    <a:pt x="49018" y="28602"/>
                  </a:cubicBezTo>
                  <a:cubicBezTo>
                    <a:pt x="49018" y="39851"/>
                    <a:pt x="39851" y="49018"/>
                    <a:pt x="28602" y="49018"/>
                  </a:cubicBezTo>
                  <a:cubicBezTo>
                    <a:pt x="17328" y="49018"/>
                    <a:pt x="8162" y="39851"/>
                    <a:pt x="8162" y="28602"/>
                  </a:cubicBezTo>
                  <a:cubicBezTo>
                    <a:pt x="8162" y="17328"/>
                    <a:pt x="17328" y="8162"/>
                    <a:pt x="28602" y="8162"/>
                  </a:cubicBezTo>
                  <a:close/>
                  <a:moveTo>
                    <a:pt x="28602" y="0"/>
                  </a:moveTo>
                  <a:cubicBezTo>
                    <a:pt x="12818" y="0"/>
                    <a:pt x="0" y="12818"/>
                    <a:pt x="0" y="28602"/>
                  </a:cubicBezTo>
                  <a:cubicBezTo>
                    <a:pt x="0" y="44361"/>
                    <a:pt x="12818" y="57179"/>
                    <a:pt x="28602" y="57179"/>
                  </a:cubicBezTo>
                  <a:cubicBezTo>
                    <a:pt x="44361" y="57179"/>
                    <a:pt x="57179" y="44361"/>
                    <a:pt x="57179" y="28602"/>
                  </a:cubicBezTo>
                  <a:cubicBezTo>
                    <a:pt x="57179" y="12818"/>
                    <a:pt x="44361" y="0"/>
                    <a:pt x="2860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683125" y="1157200"/>
              <a:ext cx="816775" cy="816775"/>
            </a:xfrm>
            <a:custGeom>
              <a:avLst/>
              <a:gdLst/>
              <a:ahLst/>
              <a:cxnLst/>
              <a:rect l="l" t="t" r="r" b="b"/>
              <a:pathLst>
                <a:path w="32671" h="32671" extrusionOk="0">
                  <a:moveTo>
                    <a:pt x="16347" y="8162"/>
                  </a:moveTo>
                  <a:cubicBezTo>
                    <a:pt x="20832" y="8162"/>
                    <a:pt x="24509" y="11838"/>
                    <a:pt x="24509" y="16348"/>
                  </a:cubicBezTo>
                  <a:cubicBezTo>
                    <a:pt x="24509" y="20857"/>
                    <a:pt x="20832" y="24509"/>
                    <a:pt x="16347" y="24509"/>
                  </a:cubicBezTo>
                  <a:cubicBezTo>
                    <a:pt x="11838" y="24509"/>
                    <a:pt x="8161" y="20857"/>
                    <a:pt x="8161" y="16348"/>
                  </a:cubicBezTo>
                  <a:cubicBezTo>
                    <a:pt x="8161" y="11838"/>
                    <a:pt x="11838" y="8162"/>
                    <a:pt x="16347" y="8162"/>
                  </a:cubicBezTo>
                  <a:close/>
                  <a:moveTo>
                    <a:pt x="16347" y="0"/>
                  </a:moveTo>
                  <a:cubicBezTo>
                    <a:pt x="7328" y="0"/>
                    <a:pt x="0" y="7328"/>
                    <a:pt x="0" y="16348"/>
                  </a:cubicBezTo>
                  <a:cubicBezTo>
                    <a:pt x="0" y="25342"/>
                    <a:pt x="7328" y="32670"/>
                    <a:pt x="16347" y="32670"/>
                  </a:cubicBezTo>
                  <a:cubicBezTo>
                    <a:pt x="25342" y="32670"/>
                    <a:pt x="32670" y="25342"/>
                    <a:pt x="32670" y="16348"/>
                  </a:cubicBezTo>
                  <a:cubicBezTo>
                    <a:pt x="32670" y="7328"/>
                    <a:pt x="25342" y="0"/>
                    <a:pt x="1634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3090050" y="238125"/>
              <a:ext cx="204050" cy="204050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62" y="6348"/>
                    <a:pt x="8162" y="4093"/>
                  </a:cubicBezTo>
                  <a:cubicBezTo>
                    <a:pt x="8162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15475" y="4853725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8"/>
                    <a:pt x="1839" y="8187"/>
                    <a:pt x="4094" y="8187"/>
                  </a:cubicBezTo>
                  <a:cubicBezTo>
                    <a:pt x="6349" y="8187"/>
                    <a:pt x="8162" y="6348"/>
                    <a:pt x="8162" y="4094"/>
                  </a:cubicBezTo>
                  <a:cubicBezTo>
                    <a:pt x="8162" y="1839"/>
                    <a:pt x="6349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57"/>
          <p:cNvGrpSpPr/>
          <p:nvPr/>
        </p:nvGrpSpPr>
        <p:grpSpPr>
          <a:xfrm>
            <a:off x="7302055" y="3698533"/>
            <a:ext cx="224806" cy="225865"/>
            <a:chOff x="1204700" y="238125"/>
            <a:chExt cx="5203850" cy="5228350"/>
          </a:xfrm>
        </p:grpSpPr>
        <p:sp>
          <p:nvSpPr>
            <p:cNvPr id="1422" name="Google Shape;1422;p57"/>
            <p:cNvSpPr/>
            <p:nvPr/>
          </p:nvSpPr>
          <p:spPr>
            <a:xfrm>
              <a:off x="1204700" y="238125"/>
              <a:ext cx="5203850" cy="5228350"/>
            </a:xfrm>
            <a:custGeom>
              <a:avLst/>
              <a:gdLst/>
              <a:ahLst/>
              <a:cxnLst/>
              <a:rect l="l" t="t" r="r" b="b"/>
              <a:pathLst>
                <a:path w="208154" h="209134" extrusionOk="0">
                  <a:moveTo>
                    <a:pt x="104555" y="0"/>
                  </a:moveTo>
                  <a:cubicBezTo>
                    <a:pt x="82791" y="0"/>
                    <a:pt x="61959" y="6666"/>
                    <a:pt x="44313" y="19313"/>
                  </a:cubicBezTo>
                  <a:cubicBezTo>
                    <a:pt x="42474" y="20612"/>
                    <a:pt x="42058" y="23185"/>
                    <a:pt x="43381" y="24999"/>
                  </a:cubicBezTo>
                  <a:cubicBezTo>
                    <a:pt x="44171" y="26117"/>
                    <a:pt x="45433" y="26709"/>
                    <a:pt x="46708" y="26709"/>
                  </a:cubicBezTo>
                  <a:cubicBezTo>
                    <a:pt x="47530" y="26709"/>
                    <a:pt x="48357" y="26464"/>
                    <a:pt x="49067" y="25955"/>
                  </a:cubicBezTo>
                  <a:cubicBezTo>
                    <a:pt x="65317" y="14313"/>
                    <a:pt x="84507" y="8161"/>
                    <a:pt x="104555" y="8161"/>
                  </a:cubicBezTo>
                  <a:cubicBezTo>
                    <a:pt x="157175" y="8161"/>
                    <a:pt x="199992" y="50978"/>
                    <a:pt x="199992" y="103599"/>
                  </a:cubicBezTo>
                  <a:cubicBezTo>
                    <a:pt x="199992" y="156219"/>
                    <a:pt x="157175" y="199036"/>
                    <a:pt x="104555" y="199036"/>
                  </a:cubicBezTo>
                  <a:cubicBezTo>
                    <a:pt x="88526" y="199036"/>
                    <a:pt x="72669" y="194967"/>
                    <a:pt x="58724" y="187321"/>
                  </a:cubicBezTo>
                  <a:cubicBezTo>
                    <a:pt x="58113" y="186983"/>
                    <a:pt x="57438" y="186814"/>
                    <a:pt x="56756" y="186814"/>
                  </a:cubicBezTo>
                  <a:cubicBezTo>
                    <a:pt x="56398" y="186814"/>
                    <a:pt x="56038" y="186860"/>
                    <a:pt x="55685" y="186953"/>
                  </a:cubicBezTo>
                  <a:lnTo>
                    <a:pt x="10221" y="199232"/>
                  </a:lnTo>
                  <a:lnTo>
                    <a:pt x="22622" y="154993"/>
                  </a:lnTo>
                  <a:cubicBezTo>
                    <a:pt x="22916" y="153915"/>
                    <a:pt x="22769" y="152788"/>
                    <a:pt x="22206" y="151832"/>
                  </a:cubicBezTo>
                  <a:cubicBezTo>
                    <a:pt x="13652" y="137249"/>
                    <a:pt x="9142" y="120583"/>
                    <a:pt x="9142" y="103599"/>
                  </a:cubicBezTo>
                  <a:cubicBezTo>
                    <a:pt x="9142" y="83550"/>
                    <a:pt x="15270" y="64360"/>
                    <a:pt x="26911" y="48111"/>
                  </a:cubicBezTo>
                  <a:cubicBezTo>
                    <a:pt x="28235" y="46273"/>
                    <a:pt x="27794" y="43724"/>
                    <a:pt x="25980" y="42425"/>
                  </a:cubicBezTo>
                  <a:cubicBezTo>
                    <a:pt x="25255" y="41903"/>
                    <a:pt x="24419" y="41651"/>
                    <a:pt x="23591" y="41651"/>
                  </a:cubicBezTo>
                  <a:cubicBezTo>
                    <a:pt x="22321" y="41651"/>
                    <a:pt x="21071" y="42243"/>
                    <a:pt x="20269" y="43356"/>
                  </a:cubicBezTo>
                  <a:cubicBezTo>
                    <a:pt x="7647" y="61002"/>
                    <a:pt x="957" y="81835"/>
                    <a:pt x="957" y="103599"/>
                  </a:cubicBezTo>
                  <a:cubicBezTo>
                    <a:pt x="957" y="121441"/>
                    <a:pt x="5564" y="138989"/>
                    <a:pt x="14289" y="154430"/>
                  </a:cubicBezTo>
                  <a:lnTo>
                    <a:pt x="417" y="203962"/>
                  </a:lnTo>
                  <a:cubicBezTo>
                    <a:pt x="1" y="205359"/>
                    <a:pt x="393" y="206879"/>
                    <a:pt x="1447" y="207932"/>
                  </a:cubicBezTo>
                  <a:cubicBezTo>
                    <a:pt x="2206" y="208717"/>
                    <a:pt x="3260" y="209133"/>
                    <a:pt x="4339" y="209133"/>
                  </a:cubicBezTo>
                  <a:cubicBezTo>
                    <a:pt x="4706" y="209133"/>
                    <a:pt x="5050" y="209084"/>
                    <a:pt x="5393" y="209011"/>
                  </a:cubicBezTo>
                  <a:lnTo>
                    <a:pt x="56248" y="195261"/>
                  </a:lnTo>
                  <a:cubicBezTo>
                    <a:pt x="71052" y="203080"/>
                    <a:pt x="87718" y="207197"/>
                    <a:pt x="104555" y="207197"/>
                  </a:cubicBezTo>
                  <a:cubicBezTo>
                    <a:pt x="132226" y="207197"/>
                    <a:pt x="158254" y="196413"/>
                    <a:pt x="177812" y="176855"/>
                  </a:cubicBezTo>
                  <a:cubicBezTo>
                    <a:pt x="197370" y="157297"/>
                    <a:pt x="208154" y="131269"/>
                    <a:pt x="208154" y="103599"/>
                  </a:cubicBezTo>
                  <a:cubicBezTo>
                    <a:pt x="208154" y="75928"/>
                    <a:pt x="197370" y="49900"/>
                    <a:pt x="177812" y="30342"/>
                  </a:cubicBezTo>
                  <a:cubicBezTo>
                    <a:pt x="158254" y="10784"/>
                    <a:pt x="132226" y="0"/>
                    <a:pt x="1045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1637275" y="646800"/>
              <a:ext cx="4362600" cy="4362575"/>
            </a:xfrm>
            <a:custGeom>
              <a:avLst/>
              <a:gdLst/>
              <a:ahLst/>
              <a:cxnLst/>
              <a:rect l="l" t="t" r="r" b="b"/>
              <a:pathLst>
                <a:path w="174504" h="174503" extrusionOk="0">
                  <a:moveTo>
                    <a:pt x="87252" y="0"/>
                  </a:moveTo>
                  <a:cubicBezTo>
                    <a:pt x="63944" y="0"/>
                    <a:pt x="42033" y="9069"/>
                    <a:pt x="25564" y="25538"/>
                  </a:cubicBezTo>
                  <a:cubicBezTo>
                    <a:pt x="9069" y="42033"/>
                    <a:pt x="1" y="63944"/>
                    <a:pt x="1" y="87252"/>
                  </a:cubicBezTo>
                  <a:cubicBezTo>
                    <a:pt x="1" y="102766"/>
                    <a:pt x="4118" y="118010"/>
                    <a:pt x="11937" y="131343"/>
                  </a:cubicBezTo>
                  <a:lnTo>
                    <a:pt x="14584" y="135828"/>
                  </a:lnTo>
                  <a:lnTo>
                    <a:pt x="6594" y="164332"/>
                  </a:lnTo>
                  <a:cubicBezTo>
                    <a:pt x="6202" y="165753"/>
                    <a:pt x="6594" y="167273"/>
                    <a:pt x="7623" y="168302"/>
                  </a:cubicBezTo>
                  <a:cubicBezTo>
                    <a:pt x="8396" y="169094"/>
                    <a:pt x="9446" y="169526"/>
                    <a:pt x="10523" y="169526"/>
                  </a:cubicBezTo>
                  <a:cubicBezTo>
                    <a:pt x="10880" y="169526"/>
                    <a:pt x="11240" y="169478"/>
                    <a:pt x="11594" y="169380"/>
                  </a:cubicBezTo>
                  <a:lnTo>
                    <a:pt x="41004" y="161415"/>
                  </a:lnTo>
                  <a:lnTo>
                    <a:pt x="45342" y="163792"/>
                  </a:lnTo>
                  <a:cubicBezTo>
                    <a:pt x="58111" y="170802"/>
                    <a:pt x="72596" y="174503"/>
                    <a:pt x="87252" y="174503"/>
                  </a:cubicBezTo>
                  <a:cubicBezTo>
                    <a:pt x="104580" y="174503"/>
                    <a:pt x="121295" y="169454"/>
                    <a:pt x="135632" y="159871"/>
                  </a:cubicBezTo>
                  <a:cubicBezTo>
                    <a:pt x="137520" y="158621"/>
                    <a:pt x="138034" y="156097"/>
                    <a:pt x="136784" y="154210"/>
                  </a:cubicBezTo>
                  <a:cubicBezTo>
                    <a:pt x="135985" y="153026"/>
                    <a:pt x="134694" y="152392"/>
                    <a:pt x="133377" y="152392"/>
                  </a:cubicBezTo>
                  <a:cubicBezTo>
                    <a:pt x="132594" y="152392"/>
                    <a:pt x="131802" y="152616"/>
                    <a:pt x="131098" y="153082"/>
                  </a:cubicBezTo>
                  <a:cubicBezTo>
                    <a:pt x="118109" y="161758"/>
                    <a:pt x="102938" y="166341"/>
                    <a:pt x="87252" y="166341"/>
                  </a:cubicBezTo>
                  <a:cubicBezTo>
                    <a:pt x="73968" y="166341"/>
                    <a:pt x="60832" y="162984"/>
                    <a:pt x="49264" y="156636"/>
                  </a:cubicBezTo>
                  <a:lnTo>
                    <a:pt x="43504" y="153474"/>
                  </a:lnTo>
                  <a:cubicBezTo>
                    <a:pt x="42893" y="153137"/>
                    <a:pt x="42218" y="152968"/>
                    <a:pt x="41536" y="152968"/>
                  </a:cubicBezTo>
                  <a:cubicBezTo>
                    <a:pt x="41178" y="152968"/>
                    <a:pt x="40819" y="153014"/>
                    <a:pt x="40465" y="153107"/>
                  </a:cubicBezTo>
                  <a:lnTo>
                    <a:pt x="16397" y="159626"/>
                  </a:lnTo>
                  <a:lnTo>
                    <a:pt x="16397" y="159626"/>
                  </a:lnTo>
                  <a:lnTo>
                    <a:pt x="22917" y="136367"/>
                  </a:lnTo>
                  <a:cubicBezTo>
                    <a:pt x="23211" y="135289"/>
                    <a:pt x="23064" y="134161"/>
                    <a:pt x="22500" y="133206"/>
                  </a:cubicBezTo>
                  <a:lnTo>
                    <a:pt x="18995" y="127201"/>
                  </a:lnTo>
                  <a:cubicBezTo>
                    <a:pt x="11912" y="115143"/>
                    <a:pt x="8162" y="101320"/>
                    <a:pt x="8162" y="87252"/>
                  </a:cubicBezTo>
                  <a:cubicBezTo>
                    <a:pt x="8162" y="43650"/>
                    <a:pt x="43651" y="8162"/>
                    <a:pt x="87252" y="8162"/>
                  </a:cubicBezTo>
                  <a:cubicBezTo>
                    <a:pt x="130878" y="8162"/>
                    <a:pt x="166342" y="43650"/>
                    <a:pt x="166342" y="87252"/>
                  </a:cubicBezTo>
                  <a:cubicBezTo>
                    <a:pt x="166342" y="102937"/>
                    <a:pt x="161759" y="118108"/>
                    <a:pt x="153083" y="131098"/>
                  </a:cubicBezTo>
                  <a:cubicBezTo>
                    <a:pt x="151833" y="132985"/>
                    <a:pt x="152347" y="135509"/>
                    <a:pt x="154210" y="136759"/>
                  </a:cubicBezTo>
                  <a:cubicBezTo>
                    <a:pt x="154914" y="137225"/>
                    <a:pt x="155706" y="137449"/>
                    <a:pt x="156488" y="137449"/>
                  </a:cubicBezTo>
                  <a:cubicBezTo>
                    <a:pt x="157803" y="137449"/>
                    <a:pt x="159088" y="136815"/>
                    <a:pt x="159872" y="135632"/>
                  </a:cubicBezTo>
                  <a:cubicBezTo>
                    <a:pt x="169455" y="121294"/>
                    <a:pt x="174503" y="104555"/>
                    <a:pt x="174503" y="87252"/>
                  </a:cubicBezTo>
                  <a:cubicBezTo>
                    <a:pt x="174503" y="63944"/>
                    <a:pt x="165435" y="42033"/>
                    <a:pt x="148965" y="25538"/>
                  </a:cubicBezTo>
                  <a:cubicBezTo>
                    <a:pt x="132471" y="9069"/>
                    <a:pt x="110560" y="0"/>
                    <a:pt x="872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2430750" y="1598375"/>
              <a:ext cx="2754200" cy="2533600"/>
            </a:xfrm>
            <a:custGeom>
              <a:avLst/>
              <a:gdLst/>
              <a:ahLst/>
              <a:cxnLst/>
              <a:rect l="l" t="t" r="r" b="b"/>
              <a:pathLst>
                <a:path w="110168" h="101344" extrusionOk="0">
                  <a:moveTo>
                    <a:pt x="22090" y="8171"/>
                  </a:moveTo>
                  <a:cubicBezTo>
                    <a:pt x="22803" y="8171"/>
                    <a:pt x="23739" y="8181"/>
                    <a:pt x="24951" y="8210"/>
                  </a:cubicBezTo>
                  <a:cubicBezTo>
                    <a:pt x="25931" y="8210"/>
                    <a:pt x="26397" y="8480"/>
                    <a:pt x="26544" y="8627"/>
                  </a:cubicBezTo>
                  <a:cubicBezTo>
                    <a:pt x="26740" y="9092"/>
                    <a:pt x="32499" y="22253"/>
                    <a:pt x="34656" y="27278"/>
                  </a:cubicBezTo>
                  <a:cubicBezTo>
                    <a:pt x="35735" y="29802"/>
                    <a:pt x="35073" y="30537"/>
                    <a:pt x="34754" y="30905"/>
                  </a:cubicBezTo>
                  <a:cubicBezTo>
                    <a:pt x="34705" y="30954"/>
                    <a:pt x="34656" y="31003"/>
                    <a:pt x="34607" y="31052"/>
                  </a:cubicBezTo>
                  <a:lnTo>
                    <a:pt x="34362" y="31346"/>
                  </a:lnTo>
                  <a:cubicBezTo>
                    <a:pt x="32009" y="34116"/>
                    <a:pt x="30343" y="35978"/>
                    <a:pt x="29436" y="36934"/>
                  </a:cubicBezTo>
                  <a:cubicBezTo>
                    <a:pt x="26421" y="40022"/>
                    <a:pt x="26715" y="44311"/>
                    <a:pt x="28259" y="46983"/>
                  </a:cubicBezTo>
                  <a:cubicBezTo>
                    <a:pt x="32181" y="53796"/>
                    <a:pt x="38994" y="61492"/>
                    <a:pt x="45587" y="66614"/>
                  </a:cubicBezTo>
                  <a:cubicBezTo>
                    <a:pt x="48332" y="68722"/>
                    <a:pt x="53650" y="72643"/>
                    <a:pt x="58822" y="75266"/>
                  </a:cubicBezTo>
                  <a:cubicBezTo>
                    <a:pt x="60442" y="76100"/>
                    <a:pt x="64290" y="78049"/>
                    <a:pt x="68033" y="78049"/>
                  </a:cubicBezTo>
                  <a:cubicBezTo>
                    <a:pt x="69897" y="78049"/>
                    <a:pt x="71734" y="77566"/>
                    <a:pt x="73257" y="76222"/>
                  </a:cubicBezTo>
                  <a:cubicBezTo>
                    <a:pt x="74532" y="75094"/>
                    <a:pt x="76321" y="72742"/>
                    <a:pt x="78723" y="69531"/>
                  </a:cubicBezTo>
                  <a:cubicBezTo>
                    <a:pt x="79409" y="68624"/>
                    <a:pt x="80267" y="67472"/>
                    <a:pt x="80586" y="67080"/>
                  </a:cubicBezTo>
                  <a:cubicBezTo>
                    <a:pt x="80806" y="66884"/>
                    <a:pt x="80978" y="66712"/>
                    <a:pt x="81125" y="66516"/>
                  </a:cubicBezTo>
                  <a:cubicBezTo>
                    <a:pt x="81574" y="66037"/>
                    <a:pt x="81877" y="65713"/>
                    <a:pt x="82420" y="65713"/>
                  </a:cubicBezTo>
                  <a:cubicBezTo>
                    <a:pt x="82765" y="65713"/>
                    <a:pt x="83207" y="65844"/>
                    <a:pt x="83845" y="66149"/>
                  </a:cubicBezTo>
                  <a:cubicBezTo>
                    <a:pt x="88772" y="68551"/>
                    <a:pt x="101050" y="74629"/>
                    <a:pt x="101492" y="74849"/>
                  </a:cubicBezTo>
                  <a:cubicBezTo>
                    <a:pt x="101639" y="74996"/>
                    <a:pt x="101859" y="75486"/>
                    <a:pt x="101835" y="76467"/>
                  </a:cubicBezTo>
                  <a:cubicBezTo>
                    <a:pt x="101761" y="79874"/>
                    <a:pt x="101614" y="81099"/>
                    <a:pt x="101590" y="81320"/>
                  </a:cubicBezTo>
                  <a:cubicBezTo>
                    <a:pt x="101565" y="81393"/>
                    <a:pt x="101590" y="81344"/>
                    <a:pt x="101565" y="81442"/>
                  </a:cubicBezTo>
                  <a:cubicBezTo>
                    <a:pt x="101516" y="81712"/>
                    <a:pt x="101001" y="84457"/>
                    <a:pt x="98771" y="87153"/>
                  </a:cubicBezTo>
                  <a:cubicBezTo>
                    <a:pt x="95585" y="90952"/>
                    <a:pt x="90487" y="92961"/>
                    <a:pt x="83625" y="93157"/>
                  </a:cubicBezTo>
                  <a:cubicBezTo>
                    <a:pt x="83327" y="93167"/>
                    <a:pt x="83029" y="93172"/>
                    <a:pt x="82729" y="93172"/>
                  </a:cubicBezTo>
                  <a:cubicBezTo>
                    <a:pt x="73756" y="93172"/>
                    <a:pt x="63662" y="88994"/>
                    <a:pt x="56690" y="85413"/>
                  </a:cubicBezTo>
                  <a:cubicBezTo>
                    <a:pt x="41984" y="77937"/>
                    <a:pt x="32499" y="69849"/>
                    <a:pt x="21617" y="55585"/>
                  </a:cubicBezTo>
                  <a:cubicBezTo>
                    <a:pt x="12647" y="43797"/>
                    <a:pt x="8383" y="33429"/>
                    <a:pt x="9290" y="25562"/>
                  </a:cubicBezTo>
                  <a:cubicBezTo>
                    <a:pt x="10981" y="10783"/>
                    <a:pt x="19093" y="8455"/>
                    <a:pt x="20196" y="8210"/>
                  </a:cubicBezTo>
                  <a:cubicBezTo>
                    <a:pt x="20419" y="8195"/>
                    <a:pt x="20987" y="8171"/>
                    <a:pt x="22090" y="8171"/>
                  </a:cubicBezTo>
                  <a:close/>
                  <a:moveTo>
                    <a:pt x="22665" y="1"/>
                  </a:moveTo>
                  <a:cubicBezTo>
                    <a:pt x="20305" y="1"/>
                    <a:pt x="19408" y="79"/>
                    <a:pt x="19142" y="98"/>
                  </a:cubicBezTo>
                  <a:cubicBezTo>
                    <a:pt x="19118" y="98"/>
                    <a:pt x="19093" y="122"/>
                    <a:pt x="19044" y="122"/>
                  </a:cubicBezTo>
                  <a:cubicBezTo>
                    <a:pt x="18431" y="220"/>
                    <a:pt x="3726" y="2597"/>
                    <a:pt x="1177" y="24631"/>
                  </a:cubicBezTo>
                  <a:cubicBezTo>
                    <a:pt x="1" y="34777"/>
                    <a:pt x="4706" y="46860"/>
                    <a:pt x="15123" y="60536"/>
                  </a:cubicBezTo>
                  <a:cubicBezTo>
                    <a:pt x="26666" y="75683"/>
                    <a:pt x="37279" y="84702"/>
                    <a:pt x="52964" y="92692"/>
                  </a:cubicBezTo>
                  <a:cubicBezTo>
                    <a:pt x="60783" y="96687"/>
                    <a:pt x="72204" y="101343"/>
                    <a:pt x="82816" y="101343"/>
                  </a:cubicBezTo>
                  <a:lnTo>
                    <a:pt x="83845" y="101343"/>
                  </a:lnTo>
                  <a:cubicBezTo>
                    <a:pt x="95781" y="100976"/>
                    <a:pt x="102153" y="96025"/>
                    <a:pt x="105413" y="91932"/>
                  </a:cubicBezTo>
                  <a:cubicBezTo>
                    <a:pt x="108844" y="87569"/>
                    <a:pt x="109579" y="83280"/>
                    <a:pt x="109678" y="82545"/>
                  </a:cubicBezTo>
                  <a:cubicBezTo>
                    <a:pt x="109751" y="82079"/>
                    <a:pt x="109898" y="80584"/>
                    <a:pt x="110021" y="76712"/>
                  </a:cubicBezTo>
                  <a:cubicBezTo>
                    <a:pt x="110168" y="71271"/>
                    <a:pt x="107055" y="68403"/>
                    <a:pt x="105045" y="67497"/>
                  </a:cubicBezTo>
                  <a:cubicBezTo>
                    <a:pt x="103893" y="66933"/>
                    <a:pt x="92203" y="61124"/>
                    <a:pt x="87399" y="58821"/>
                  </a:cubicBezTo>
                  <a:cubicBezTo>
                    <a:pt x="85957" y="58110"/>
                    <a:pt x="84213" y="57541"/>
                    <a:pt x="82343" y="57541"/>
                  </a:cubicBezTo>
                  <a:cubicBezTo>
                    <a:pt x="80017" y="57541"/>
                    <a:pt x="77497" y="58421"/>
                    <a:pt x="75120" y="61002"/>
                  </a:cubicBezTo>
                  <a:cubicBezTo>
                    <a:pt x="75096" y="61026"/>
                    <a:pt x="75096" y="61026"/>
                    <a:pt x="75071" y="61051"/>
                  </a:cubicBezTo>
                  <a:cubicBezTo>
                    <a:pt x="74483" y="61566"/>
                    <a:pt x="73919" y="62325"/>
                    <a:pt x="72179" y="64654"/>
                  </a:cubicBezTo>
                  <a:cubicBezTo>
                    <a:pt x="71101" y="66075"/>
                    <a:pt x="68968" y="68943"/>
                    <a:pt x="68062" y="69898"/>
                  </a:cubicBezTo>
                  <a:cubicBezTo>
                    <a:pt x="68014" y="69902"/>
                    <a:pt x="67964" y="69904"/>
                    <a:pt x="67911" y="69904"/>
                  </a:cubicBezTo>
                  <a:cubicBezTo>
                    <a:pt x="65810" y="69904"/>
                    <a:pt x="59482" y="67030"/>
                    <a:pt x="50611" y="60169"/>
                  </a:cubicBezTo>
                  <a:cubicBezTo>
                    <a:pt x="44852" y="55708"/>
                    <a:pt x="38725" y="48796"/>
                    <a:pt x="35342" y="42939"/>
                  </a:cubicBezTo>
                  <a:cubicBezTo>
                    <a:pt x="35318" y="42841"/>
                    <a:pt x="35293" y="42694"/>
                    <a:pt x="35293" y="42620"/>
                  </a:cubicBezTo>
                  <a:cubicBezTo>
                    <a:pt x="36690" y="41174"/>
                    <a:pt x="38994" y="38527"/>
                    <a:pt x="40587" y="36640"/>
                  </a:cubicBezTo>
                  <a:lnTo>
                    <a:pt x="40857" y="36321"/>
                  </a:lnTo>
                  <a:cubicBezTo>
                    <a:pt x="44509" y="32229"/>
                    <a:pt x="43602" y="27400"/>
                    <a:pt x="42180" y="24067"/>
                  </a:cubicBezTo>
                  <a:cubicBezTo>
                    <a:pt x="40073" y="19165"/>
                    <a:pt x="34583" y="6617"/>
                    <a:pt x="34068" y="5440"/>
                  </a:cubicBezTo>
                  <a:cubicBezTo>
                    <a:pt x="33259" y="3382"/>
                    <a:pt x="30563" y="147"/>
                    <a:pt x="25122" y="24"/>
                  </a:cubicBezTo>
                  <a:cubicBezTo>
                    <a:pt x="24165" y="7"/>
                    <a:pt x="23353" y="1"/>
                    <a:pt x="22665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1946100" y="966975"/>
              <a:ext cx="226725" cy="204325"/>
            </a:xfrm>
            <a:custGeom>
              <a:avLst/>
              <a:gdLst/>
              <a:ahLst/>
              <a:cxnLst/>
              <a:rect l="l" t="t" r="r" b="b"/>
              <a:pathLst>
                <a:path w="9069" h="8173" extrusionOk="0">
                  <a:moveTo>
                    <a:pt x="4532" y="1"/>
                  </a:moveTo>
                  <a:cubicBezTo>
                    <a:pt x="3553" y="1"/>
                    <a:pt x="2572" y="352"/>
                    <a:pt x="1789" y="1065"/>
                  </a:cubicBezTo>
                  <a:cubicBezTo>
                    <a:pt x="123" y="2585"/>
                    <a:pt x="0" y="5158"/>
                    <a:pt x="1520" y="6825"/>
                  </a:cubicBezTo>
                  <a:cubicBezTo>
                    <a:pt x="2329" y="7707"/>
                    <a:pt x="3432" y="8173"/>
                    <a:pt x="4534" y="8173"/>
                  </a:cubicBezTo>
                  <a:cubicBezTo>
                    <a:pt x="5515" y="8173"/>
                    <a:pt x="6495" y="7805"/>
                    <a:pt x="7279" y="7094"/>
                  </a:cubicBezTo>
                  <a:cubicBezTo>
                    <a:pt x="8946" y="5575"/>
                    <a:pt x="9069" y="3002"/>
                    <a:pt x="7549" y="1335"/>
                  </a:cubicBezTo>
                  <a:cubicBezTo>
                    <a:pt x="6743" y="450"/>
                    <a:pt x="5639" y="1"/>
                    <a:pt x="45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5175750" y="4196075"/>
              <a:ext cx="226725" cy="204275"/>
            </a:xfrm>
            <a:custGeom>
              <a:avLst/>
              <a:gdLst/>
              <a:ahLst/>
              <a:cxnLst/>
              <a:rect l="l" t="t" r="r" b="b"/>
              <a:pathLst>
                <a:path w="9069" h="8171" extrusionOk="0">
                  <a:moveTo>
                    <a:pt x="4538" y="1"/>
                  </a:moveTo>
                  <a:cubicBezTo>
                    <a:pt x="3424" y="1"/>
                    <a:pt x="2316" y="456"/>
                    <a:pt x="1520" y="1357"/>
                  </a:cubicBezTo>
                  <a:lnTo>
                    <a:pt x="1495" y="1357"/>
                  </a:lnTo>
                  <a:cubicBezTo>
                    <a:pt x="0" y="3023"/>
                    <a:pt x="123" y="5597"/>
                    <a:pt x="1789" y="7116"/>
                  </a:cubicBezTo>
                  <a:cubicBezTo>
                    <a:pt x="2573" y="7827"/>
                    <a:pt x="3554" y="8170"/>
                    <a:pt x="4534" y="8170"/>
                  </a:cubicBezTo>
                  <a:cubicBezTo>
                    <a:pt x="5637" y="8170"/>
                    <a:pt x="6740" y="7729"/>
                    <a:pt x="7549" y="6847"/>
                  </a:cubicBezTo>
                  <a:cubicBezTo>
                    <a:pt x="9068" y="5180"/>
                    <a:pt x="8946" y="2582"/>
                    <a:pt x="7279" y="1063"/>
                  </a:cubicBezTo>
                  <a:cubicBezTo>
                    <a:pt x="6500" y="352"/>
                    <a:pt x="5517" y="1"/>
                    <a:pt x="45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57"/>
          <p:cNvGrpSpPr/>
          <p:nvPr/>
        </p:nvGrpSpPr>
        <p:grpSpPr>
          <a:xfrm>
            <a:off x="6886006" y="3719206"/>
            <a:ext cx="226209" cy="184493"/>
            <a:chOff x="1180800" y="717250"/>
            <a:chExt cx="5236325" cy="4270675"/>
          </a:xfrm>
        </p:grpSpPr>
        <p:sp>
          <p:nvSpPr>
            <p:cNvPr id="1428" name="Google Shape;1428;p57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2513475" y="717250"/>
              <a:ext cx="3903650" cy="3653675"/>
            </a:xfrm>
            <a:custGeom>
              <a:avLst/>
              <a:gdLst/>
              <a:ahLst/>
              <a:cxnLst/>
              <a:rect l="l" t="t" r="r" b="b"/>
              <a:pathLst>
                <a:path w="156146" h="146147" extrusionOk="0">
                  <a:moveTo>
                    <a:pt x="90144" y="1"/>
                  </a:moveTo>
                  <a:cubicBezTo>
                    <a:pt x="65292" y="1"/>
                    <a:pt x="45072" y="20221"/>
                    <a:pt x="45072" y="45048"/>
                  </a:cubicBezTo>
                  <a:cubicBezTo>
                    <a:pt x="45072" y="46788"/>
                    <a:pt x="45170" y="48504"/>
                    <a:pt x="45366" y="50219"/>
                  </a:cubicBezTo>
                  <a:cubicBezTo>
                    <a:pt x="45047" y="50225"/>
                    <a:pt x="44729" y="50228"/>
                    <a:pt x="44410" y="50228"/>
                  </a:cubicBezTo>
                  <a:cubicBezTo>
                    <a:pt x="30410" y="50228"/>
                    <a:pt x="16345" y="44515"/>
                    <a:pt x="6544" y="39386"/>
                  </a:cubicBezTo>
                  <a:cubicBezTo>
                    <a:pt x="5936" y="39068"/>
                    <a:pt x="5288" y="38917"/>
                    <a:pt x="4650" y="38917"/>
                  </a:cubicBezTo>
                  <a:cubicBezTo>
                    <a:pt x="3179" y="38917"/>
                    <a:pt x="1765" y="39717"/>
                    <a:pt x="1030" y="41102"/>
                  </a:cubicBezTo>
                  <a:cubicBezTo>
                    <a:pt x="0" y="43087"/>
                    <a:pt x="760" y="45563"/>
                    <a:pt x="2745" y="46617"/>
                  </a:cubicBezTo>
                  <a:cubicBezTo>
                    <a:pt x="13409" y="52187"/>
                    <a:pt x="28768" y="58370"/>
                    <a:pt x="44434" y="58370"/>
                  </a:cubicBezTo>
                  <a:cubicBezTo>
                    <a:pt x="46483" y="58370"/>
                    <a:pt x="48537" y="58264"/>
                    <a:pt x="50587" y="58038"/>
                  </a:cubicBezTo>
                  <a:cubicBezTo>
                    <a:pt x="51738" y="57915"/>
                    <a:pt x="52768" y="57302"/>
                    <a:pt x="53454" y="56371"/>
                  </a:cubicBezTo>
                  <a:cubicBezTo>
                    <a:pt x="54116" y="55415"/>
                    <a:pt x="54361" y="54239"/>
                    <a:pt x="54116" y="53111"/>
                  </a:cubicBezTo>
                  <a:cubicBezTo>
                    <a:pt x="53528" y="50464"/>
                    <a:pt x="53233" y="47768"/>
                    <a:pt x="53233" y="45048"/>
                  </a:cubicBezTo>
                  <a:cubicBezTo>
                    <a:pt x="53233" y="24706"/>
                    <a:pt x="69777" y="8138"/>
                    <a:pt x="90144" y="8138"/>
                  </a:cubicBezTo>
                  <a:cubicBezTo>
                    <a:pt x="100364" y="8138"/>
                    <a:pt x="109873" y="12231"/>
                    <a:pt x="116907" y="19657"/>
                  </a:cubicBezTo>
                  <a:cubicBezTo>
                    <a:pt x="117687" y="20481"/>
                    <a:pt x="118769" y="20920"/>
                    <a:pt x="119862" y="20920"/>
                  </a:cubicBezTo>
                  <a:cubicBezTo>
                    <a:pt x="119972" y="20920"/>
                    <a:pt x="120082" y="20916"/>
                    <a:pt x="120191" y="20907"/>
                  </a:cubicBezTo>
                  <a:cubicBezTo>
                    <a:pt x="122887" y="20735"/>
                    <a:pt x="129995" y="19338"/>
                    <a:pt x="137666" y="16152"/>
                  </a:cubicBezTo>
                  <a:lnTo>
                    <a:pt x="137666" y="16152"/>
                  </a:lnTo>
                  <a:cubicBezTo>
                    <a:pt x="135338" y="19142"/>
                    <a:pt x="131931" y="22573"/>
                    <a:pt x="126858" y="26152"/>
                  </a:cubicBezTo>
                  <a:cubicBezTo>
                    <a:pt x="125363" y="27206"/>
                    <a:pt x="124750" y="29142"/>
                    <a:pt x="125387" y="30857"/>
                  </a:cubicBezTo>
                  <a:cubicBezTo>
                    <a:pt x="125963" y="32494"/>
                    <a:pt x="127493" y="33566"/>
                    <a:pt x="129202" y="33566"/>
                  </a:cubicBezTo>
                  <a:cubicBezTo>
                    <a:pt x="129310" y="33566"/>
                    <a:pt x="129420" y="33562"/>
                    <a:pt x="129529" y="33553"/>
                  </a:cubicBezTo>
                  <a:cubicBezTo>
                    <a:pt x="129799" y="33529"/>
                    <a:pt x="134284" y="33161"/>
                    <a:pt x="140730" y="31495"/>
                  </a:cubicBezTo>
                  <a:lnTo>
                    <a:pt x="140730" y="31495"/>
                  </a:lnTo>
                  <a:cubicBezTo>
                    <a:pt x="137176" y="35367"/>
                    <a:pt x="133010" y="38970"/>
                    <a:pt x="128892" y="41641"/>
                  </a:cubicBezTo>
                  <a:cubicBezTo>
                    <a:pt x="127740" y="42401"/>
                    <a:pt x="127054" y="43675"/>
                    <a:pt x="127054" y="45048"/>
                  </a:cubicBezTo>
                  <a:cubicBezTo>
                    <a:pt x="127054" y="82644"/>
                    <a:pt x="110976" y="116859"/>
                    <a:pt x="82963" y="138868"/>
                  </a:cubicBezTo>
                  <a:cubicBezTo>
                    <a:pt x="81173" y="140240"/>
                    <a:pt x="80879" y="142813"/>
                    <a:pt x="82276" y="144578"/>
                  </a:cubicBezTo>
                  <a:cubicBezTo>
                    <a:pt x="83061" y="145607"/>
                    <a:pt x="84262" y="146147"/>
                    <a:pt x="85463" y="146147"/>
                  </a:cubicBezTo>
                  <a:cubicBezTo>
                    <a:pt x="86345" y="146147"/>
                    <a:pt x="87252" y="145853"/>
                    <a:pt x="87987" y="145264"/>
                  </a:cubicBezTo>
                  <a:cubicBezTo>
                    <a:pt x="102300" y="134039"/>
                    <a:pt x="114113" y="119408"/>
                    <a:pt x="122152" y="102962"/>
                  </a:cubicBezTo>
                  <a:cubicBezTo>
                    <a:pt x="130510" y="85880"/>
                    <a:pt x="134872" y="67155"/>
                    <a:pt x="135191" y="47229"/>
                  </a:cubicBezTo>
                  <a:cubicBezTo>
                    <a:pt x="143328" y="41494"/>
                    <a:pt x="151097" y="33088"/>
                    <a:pt x="155313" y="25343"/>
                  </a:cubicBezTo>
                  <a:cubicBezTo>
                    <a:pt x="156146" y="23799"/>
                    <a:pt x="155925" y="21912"/>
                    <a:pt x="154749" y="20613"/>
                  </a:cubicBezTo>
                  <a:cubicBezTo>
                    <a:pt x="153965" y="19763"/>
                    <a:pt x="152864" y="19306"/>
                    <a:pt x="151746" y="19306"/>
                  </a:cubicBezTo>
                  <a:cubicBezTo>
                    <a:pt x="151187" y="19306"/>
                    <a:pt x="150623" y="19420"/>
                    <a:pt x="150092" y="19657"/>
                  </a:cubicBezTo>
                  <a:cubicBezTo>
                    <a:pt x="147739" y="20686"/>
                    <a:pt x="145435" y="21544"/>
                    <a:pt x="143254" y="22255"/>
                  </a:cubicBezTo>
                  <a:cubicBezTo>
                    <a:pt x="149970" y="14191"/>
                    <a:pt x="150509" y="7893"/>
                    <a:pt x="150558" y="6961"/>
                  </a:cubicBezTo>
                  <a:cubicBezTo>
                    <a:pt x="150631" y="5417"/>
                    <a:pt x="149823" y="3947"/>
                    <a:pt x="148450" y="3187"/>
                  </a:cubicBezTo>
                  <a:cubicBezTo>
                    <a:pt x="147842" y="2855"/>
                    <a:pt x="147163" y="2688"/>
                    <a:pt x="146485" y="2688"/>
                  </a:cubicBezTo>
                  <a:cubicBezTo>
                    <a:pt x="145660" y="2688"/>
                    <a:pt x="144836" y="2935"/>
                    <a:pt x="144137" y="3432"/>
                  </a:cubicBezTo>
                  <a:cubicBezTo>
                    <a:pt x="136073" y="9094"/>
                    <a:pt x="125804" y="11814"/>
                    <a:pt x="121343" y="12549"/>
                  </a:cubicBezTo>
                  <a:cubicBezTo>
                    <a:pt x="112912" y="4437"/>
                    <a:pt x="101908" y="1"/>
                    <a:pt x="9014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ABOUT 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157;p31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Here you could describe the topic of the section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 idx="2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31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MARKET ANALYSIS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Here you could describe the topic of the section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 idx="5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62;p31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GOALS &amp; STRATEGY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3" name="Google Shape;163;p31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31"/>
          <p:cNvSpPr txBox="1">
            <a:spLocks noGrp="1"/>
          </p:cNvSpPr>
          <p:nvPr>
            <p:ph type="title" idx="8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5" name="Google Shape;165;p31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CONTENT PLAN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6" name="Google Shape;166;p31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14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8" name="Google Shape;168;p31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</a:rPr>
              <a:t>BUDGET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title" idx="17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1" name="Google Shape;171;p31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KPI OVERVIEW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title" idx="20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06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4CD98EC-5F85-4066-98B1-3B343F4DB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4" r="8837"/>
          <a:stretch/>
        </p:blipFill>
        <p:spPr>
          <a:xfrm>
            <a:off x="1871331" y="435935"/>
            <a:ext cx="5421836" cy="4158099"/>
          </a:xfrm>
          <a:prstGeom prst="rect">
            <a:avLst/>
          </a:prstGeom>
        </p:spPr>
      </p:pic>
      <p:pic>
        <p:nvPicPr>
          <p:cNvPr id="21" name="Picture 19" descr="Business GIF - Find on GIFER">
            <a:extLst>
              <a:ext uri="{FF2B5EF4-FFF2-40B4-BE49-F238E27FC236}">
                <a16:creationId xmlns:a16="http://schemas.microsoft.com/office/drawing/2014/main" id="{B443268C-9290-4154-BA2A-EB167470325E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38" y="2178250"/>
            <a:ext cx="1822799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3CA011-C0C0-4D11-934F-7A32B0C7DE2D}"/>
              </a:ext>
            </a:extLst>
          </p:cNvPr>
          <p:cNvSpPr txBox="1"/>
          <p:nvPr/>
        </p:nvSpPr>
        <p:spPr>
          <a:xfrm>
            <a:off x="2864225" y="42975"/>
            <a:ext cx="309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قوانين التعلم عن بعد </a:t>
            </a:r>
            <a:endParaRPr lang="en-US" sz="3200" dirty="0">
              <a:cs typeface="(AH) Manal Black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4"/>
          <p:cNvGrpSpPr/>
          <p:nvPr/>
        </p:nvGrpSpPr>
        <p:grpSpPr>
          <a:xfrm>
            <a:off x="2071925" y="2554634"/>
            <a:ext cx="741300" cy="741300"/>
            <a:chOff x="2071925" y="2554634"/>
            <a:chExt cx="741300" cy="741300"/>
          </a:xfrm>
        </p:grpSpPr>
        <p:sp>
          <p:nvSpPr>
            <p:cNvPr id="193" name="Google Shape;193;p34"/>
            <p:cNvSpPr/>
            <p:nvPr/>
          </p:nvSpPr>
          <p:spPr>
            <a:xfrm>
              <a:off x="2071925" y="2554634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34"/>
            <p:cNvGrpSpPr/>
            <p:nvPr/>
          </p:nvGrpSpPr>
          <p:grpSpPr>
            <a:xfrm>
              <a:off x="2238669" y="2744799"/>
              <a:ext cx="407811" cy="406530"/>
              <a:chOff x="1190625" y="248525"/>
              <a:chExt cx="5228350" cy="5211925"/>
            </a:xfrm>
          </p:grpSpPr>
          <p:sp>
            <p:nvSpPr>
              <p:cNvPr id="195" name="Google Shape;195;p34"/>
              <p:cNvSpPr/>
              <p:nvPr/>
            </p:nvSpPr>
            <p:spPr>
              <a:xfrm>
                <a:off x="1190625" y="248525"/>
                <a:ext cx="5228350" cy="5211925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8477" extrusionOk="0">
                    <a:moveTo>
                      <a:pt x="26322" y="1"/>
                    </a:moveTo>
                    <a:cubicBezTo>
                      <a:pt x="11813" y="1"/>
                      <a:pt x="0" y="11814"/>
                      <a:pt x="0" y="26323"/>
                    </a:cubicBezTo>
                    <a:lnTo>
                      <a:pt x="0" y="95364"/>
                    </a:lnTo>
                    <a:cubicBezTo>
                      <a:pt x="0" y="103918"/>
                      <a:pt x="4068" y="111785"/>
                      <a:pt x="10955" y="116736"/>
                    </a:cubicBezTo>
                    <a:lnTo>
                      <a:pt x="10955" y="143401"/>
                    </a:lnTo>
                    <a:cubicBezTo>
                      <a:pt x="10955" y="148303"/>
                      <a:pt x="14906" y="151175"/>
                      <a:pt x="18855" y="151175"/>
                    </a:cubicBezTo>
                    <a:cubicBezTo>
                      <a:pt x="21699" y="151175"/>
                      <a:pt x="24541" y="149685"/>
                      <a:pt x="25906" y="146392"/>
                    </a:cubicBezTo>
                    <a:lnTo>
                      <a:pt x="36248" y="121711"/>
                    </a:lnTo>
                    <a:lnTo>
                      <a:pt x="44189" y="121711"/>
                    </a:lnTo>
                    <a:cubicBezTo>
                      <a:pt x="45880" y="121711"/>
                      <a:pt x="47277" y="120314"/>
                      <a:pt x="47277" y="118623"/>
                    </a:cubicBezTo>
                    <a:cubicBezTo>
                      <a:pt x="47277" y="116907"/>
                      <a:pt x="45880" y="115510"/>
                      <a:pt x="44189" y="115510"/>
                    </a:cubicBezTo>
                    <a:lnTo>
                      <a:pt x="34190" y="115510"/>
                    </a:lnTo>
                    <a:cubicBezTo>
                      <a:pt x="32940" y="115510"/>
                      <a:pt x="31812" y="116270"/>
                      <a:pt x="31347" y="117422"/>
                    </a:cubicBezTo>
                    <a:lnTo>
                      <a:pt x="20220" y="144014"/>
                    </a:lnTo>
                    <a:cubicBezTo>
                      <a:pt x="19931" y="144705"/>
                      <a:pt x="19339" y="145018"/>
                      <a:pt x="18749" y="145018"/>
                    </a:cubicBezTo>
                    <a:cubicBezTo>
                      <a:pt x="17938" y="145018"/>
                      <a:pt x="17132" y="144424"/>
                      <a:pt x="17132" y="143401"/>
                    </a:cubicBezTo>
                    <a:lnTo>
                      <a:pt x="17132" y="115094"/>
                    </a:lnTo>
                    <a:cubicBezTo>
                      <a:pt x="17132" y="114015"/>
                      <a:pt x="16568" y="113035"/>
                      <a:pt x="15686" y="112471"/>
                    </a:cubicBezTo>
                    <a:cubicBezTo>
                      <a:pt x="9730" y="108746"/>
                      <a:pt x="6176" y="102349"/>
                      <a:pt x="6176" y="95364"/>
                    </a:cubicBezTo>
                    <a:lnTo>
                      <a:pt x="6176" y="26323"/>
                    </a:lnTo>
                    <a:cubicBezTo>
                      <a:pt x="6176" y="15221"/>
                      <a:pt x="15220" y="6177"/>
                      <a:pt x="26322" y="6177"/>
                    </a:cubicBezTo>
                    <a:lnTo>
                      <a:pt x="97226" y="6177"/>
                    </a:lnTo>
                    <a:cubicBezTo>
                      <a:pt x="108353" y="6177"/>
                      <a:pt x="117397" y="15221"/>
                      <a:pt x="117397" y="26323"/>
                    </a:cubicBezTo>
                    <a:lnTo>
                      <a:pt x="117397" y="95364"/>
                    </a:lnTo>
                    <a:cubicBezTo>
                      <a:pt x="117397" y="106467"/>
                      <a:pt x="108353" y="115510"/>
                      <a:pt x="97226" y="115510"/>
                    </a:cubicBezTo>
                    <a:lnTo>
                      <a:pt x="56542" y="115510"/>
                    </a:lnTo>
                    <a:cubicBezTo>
                      <a:pt x="54826" y="115510"/>
                      <a:pt x="53454" y="116907"/>
                      <a:pt x="53454" y="118623"/>
                    </a:cubicBezTo>
                    <a:cubicBezTo>
                      <a:pt x="53454" y="120314"/>
                      <a:pt x="54826" y="121711"/>
                      <a:pt x="56542" y="121711"/>
                    </a:cubicBezTo>
                    <a:lnTo>
                      <a:pt x="62939" y="121711"/>
                    </a:lnTo>
                    <a:lnTo>
                      <a:pt x="62939" y="152666"/>
                    </a:lnTo>
                    <a:cubicBezTo>
                      <a:pt x="62939" y="167199"/>
                      <a:pt x="74752" y="179013"/>
                      <a:pt x="89261" y="179013"/>
                    </a:cubicBezTo>
                    <a:lnTo>
                      <a:pt x="150533" y="179013"/>
                    </a:lnTo>
                    <a:cubicBezTo>
                      <a:pt x="152248" y="179013"/>
                      <a:pt x="153621" y="177616"/>
                      <a:pt x="153621" y="175925"/>
                    </a:cubicBezTo>
                    <a:cubicBezTo>
                      <a:pt x="153621" y="174209"/>
                      <a:pt x="152248" y="172837"/>
                      <a:pt x="150533" y="172837"/>
                    </a:cubicBezTo>
                    <a:lnTo>
                      <a:pt x="89261" y="172837"/>
                    </a:lnTo>
                    <a:cubicBezTo>
                      <a:pt x="78158" y="172837"/>
                      <a:pt x="69115" y="163793"/>
                      <a:pt x="69115" y="152666"/>
                    </a:cubicBezTo>
                    <a:lnTo>
                      <a:pt x="69115" y="121711"/>
                    </a:lnTo>
                    <a:cubicBezTo>
                      <a:pt x="73450" y="121673"/>
                      <a:pt x="77144" y="121660"/>
                      <a:pt x="80312" y="121660"/>
                    </a:cubicBezTo>
                    <a:cubicBezTo>
                      <a:pt x="87131" y="121660"/>
                      <a:pt x="91512" y="121720"/>
                      <a:pt x="94603" y="121720"/>
                    </a:cubicBezTo>
                    <a:cubicBezTo>
                      <a:pt x="99234" y="121720"/>
                      <a:pt x="100970" y="121584"/>
                      <a:pt x="103672" y="120902"/>
                    </a:cubicBezTo>
                    <a:lnTo>
                      <a:pt x="130607" y="152323"/>
                    </a:lnTo>
                    <a:cubicBezTo>
                      <a:pt x="132029" y="153989"/>
                      <a:pt x="134032" y="154823"/>
                      <a:pt x="136036" y="154823"/>
                    </a:cubicBezTo>
                    <a:cubicBezTo>
                      <a:pt x="138040" y="154823"/>
                      <a:pt x="140043" y="153989"/>
                      <a:pt x="141465" y="152323"/>
                    </a:cubicBezTo>
                    <a:lnTo>
                      <a:pt x="154087" y="137617"/>
                    </a:lnTo>
                    <a:cubicBezTo>
                      <a:pt x="155190" y="136318"/>
                      <a:pt x="155042" y="134358"/>
                      <a:pt x="153744" y="133255"/>
                    </a:cubicBezTo>
                    <a:cubicBezTo>
                      <a:pt x="153160" y="132748"/>
                      <a:pt x="152448" y="132504"/>
                      <a:pt x="151738" y="132504"/>
                    </a:cubicBezTo>
                    <a:cubicBezTo>
                      <a:pt x="150868" y="132504"/>
                      <a:pt x="150002" y="132871"/>
                      <a:pt x="149381" y="133573"/>
                    </a:cubicBezTo>
                    <a:lnTo>
                      <a:pt x="136783" y="148303"/>
                    </a:lnTo>
                    <a:cubicBezTo>
                      <a:pt x="136590" y="148533"/>
                      <a:pt x="136319" y="148643"/>
                      <a:pt x="136050" y="148643"/>
                    </a:cubicBezTo>
                    <a:cubicBezTo>
                      <a:pt x="135774" y="148643"/>
                      <a:pt x="135499" y="148527"/>
                      <a:pt x="135313" y="148303"/>
                    </a:cubicBezTo>
                    <a:lnTo>
                      <a:pt x="109775" y="118525"/>
                    </a:lnTo>
                    <a:cubicBezTo>
                      <a:pt x="117985" y="114064"/>
                      <a:pt x="123573" y="105339"/>
                      <a:pt x="123573" y="95364"/>
                    </a:cubicBezTo>
                    <a:lnTo>
                      <a:pt x="123573" y="89188"/>
                    </a:lnTo>
                    <a:cubicBezTo>
                      <a:pt x="127201" y="90855"/>
                      <a:pt x="130240" y="93722"/>
                      <a:pt x="132151" y="97448"/>
                    </a:cubicBezTo>
                    <a:cubicBezTo>
                      <a:pt x="132960" y="99041"/>
                      <a:pt x="134498" y="99837"/>
                      <a:pt x="136036" y="99837"/>
                    </a:cubicBezTo>
                    <a:cubicBezTo>
                      <a:pt x="137574" y="99837"/>
                      <a:pt x="139112" y="99041"/>
                      <a:pt x="139921" y="97448"/>
                    </a:cubicBezTo>
                    <a:cubicBezTo>
                      <a:pt x="142969" y="91495"/>
                      <a:pt x="149026" y="87541"/>
                      <a:pt x="156204" y="87541"/>
                    </a:cubicBezTo>
                    <a:cubicBezTo>
                      <a:pt x="156355" y="87541"/>
                      <a:pt x="156507" y="87542"/>
                      <a:pt x="156660" y="87546"/>
                    </a:cubicBezTo>
                    <a:cubicBezTo>
                      <a:pt x="169209" y="87914"/>
                      <a:pt x="175679" y="102913"/>
                      <a:pt x="167444" y="112520"/>
                    </a:cubicBezTo>
                    <a:lnTo>
                      <a:pt x="157444" y="124211"/>
                    </a:lnTo>
                    <a:cubicBezTo>
                      <a:pt x="156317" y="125510"/>
                      <a:pt x="156464" y="127446"/>
                      <a:pt x="157763" y="128549"/>
                    </a:cubicBezTo>
                    <a:cubicBezTo>
                      <a:pt x="158350" y="129059"/>
                      <a:pt x="159068" y="129308"/>
                      <a:pt x="159782" y="129308"/>
                    </a:cubicBezTo>
                    <a:cubicBezTo>
                      <a:pt x="160647" y="129308"/>
                      <a:pt x="161508" y="128942"/>
                      <a:pt x="162126" y="128231"/>
                    </a:cubicBezTo>
                    <a:lnTo>
                      <a:pt x="172125" y="116540"/>
                    </a:lnTo>
                    <a:cubicBezTo>
                      <a:pt x="183840" y="102888"/>
                      <a:pt x="174453" y="81345"/>
                      <a:pt x="156121" y="81345"/>
                    </a:cubicBezTo>
                    <a:cubicBezTo>
                      <a:pt x="147984" y="81345"/>
                      <a:pt x="140533" y="85340"/>
                      <a:pt x="136024" y="91909"/>
                    </a:cubicBezTo>
                    <a:cubicBezTo>
                      <a:pt x="132985" y="87448"/>
                      <a:pt x="128598" y="84213"/>
                      <a:pt x="123573" y="82546"/>
                    </a:cubicBezTo>
                    <a:lnTo>
                      <a:pt x="123573" y="63478"/>
                    </a:lnTo>
                    <a:lnTo>
                      <a:pt x="182811" y="63478"/>
                    </a:lnTo>
                    <a:cubicBezTo>
                      <a:pt x="193913" y="63478"/>
                      <a:pt x="202957" y="72522"/>
                      <a:pt x="202957" y="83625"/>
                    </a:cubicBezTo>
                    <a:lnTo>
                      <a:pt x="202957" y="152666"/>
                    </a:lnTo>
                    <a:cubicBezTo>
                      <a:pt x="202957" y="159675"/>
                      <a:pt x="199403" y="166072"/>
                      <a:pt x="193472" y="169773"/>
                    </a:cubicBezTo>
                    <a:cubicBezTo>
                      <a:pt x="192565" y="170337"/>
                      <a:pt x="192026" y="171341"/>
                      <a:pt x="192026" y="172395"/>
                    </a:cubicBezTo>
                    <a:lnTo>
                      <a:pt x="192026" y="200703"/>
                    </a:lnTo>
                    <a:cubicBezTo>
                      <a:pt x="192026" y="201715"/>
                      <a:pt x="191206" y="202312"/>
                      <a:pt x="190384" y="202312"/>
                    </a:cubicBezTo>
                    <a:cubicBezTo>
                      <a:pt x="189793" y="202312"/>
                      <a:pt x="189201" y="202003"/>
                      <a:pt x="188914" y="201316"/>
                    </a:cubicBezTo>
                    <a:lnTo>
                      <a:pt x="177811" y="174724"/>
                    </a:lnTo>
                    <a:cubicBezTo>
                      <a:pt x="177321" y="173572"/>
                      <a:pt x="176194" y="172837"/>
                      <a:pt x="174944" y="172837"/>
                    </a:cubicBezTo>
                    <a:lnTo>
                      <a:pt x="162885" y="172837"/>
                    </a:lnTo>
                    <a:cubicBezTo>
                      <a:pt x="161194" y="172837"/>
                      <a:pt x="159797" y="174209"/>
                      <a:pt x="159797" y="175925"/>
                    </a:cubicBezTo>
                    <a:cubicBezTo>
                      <a:pt x="159797" y="177616"/>
                      <a:pt x="161194" y="179013"/>
                      <a:pt x="162885" y="179013"/>
                    </a:cubicBezTo>
                    <a:lnTo>
                      <a:pt x="172885" y="179013"/>
                    </a:lnTo>
                    <a:lnTo>
                      <a:pt x="183228" y="203693"/>
                    </a:lnTo>
                    <a:cubicBezTo>
                      <a:pt x="184603" y="206987"/>
                      <a:pt x="187451" y="208476"/>
                      <a:pt x="190298" y="208476"/>
                    </a:cubicBezTo>
                    <a:cubicBezTo>
                      <a:pt x="194251" y="208476"/>
                      <a:pt x="198202" y="205604"/>
                      <a:pt x="198202" y="200703"/>
                    </a:cubicBezTo>
                    <a:lnTo>
                      <a:pt x="198202" y="174037"/>
                    </a:lnTo>
                    <a:cubicBezTo>
                      <a:pt x="205089" y="169087"/>
                      <a:pt x="209133" y="161219"/>
                      <a:pt x="209133" y="152666"/>
                    </a:cubicBezTo>
                    <a:lnTo>
                      <a:pt x="209133" y="83625"/>
                    </a:lnTo>
                    <a:cubicBezTo>
                      <a:pt x="209133" y="69115"/>
                      <a:pt x="197320" y="57302"/>
                      <a:pt x="182811" y="57302"/>
                    </a:cubicBezTo>
                    <a:lnTo>
                      <a:pt x="123573" y="57302"/>
                    </a:lnTo>
                    <a:lnTo>
                      <a:pt x="123573" y="26323"/>
                    </a:lnTo>
                    <a:cubicBezTo>
                      <a:pt x="123573" y="11814"/>
                      <a:pt x="111760" y="1"/>
                      <a:pt x="9722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4"/>
              <p:cNvSpPr/>
              <p:nvPr/>
            </p:nvSpPr>
            <p:spPr>
              <a:xfrm>
                <a:off x="3285500" y="1830575"/>
                <a:ext cx="425875" cy="800225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2009" extrusionOk="0">
                    <a:moveTo>
                      <a:pt x="8456" y="6177"/>
                    </a:moveTo>
                    <a:cubicBezTo>
                      <a:pt x="10858" y="6177"/>
                      <a:pt x="10858" y="6765"/>
                      <a:pt x="10858" y="8137"/>
                    </a:cubicBezTo>
                    <a:lnTo>
                      <a:pt x="10858" y="23872"/>
                    </a:lnTo>
                    <a:cubicBezTo>
                      <a:pt x="10858" y="25269"/>
                      <a:pt x="10858" y="25833"/>
                      <a:pt x="8456" y="25833"/>
                    </a:cubicBezTo>
                    <a:cubicBezTo>
                      <a:pt x="6177" y="25833"/>
                      <a:pt x="6177" y="25391"/>
                      <a:pt x="6177" y="23872"/>
                    </a:cubicBezTo>
                    <a:lnTo>
                      <a:pt x="6177" y="8137"/>
                    </a:lnTo>
                    <a:cubicBezTo>
                      <a:pt x="6177" y="6642"/>
                      <a:pt x="6177" y="6177"/>
                      <a:pt x="8456" y="6177"/>
                    </a:cubicBezTo>
                    <a:close/>
                    <a:moveTo>
                      <a:pt x="8456" y="0"/>
                    </a:moveTo>
                    <a:cubicBezTo>
                      <a:pt x="3089" y="0"/>
                      <a:pt x="0" y="2966"/>
                      <a:pt x="0" y="8137"/>
                    </a:cubicBezTo>
                    <a:lnTo>
                      <a:pt x="0" y="23872"/>
                    </a:lnTo>
                    <a:cubicBezTo>
                      <a:pt x="0" y="29043"/>
                      <a:pt x="3089" y="32009"/>
                      <a:pt x="8456" y="32009"/>
                    </a:cubicBezTo>
                    <a:cubicBezTo>
                      <a:pt x="13921" y="32009"/>
                      <a:pt x="17034" y="29043"/>
                      <a:pt x="17034" y="23872"/>
                    </a:cubicBezTo>
                    <a:lnTo>
                      <a:pt x="17034" y="8137"/>
                    </a:lnTo>
                    <a:cubicBezTo>
                      <a:pt x="17034" y="2966"/>
                      <a:pt x="13921" y="0"/>
                      <a:pt x="84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4"/>
              <p:cNvSpPr/>
              <p:nvPr/>
            </p:nvSpPr>
            <p:spPr>
              <a:xfrm>
                <a:off x="3030600" y="1599575"/>
                <a:ext cx="933200" cy="1262850"/>
              </a:xfrm>
              <a:custGeom>
                <a:avLst/>
                <a:gdLst/>
                <a:ahLst/>
                <a:cxnLst/>
                <a:rect l="l" t="t" r="r" b="b"/>
                <a:pathLst>
                  <a:path w="37328" h="50514" extrusionOk="0">
                    <a:moveTo>
                      <a:pt x="18652" y="6177"/>
                    </a:moveTo>
                    <a:cubicBezTo>
                      <a:pt x="27059" y="6177"/>
                      <a:pt x="31151" y="9829"/>
                      <a:pt x="31151" y="17377"/>
                    </a:cubicBezTo>
                    <a:lnTo>
                      <a:pt x="31151" y="33112"/>
                    </a:lnTo>
                    <a:cubicBezTo>
                      <a:pt x="31151" y="40661"/>
                      <a:pt x="27059" y="44337"/>
                      <a:pt x="18652" y="44337"/>
                    </a:cubicBezTo>
                    <a:cubicBezTo>
                      <a:pt x="10270" y="44337"/>
                      <a:pt x="6177" y="40661"/>
                      <a:pt x="6177" y="33112"/>
                    </a:cubicBezTo>
                    <a:lnTo>
                      <a:pt x="6177" y="17377"/>
                    </a:lnTo>
                    <a:cubicBezTo>
                      <a:pt x="6177" y="9829"/>
                      <a:pt x="10270" y="6177"/>
                      <a:pt x="18652" y="6177"/>
                    </a:cubicBezTo>
                    <a:close/>
                    <a:moveTo>
                      <a:pt x="18652" y="0"/>
                    </a:moveTo>
                    <a:cubicBezTo>
                      <a:pt x="6986" y="0"/>
                      <a:pt x="1" y="6495"/>
                      <a:pt x="1" y="17377"/>
                    </a:cubicBezTo>
                    <a:lnTo>
                      <a:pt x="1" y="33112"/>
                    </a:lnTo>
                    <a:cubicBezTo>
                      <a:pt x="1" y="43994"/>
                      <a:pt x="6986" y="50513"/>
                      <a:pt x="18652" y="50513"/>
                    </a:cubicBezTo>
                    <a:cubicBezTo>
                      <a:pt x="30343" y="50513"/>
                      <a:pt x="37328" y="43994"/>
                      <a:pt x="37328" y="33112"/>
                    </a:cubicBezTo>
                    <a:lnTo>
                      <a:pt x="37328" y="17377"/>
                    </a:lnTo>
                    <a:cubicBezTo>
                      <a:pt x="37328" y="6495"/>
                      <a:pt x="30343" y="0"/>
                      <a:pt x="186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4"/>
              <p:cNvSpPr/>
              <p:nvPr/>
            </p:nvSpPr>
            <p:spPr>
              <a:xfrm>
                <a:off x="1506775" y="695825"/>
                <a:ext cx="933200" cy="1262825"/>
              </a:xfrm>
              <a:custGeom>
                <a:avLst/>
                <a:gdLst/>
                <a:ahLst/>
                <a:cxnLst/>
                <a:rect l="l" t="t" r="r" b="b"/>
                <a:pathLst>
                  <a:path w="37328" h="50513" extrusionOk="0">
                    <a:moveTo>
                      <a:pt x="18652" y="6176"/>
                    </a:moveTo>
                    <a:cubicBezTo>
                      <a:pt x="27058" y="6176"/>
                      <a:pt x="31151" y="9853"/>
                      <a:pt x="31151" y="17377"/>
                    </a:cubicBezTo>
                    <a:lnTo>
                      <a:pt x="31151" y="33111"/>
                    </a:lnTo>
                    <a:cubicBezTo>
                      <a:pt x="31151" y="40660"/>
                      <a:pt x="27058" y="44336"/>
                      <a:pt x="18652" y="44336"/>
                    </a:cubicBezTo>
                    <a:cubicBezTo>
                      <a:pt x="10270" y="44336"/>
                      <a:pt x="6177" y="40660"/>
                      <a:pt x="6177" y="33111"/>
                    </a:cubicBezTo>
                    <a:lnTo>
                      <a:pt x="6177" y="17377"/>
                    </a:lnTo>
                    <a:cubicBezTo>
                      <a:pt x="6177" y="9853"/>
                      <a:pt x="10270" y="6176"/>
                      <a:pt x="18652" y="6176"/>
                    </a:cubicBezTo>
                    <a:close/>
                    <a:moveTo>
                      <a:pt x="18652" y="0"/>
                    </a:moveTo>
                    <a:cubicBezTo>
                      <a:pt x="6961" y="0"/>
                      <a:pt x="1" y="6495"/>
                      <a:pt x="1" y="17377"/>
                    </a:cubicBezTo>
                    <a:lnTo>
                      <a:pt x="1" y="33111"/>
                    </a:lnTo>
                    <a:cubicBezTo>
                      <a:pt x="1" y="44018"/>
                      <a:pt x="6961" y="50513"/>
                      <a:pt x="18652" y="50513"/>
                    </a:cubicBezTo>
                    <a:cubicBezTo>
                      <a:pt x="30342" y="50513"/>
                      <a:pt x="37327" y="44018"/>
                      <a:pt x="37327" y="33111"/>
                    </a:cubicBezTo>
                    <a:lnTo>
                      <a:pt x="37327" y="17377"/>
                    </a:lnTo>
                    <a:cubicBezTo>
                      <a:pt x="37327" y="6495"/>
                      <a:pt x="30342" y="0"/>
                      <a:pt x="186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4"/>
              <p:cNvSpPr/>
              <p:nvPr/>
            </p:nvSpPr>
            <p:spPr>
              <a:xfrm>
                <a:off x="1761675" y="926800"/>
                <a:ext cx="425850" cy="800250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32010" extrusionOk="0">
                    <a:moveTo>
                      <a:pt x="8456" y="6177"/>
                    </a:moveTo>
                    <a:cubicBezTo>
                      <a:pt x="10858" y="6177"/>
                      <a:pt x="10858" y="6765"/>
                      <a:pt x="10858" y="8138"/>
                    </a:cubicBezTo>
                    <a:lnTo>
                      <a:pt x="10858" y="23872"/>
                    </a:lnTo>
                    <a:cubicBezTo>
                      <a:pt x="10858" y="25269"/>
                      <a:pt x="10858" y="25833"/>
                      <a:pt x="8456" y="25833"/>
                    </a:cubicBezTo>
                    <a:cubicBezTo>
                      <a:pt x="6176" y="25833"/>
                      <a:pt x="6176" y="25392"/>
                      <a:pt x="6176" y="23872"/>
                    </a:cubicBezTo>
                    <a:lnTo>
                      <a:pt x="6176" y="8138"/>
                    </a:lnTo>
                    <a:cubicBezTo>
                      <a:pt x="6176" y="6643"/>
                      <a:pt x="6176" y="6177"/>
                      <a:pt x="8456" y="6177"/>
                    </a:cubicBezTo>
                    <a:close/>
                    <a:moveTo>
                      <a:pt x="8456" y="1"/>
                    </a:moveTo>
                    <a:cubicBezTo>
                      <a:pt x="3088" y="1"/>
                      <a:pt x="0" y="2966"/>
                      <a:pt x="0" y="8138"/>
                    </a:cubicBezTo>
                    <a:lnTo>
                      <a:pt x="0" y="23872"/>
                    </a:lnTo>
                    <a:cubicBezTo>
                      <a:pt x="0" y="29044"/>
                      <a:pt x="3088" y="32009"/>
                      <a:pt x="8456" y="32009"/>
                    </a:cubicBezTo>
                    <a:cubicBezTo>
                      <a:pt x="13897" y="32009"/>
                      <a:pt x="17034" y="29044"/>
                      <a:pt x="17034" y="23872"/>
                    </a:cubicBezTo>
                    <a:lnTo>
                      <a:pt x="17034" y="8138"/>
                    </a:lnTo>
                    <a:cubicBezTo>
                      <a:pt x="17034" y="2966"/>
                      <a:pt x="13897" y="1"/>
                      <a:pt x="845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4"/>
              <p:cNvSpPr/>
              <p:nvPr/>
            </p:nvSpPr>
            <p:spPr>
              <a:xfrm>
                <a:off x="1997575" y="591875"/>
                <a:ext cx="1502525" cy="2355100"/>
              </a:xfrm>
              <a:custGeom>
                <a:avLst/>
                <a:gdLst/>
                <a:ahLst/>
                <a:cxnLst/>
                <a:rect l="l" t="t" r="r" b="b"/>
                <a:pathLst>
                  <a:path w="60101" h="94204" extrusionOk="0">
                    <a:moveTo>
                      <a:pt x="48861" y="6179"/>
                    </a:moveTo>
                    <a:cubicBezTo>
                      <a:pt x="50279" y="6179"/>
                      <a:pt x="52005" y="7417"/>
                      <a:pt x="51297" y="9305"/>
                    </a:cubicBezTo>
                    <a:lnTo>
                      <a:pt x="12303" y="87047"/>
                    </a:lnTo>
                    <a:cubicBezTo>
                      <a:pt x="12009" y="87635"/>
                      <a:pt x="11225" y="88027"/>
                      <a:pt x="10367" y="88027"/>
                    </a:cubicBezTo>
                    <a:cubicBezTo>
                      <a:pt x="8946" y="88027"/>
                      <a:pt x="7598" y="86630"/>
                      <a:pt x="8333" y="85160"/>
                    </a:cubicBezTo>
                    <a:cubicBezTo>
                      <a:pt x="48478" y="4746"/>
                      <a:pt x="47326" y="7075"/>
                      <a:pt x="47376" y="7001"/>
                    </a:cubicBezTo>
                    <a:cubicBezTo>
                      <a:pt x="47636" y="6435"/>
                      <a:pt x="48217" y="6179"/>
                      <a:pt x="48861" y="6179"/>
                    </a:cubicBezTo>
                    <a:close/>
                    <a:moveTo>
                      <a:pt x="48551" y="0"/>
                    </a:moveTo>
                    <a:cubicBezTo>
                      <a:pt x="45853" y="0"/>
                      <a:pt x="43240" y="1282"/>
                      <a:pt x="41788" y="4354"/>
                    </a:cubicBezTo>
                    <a:lnTo>
                      <a:pt x="2843" y="82341"/>
                    </a:lnTo>
                    <a:cubicBezTo>
                      <a:pt x="0" y="87390"/>
                      <a:pt x="4019" y="94203"/>
                      <a:pt x="10367" y="94203"/>
                    </a:cubicBezTo>
                    <a:cubicBezTo>
                      <a:pt x="13578" y="94203"/>
                      <a:pt x="16494" y="92488"/>
                      <a:pt x="17842" y="89816"/>
                    </a:cubicBezTo>
                    <a:lnTo>
                      <a:pt x="56860" y="12001"/>
                    </a:lnTo>
                    <a:cubicBezTo>
                      <a:pt x="60100" y="5504"/>
                      <a:pt x="54142" y="0"/>
                      <a:pt x="485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1" name="Google Shape;201;p3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>
                <a:latin typeface="Arabic Typesetting" panose="03020402040406030203" pitchFamily="66" charset="-78"/>
                <a:cs typeface="(AH) Manal Black" pitchFamily="2" charset="-78"/>
              </a:rPr>
              <a:t>من هو بطل الحصة ؟؟؟</a:t>
            </a:r>
            <a:endParaRPr dirty="0"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grpSp>
        <p:nvGrpSpPr>
          <p:cNvPr id="202" name="Google Shape;202;p34"/>
          <p:cNvGrpSpPr/>
          <p:nvPr/>
        </p:nvGrpSpPr>
        <p:grpSpPr>
          <a:xfrm>
            <a:off x="5076500" y="981159"/>
            <a:ext cx="741300" cy="2314775"/>
            <a:chOff x="5028875" y="981159"/>
            <a:chExt cx="741300" cy="2314775"/>
          </a:xfrm>
        </p:grpSpPr>
        <p:sp>
          <p:nvSpPr>
            <p:cNvPr id="203" name="Google Shape;203;p34"/>
            <p:cNvSpPr/>
            <p:nvPr/>
          </p:nvSpPr>
          <p:spPr>
            <a:xfrm>
              <a:off x="5028875" y="2554634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04;p34"/>
            <p:cNvGrpSpPr/>
            <p:nvPr/>
          </p:nvGrpSpPr>
          <p:grpSpPr>
            <a:xfrm>
              <a:off x="5190619" y="2744150"/>
              <a:ext cx="407811" cy="407811"/>
              <a:chOff x="1190625" y="238125"/>
              <a:chExt cx="5228350" cy="5228350"/>
            </a:xfrm>
          </p:grpSpPr>
          <p:sp>
            <p:nvSpPr>
              <p:cNvPr id="205" name="Google Shape;205;p34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23700" y="63478"/>
                    </a:moveTo>
                    <a:lnTo>
                      <a:pt x="23700" y="178914"/>
                    </a:lnTo>
                    <a:lnTo>
                      <a:pt x="15122" y="178914"/>
                    </a:lnTo>
                    <a:lnTo>
                      <a:pt x="15122" y="75168"/>
                    </a:lnTo>
                    <a:cubicBezTo>
                      <a:pt x="15122" y="69678"/>
                      <a:pt x="18725" y="65046"/>
                      <a:pt x="23700" y="63478"/>
                    </a:cubicBezTo>
                    <a:close/>
                    <a:moveTo>
                      <a:pt x="177272" y="8161"/>
                    </a:moveTo>
                    <a:lnTo>
                      <a:pt x="177272" y="178914"/>
                    </a:lnTo>
                    <a:lnTo>
                      <a:pt x="31861" y="178914"/>
                    </a:lnTo>
                    <a:lnTo>
                      <a:pt x="31861" y="8161"/>
                    </a:lnTo>
                    <a:close/>
                    <a:moveTo>
                      <a:pt x="185458" y="63478"/>
                    </a:moveTo>
                    <a:cubicBezTo>
                      <a:pt x="190409" y="65046"/>
                      <a:pt x="194036" y="69678"/>
                      <a:pt x="194036" y="75168"/>
                    </a:cubicBezTo>
                    <a:lnTo>
                      <a:pt x="194036" y="178914"/>
                    </a:lnTo>
                    <a:lnTo>
                      <a:pt x="185458" y="178914"/>
                    </a:lnTo>
                    <a:lnTo>
                      <a:pt x="185458" y="63478"/>
                    </a:lnTo>
                    <a:close/>
                    <a:moveTo>
                      <a:pt x="27768" y="0"/>
                    </a:moveTo>
                    <a:cubicBezTo>
                      <a:pt x="25514" y="0"/>
                      <a:pt x="23700" y="1838"/>
                      <a:pt x="23700" y="4093"/>
                    </a:cubicBezTo>
                    <a:lnTo>
                      <a:pt x="23700" y="55071"/>
                    </a:lnTo>
                    <a:cubicBezTo>
                      <a:pt x="14191" y="56811"/>
                      <a:pt x="6936" y="65169"/>
                      <a:pt x="6936" y="75168"/>
                    </a:cubicBezTo>
                    <a:lnTo>
                      <a:pt x="6936" y="178914"/>
                    </a:lnTo>
                    <a:lnTo>
                      <a:pt x="4093" y="178914"/>
                    </a:lnTo>
                    <a:cubicBezTo>
                      <a:pt x="1838" y="178914"/>
                      <a:pt x="0" y="180752"/>
                      <a:pt x="0" y="183007"/>
                    </a:cubicBezTo>
                    <a:lnTo>
                      <a:pt x="0" y="188718"/>
                    </a:lnTo>
                    <a:cubicBezTo>
                      <a:pt x="0" y="199992"/>
                      <a:pt x="9166" y="209133"/>
                      <a:pt x="20416" y="209133"/>
                    </a:cubicBezTo>
                    <a:lnTo>
                      <a:pt x="140509" y="209133"/>
                    </a:lnTo>
                    <a:cubicBezTo>
                      <a:pt x="142764" y="209133"/>
                      <a:pt x="144602" y="207320"/>
                      <a:pt x="144602" y="205065"/>
                    </a:cubicBezTo>
                    <a:cubicBezTo>
                      <a:pt x="144602" y="202810"/>
                      <a:pt x="142764" y="200972"/>
                      <a:pt x="140509" y="200972"/>
                    </a:cubicBezTo>
                    <a:lnTo>
                      <a:pt x="20416" y="200972"/>
                    </a:lnTo>
                    <a:cubicBezTo>
                      <a:pt x="13676" y="200972"/>
                      <a:pt x="8161" y="195482"/>
                      <a:pt x="8161" y="188718"/>
                    </a:cubicBezTo>
                    <a:lnTo>
                      <a:pt x="8161" y="187075"/>
                    </a:lnTo>
                    <a:lnTo>
                      <a:pt x="200972" y="187075"/>
                    </a:lnTo>
                    <a:lnTo>
                      <a:pt x="200972" y="188718"/>
                    </a:lnTo>
                    <a:cubicBezTo>
                      <a:pt x="200972" y="195482"/>
                      <a:pt x="195482" y="200972"/>
                      <a:pt x="188718" y="200972"/>
                    </a:cubicBezTo>
                    <a:lnTo>
                      <a:pt x="173203" y="200972"/>
                    </a:lnTo>
                    <a:cubicBezTo>
                      <a:pt x="170949" y="200972"/>
                      <a:pt x="169111" y="202810"/>
                      <a:pt x="169111" y="205065"/>
                    </a:cubicBezTo>
                    <a:cubicBezTo>
                      <a:pt x="169111" y="207320"/>
                      <a:pt x="170949" y="209133"/>
                      <a:pt x="173203" y="209133"/>
                    </a:cubicBezTo>
                    <a:lnTo>
                      <a:pt x="188718" y="209133"/>
                    </a:lnTo>
                    <a:cubicBezTo>
                      <a:pt x="199992" y="209133"/>
                      <a:pt x="209133" y="199992"/>
                      <a:pt x="209133" y="188718"/>
                    </a:cubicBezTo>
                    <a:lnTo>
                      <a:pt x="209133" y="183007"/>
                    </a:lnTo>
                    <a:cubicBezTo>
                      <a:pt x="209133" y="180752"/>
                      <a:pt x="207320" y="178914"/>
                      <a:pt x="205065" y="178914"/>
                    </a:cubicBezTo>
                    <a:lnTo>
                      <a:pt x="202197" y="178914"/>
                    </a:lnTo>
                    <a:lnTo>
                      <a:pt x="202197" y="75168"/>
                    </a:lnTo>
                    <a:cubicBezTo>
                      <a:pt x="202197" y="65169"/>
                      <a:pt x="194967" y="56811"/>
                      <a:pt x="185458" y="55071"/>
                    </a:cubicBezTo>
                    <a:lnTo>
                      <a:pt x="185458" y="4093"/>
                    </a:lnTo>
                    <a:cubicBezTo>
                      <a:pt x="185458" y="1838"/>
                      <a:pt x="183620" y="0"/>
                      <a:pt x="181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4"/>
              <p:cNvSpPr/>
              <p:nvPr/>
            </p:nvSpPr>
            <p:spPr>
              <a:xfrm>
                <a:off x="5009700" y="5262400"/>
                <a:ext cx="20467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8163" extrusionOk="0">
                    <a:moveTo>
                      <a:pt x="4093" y="1"/>
                    </a:moveTo>
                    <a:cubicBezTo>
                      <a:pt x="3015" y="1"/>
                      <a:pt x="1961" y="442"/>
                      <a:pt x="1201" y="1202"/>
                    </a:cubicBezTo>
                    <a:cubicBezTo>
                      <a:pt x="441" y="1962"/>
                      <a:pt x="0" y="3016"/>
                      <a:pt x="0" y="4094"/>
                    </a:cubicBezTo>
                    <a:cubicBezTo>
                      <a:pt x="0" y="5148"/>
                      <a:pt x="441" y="6226"/>
                      <a:pt x="1201" y="6986"/>
                    </a:cubicBezTo>
                    <a:cubicBezTo>
                      <a:pt x="1961" y="7721"/>
                      <a:pt x="3015" y="8162"/>
                      <a:pt x="4093" y="8162"/>
                    </a:cubicBezTo>
                    <a:cubicBezTo>
                      <a:pt x="5172" y="8162"/>
                      <a:pt x="6225" y="7721"/>
                      <a:pt x="6985" y="6986"/>
                    </a:cubicBezTo>
                    <a:cubicBezTo>
                      <a:pt x="7745" y="6226"/>
                      <a:pt x="8186" y="5148"/>
                      <a:pt x="8186" y="4094"/>
                    </a:cubicBezTo>
                    <a:cubicBezTo>
                      <a:pt x="8186" y="3016"/>
                      <a:pt x="7745" y="1962"/>
                      <a:pt x="6985" y="1202"/>
                    </a:cubicBezTo>
                    <a:cubicBezTo>
                      <a:pt x="6225" y="442"/>
                      <a:pt x="5172" y="1"/>
                      <a:pt x="409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4"/>
              <p:cNvSpPr/>
              <p:nvPr/>
            </p:nvSpPr>
            <p:spPr>
              <a:xfrm>
                <a:off x="3518325" y="4986675"/>
                <a:ext cx="57232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22893" h="8163" extrusionOk="0">
                    <a:moveTo>
                      <a:pt x="4069" y="1"/>
                    </a:moveTo>
                    <a:cubicBezTo>
                      <a:pt x="1814" y="1"/>
                      <a:pt x="1" y="1839"/>
                      <a:pt x="1" y="4094"/>
                    </a:cubicBezTo>
                    <a:cubicBezTo>
                      <a:pt x="1" y="6349"/>
                      <a:pt x="1814" y="8162"/>
                      <a:pt x="4069" y="8162"/>
                    </a:cubicBezTo>
                    <a:lnTo>
                      <a:pt x="18824" y="8162"/>
                    </a:lnTo>
                    <a:cubicBezTo>
                      <a:pt x="21078" y="8162"/>
                      <a:pt x="22892" y="6349"/>
                      <a:pt x="22892" y="4094"/>
                    </a:cubicBezTo>
                    <a:cubicBezTo>
                      <a:pt x="22892" y="1839"/>
                      <a:pt x="21078" y="1"/>
                      <a:pt x="1882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4"/>
              <p:cNvSpPr/>
              <p:nvPr/>
            </p:nvSpPr>
            <p:spPr>
              <a:xfrm>
                <a:off x="2215075" y="2983700"/>
                <a:ext cx="3179425" cy="1145350"/>
              </a:xfrm>
              <a:custGeom>
                <a:avLst/>
                <a:gdLst/>
                <a:ahLst/>
                <a:cxnLst/>
                <a:rect l="l" t="t" r="r" b="b"/>
                <a:pathLst>
                  <a:path w="127177" h="45814" extrusionOk="0">
                    <a:moveTo>
                      <a:pt x="24387" y="8947"/>
                    </a:moveTo>
                    <a:lnTo>
                      <a:pt x="26936" y="16838"/>
                    </a:lnTo>
                    <a:cubicBezTo>
                      <a:pt x="27475" y="18529"/>
                      <a:pt x="29044" y="19681"/>
                      <a:pt x="30808" y="19681"/>
                    </a:cubicBezTo>
                    <a:lnTo>
                      <a:pt x="39190" y="19681"/>
                    </a:lnTo>
                    <a:lnTo>
                      <a:pt x="32401" y="24583"/>
                    </a:lnTo>
                    <a:cubicBezTo>
                      <a:pt x="30980" y="25612"/>
                      <a:pt x="30367" y="27475"/>
                      <a:pt x="30931" y="29166"/>
                    </a:cubicBezTo>
                    <a:lnTo>
                      <a:pt x="33504" y="37058"/>
                    </a:lnTo>
                    <a:lnTo>
                      <a:pt x="26789" y="32156"/>
                    </a:lnTo>
                    <a:cubicBezTo>
                      <a:pt x="26078" y="31642"/>
                      <a:pt x="25220" y="31372"/>
                      <a:pt x="24387" y="31372"/>
                    </a:cubicBezTo>
                    <a:cubicBezTo>
                      <a:pt x="23529" y="31372"/>
                      <a:pt x="22696" y="31642"/>
                      <a:pt x="21961" y="32156"/>
                    </a:cubicBezTo>
                    <a:lnTo>
                      <a:pt x="15245" y="37058"/>
                    </a:lnTo>
                    <a:lnTo>
                      <a:pt x="17843" y="29166"/>
                    </a:lnTo>
                    <a:cubicBezTo>
                      <a:pt x="18382" y="27475"/>
                      <a:pt x="17794" y="25612"/>
                      <a:pt x="16348" y="24583"/>
                    </a:cubicBezTo>
                    <a:lnTo>
                      <a:pt x="9559" y="19681"/>
                    </a:lnTo>
                    <a:lnTo>
                      <a:pt x="17941" y="19681"/>
                    </a:lnTo>
                    <a:cubicBezTo>
                      <a:pt x="19706" y="19681"/>
                      <a:pt x="21274" y="18529"/>
                      <a:pt x="21813" y="16838"/>
                    </a:cubicBezTo>
                    <a:lnTo>
                      <a:pt x="24387" y="8947"/>
                    </a:lnTo>
                    <a:close/>
                    <a:moveTo>
                      <a:pt x="63601" y="8947"/>
                    </a:moveTo>
                    <a:lnTo>
                      <a:pt x="66150" y="16838"/>
                    </a:lnTo>
                    <a:cubicBezTo>
                      <a:pt x="66689" y="18529"/>
                      <a:pt x="68258" y="19681"/>
                      <a:pt x="70022" y="19681"/>
                    </a:cubicBezTo>
                    <a:lnTo>
                      <a:pt x="78404" y="19681"/>
                    </a:lnTo>
                    <a:lnTo>
                      <a:pt x="71615" y="24583"/>
                    </a:lnTo>
                    <a:cubicBezTo>
                      <a:pt x="70194" y="25612"/>
                      <a:pt x="69581" y="27475"/>
                      <a:pt x="70145" y="29166"/>
                    </a:cubicBezTo>
                    <a:lnTo>
                      <a:pt x="72718" y="37058"/>
                    </a:lnTo>
                    <a:lnTo>
                      <a:pt x="66003" y="32156"/>
                    </a:lnTo>
                    <a:cubicBezTo>
                      <a:pt x="65292" y="31642"/>
                      <a:pt x="64434" y="31372"/>
                      <a:pt x="63601" y="31372"/>
                    </a:cubicBezTo>
                    <a:cubicBezTo>
                      <a:pt x="62743" y="31372"/>
                      <a:pt x="61910" y="31642"/>
                      <a:pt x="61175" y="32156"/>
                    </a:cubicBezTo>
                    <a:lnTo>
                      <a:pt x="54459" y="37058"/>
                    </a:lnTo>
                    <a:lnTo>
                      <a:pt x="57057" y="29166"/>
                    </a:lnTo>
                    <a:cubicBezTo>
                      <a:pt x="57596" y="27475"/>
                      <a:pt x="57008" y="25612"/>
                      <a:pt x="55562" y="24583"/>
                    </a:cubicBezTo>
                    <a:lnTo>
                      <a:pt x="48773" y="19681"/>
                    </a:lnTo>
                    <a:lnTo>
                      <a:pt x="57155" y="19681"/>
                    </a:lnTo>
                    <a:cubicBezTo>
                      <a:pt x="58920" y="19681"/>
                      <a:pt x="60488" y="18529"/>
                      <a:pt x="61028" y="16838"/>
                    </a:cubicBezTo>
                    <a:lnTo>
                      <a:pt x="63601" y="8947"/>
                    </a:lnTo>
                    <a:close/>
                    <a:moveTo>
                      <a:pt x="102815" y="8947"/>
                    </a:moveTo>
                    <a:lnTo>
                      <a:pt x="105364" y="16838"/>
                    </a:lnTo>
                    <a:cubicBezTo>
                      <a:pt x="105903" y="18529"/>
                      <a:pt x="107472" y="19681"/>
                      <a:pt x="109236" y="19681"/>
                    </a:cubicBezTo>
                    <a:lnTo>
                      <a:pt x="117618" y="19681"/>
                    </a:lnTo>
                    <a:lnTo>
                      <a:pt x="110829" y="24583"/>
                    </a:lnTo>
                    <a:cubicBezTo>
                      <a:pt x="109408" y="25612"/>
                      <a:pt x="108795" y="27475"/>
                      <a:pt x="109359" y="29166"/>
                    </a:cubicBezTo>
                    <a:lnTo>
                      <a:pt x="111932" y="37058"/>
                    </a:lnTo>
                    <a:lnTo>
                      <a:pt x="105217" y="32156"/>
                    </a:lnTo>
                    <a:cubicBezTo>
                      <a:pt x="104506" y="31642"/>
                      <a:pt x="103648" y="31372"/>
                      <a:pt x="102815" y="31372"/>
                    </a:cubicBezTo>
                    <a:cubicBezTo>
                      <a:pt x="101957" y="31372"/>
                      <a:pt x="101124" y="31642"/>
                      <a:pt x="100389" y="32156"/>
                    </a:cubicBezTo>
                    <a:lnTo>
                      <a:pt x="93673" y="37058"/>
                    </a:lnTo>
                    <a:lnTo>
                      <a:pt x="96271" y="29166"/>
                    </a:lnTo>
                    <a:cubicBezTo>
                      <a:pt x="96810" y="27475"/>
                      <a:pt x="96222" y="25612"/>
                      <a:pt x="94776" y="24583"/>
                    </a:cubicBezTo>
                    <a:lnTo>
                      <a:pt x="87987" y="19681"/>
                    </a:lnTo>
                    <a:lnTo>
                      <a:pt x="96369" y="19681"/>
                    </a:lnTo>
                    <a:cubicBezTo>
                      <a:pt x="98134" y="19681"/>
                      <a:pt x="99702" y="18529"/>
                      <a:pt x="100242" y="16838"/>
                    </a:cubicBezTo>
                    <a:lnTo>
                      <a:pt x="102815" y="8947"/>
                    </a:lnTo>
                    <a:close/>
                    <a:moveTo>
                      <a:pt x="24387" y="1"/>
                    </a:moveTo>
                    <a:cubicBezTo>
                      <a:pt x="20907" y="1"/>
                      <a:pt x="17990" y="2133"/>
                      <a:pt x="16936" y="5442"/>
                    </a:cubicBezTo>
                    <a:lnTo>
                      <a:pt x="14976" y="11495"/>
                    </a:lnTo>
                    <a:lnTo>
                      <a:pt x="8530" y="11495"/>
                    </a:lnTo>
                    <a:cubicBezTo>
                      <a:pt x="5074" y="11495"/>
                      <a:pt x="2133" y="13628"/>
                      <a:pt x="1079" y="16912"/>
                    </a:cubicBezTo>
                    <a:cubicBezTo>
                      <a:pt x="1" y="20221"/>
                      <a:pt x="1128" y="23652"/>
                      <a:pt x="3947" y="25686"/>
                    </a:cubicBezTo>
                    <a:lnTo>
                      <a:pt x="9142" y="29460"/>
                    </a:lnTo>
                    <a:lnTo>
                      <a:pt x="7157" y="35514"/>
                    </a:lnTo>
                    <a:cubicBezTo>
                      <a:pt x="6079" y="38823"/>
                      <a:pt x="7206" y="42254"/>
                      <a:pt x="10000" y="44288"/>
                    </a:cubicBezTo>
                    <a:cubicBezTo>
                      <a:pt x="11397" y="45305"/>
                      <a:pt x="13003" y="45814"/>
                      <a:pt x="14608" y="45814"/>
                    </a:cubicBezTo>
                    <a:cubicBezTo>
                      <a:pt x="16213" y="45814"/>
                      <a:pt x="17819" y="45305"/>
                      <a:pt x="19216" y="44288"/>
                    </a:cubicBezTo>
                    <a:lnTo>
                      <a:pt x="24387" y="40514"/>
                    </a:lnTo>
                    <a:lnTo>
                      <a:pt x="29534" y="44288"/>
                    </a:lnTo>
                    <a:cubicBezTo>
                      <a:pt x="30931" y="45293"/>
                      <a:pt x="32548" y="45808"/>
                      <a:pt x="34141" y="45808"/>
                    </a:cubicBezTo>
                    <a:cubicBezTo>
                      <a:pt x="35759" y="45808"/>
                      <a:pt x="37352" y="45318"/>
                      <a:pt x="38749" y="44288"/>
                    </a:cubicBezTo>
                    <a:cubicBezTo>
                      <a:pt x="41568" y="42254"/>
                      <a:pt x="42670" y="38823"/>
                      <a:pt x="41592" y="35514"/>
                    </a:cubicBezTo>
                    <a:lnTo>
                      <a:pt x="39607" y="29460"/>
                    </a:lnTo>
                    <a:lnTo>
                      <a:pt x="43994" y="26274"/>
                    </a:lnTo>
                    <a:lnTo>
                      <a:pt x="48356" y="29460"/>
                    </a:lnTo>
                    <a:lnTo>
                      <a:pt x="46371" y="35514"/>
                    </a:lnTo>
                    <a:cubicBezTo>
                      <a:pt x="45293" y="38823"/>
                      <a:pt x="46420" y="42254"/>
                      <a:pt x="49214" y="44288"/>
                    </a:cubicBezTo>
                    <a:cubicBezTo>
                      <a:pt x="50611" y="45305"/>
                      <a:pt x="52217" y="45814"/>
                      <a:pt x="53822" y="45814"/>
                    </a:cubicBezTo>
                    <a:cubicBezTo>
                      <a:pt x="55427" y="45814"/>
                      <a:pt x="57033" y="45305"/>
                      <a:pt x="58430" y="44288"/>
                    </a:cubicBezTo>
                    <a:lnTo>
                      <a:pt x="63601" y="40514"/>
                    </a:lnTo>
                    <a:lnTo>
                      <a:pt x="68748" y="44288"/>
                    </a:lnTo>
                    <a:cubicBezTo>
                      <a:pt x="70145" y="45293"/>
                      <a:pt x="71762" y="45808"/>
                      <a:pt x="73355" y="45808"/>
                    </a:cubicBezTo>
                    <a:cubicBezTo>
                      <a:pt x="74973" y="45808"/>
                      <a:pt x="76566" y="45318"/>
                      <a:pt x="77963" y="44288"/>
                    </a:cubicBezTo>
                    <a:cubicBezTo>
                      <a:pt x="80782" y="42254"/>
                      <a:pt x="81884" y="38823"/>
                      <a:pt x="80806" y="35514"/>
                    </a:cubicBezTo>
                    <a:lnTo>
                      <a:pt x="78821" y="29460"/>
                    </a:lnTo>
                    <a:lnTo>
                      <a:pt x="83208" y="26274"/>
                    </a:lnTo>
                    <a:lnTo>
                      <a:pt x="87571" y="29460"/>
                    </a:lnTo>
                    <a:lnTo>
                      <a:pt x="85585" y="35514"/>
                    </a:lnTo>
                    <a:cubicBezTo>
                      <a:pt x="84507" y="38823"/>
                      <a:pt x="85634" y="42254"/>
                      <a:pt x="88428" y="44288"/>
                    </a:cubicBezTo>
                    <a:cubicBezTo>
                      <a:pt x="89825" y="45305"/>
                      <a:pt x="91431" y="45814"/>
                      <a:pt x="93036" y="45814"/>
                    </a:cubicBezTo>
                    <a:cubicBezTo>
                      <a:pt x="94641" y="45814"/>
                      <a:pt x="96247" y="45305"/>
                      <a:pt x="97644" y="44288"/>
                    </a:cubicBezTo>
                    <a:lnTo>
                      <a:pt x="102815" y="40514"/>
                    </a:lnTo>
                    <a:lnTo>
                      <a:pt x="107962" y="44288"/>
                    </a:lnTo>
                    <a:cubicBezTo>
                      <a:pt x="109359" y="45293"/>
                      <a:pt x="110976" y="45808"/>
                      <a:pt x="112569" y="45808"/>
                    </a:cubicBezTo>
                    <a:cubicBezTo>
                      <a:pt x="114187" y="45808"/>
                      <a:pt x="115780" y="45318"/>
                      <a:pt x="117177" y="44288"/>
                    </a:cubicBezTo>
                    <a:cubicBezTo>
                      <a:pt x="119996" y="42254"/>
                      <a:pt x="121099" y="38823"/>
                      <a:pt x="120020" y="35514"/>
                    </a:cubicBezTo>
                    <a:lnTo>
                      <a:pt x="118035" y="29460"/>
                    </a:lnTo>
                    <a:lnTo>
                      <a:pt x="123255" y="25686"/>
                    </a:lnTo>
                    <a:cubicBezTo>
                      <a:pt x="126049" y="23652"/>
                      <a:pt x="127177" y="20221"/>
                      <a:pt x="126123" y="16912"/>
                    </a:cubicBezTo>
                    <a:cubicBezTo>
                      <a:pt x="125044" y="13628"/>
                      <a:pt x="122128" y="11495"/>
                      <a:pt x="118648" y="11495"/>
                    </a:cubicBezTo>
                    <a:lnTo>
                      <a:pt x="112226" y="11495"/>
                    </a:lnTo>
                    <a:lnTo>
                      <a:pt x="110266" y="5442"/>
                    </a:lnTo>
                    <a:cubicBezTo>
                      <a:pt x="109187" y="2133"/>
                      <a:pt x="106271" y="1"/>
                      <a:pt x="102815" y="1"/>
                    </a:cubicBezTo>
                    <a:cubicBezTo>
                      <a:pt x="99335" y="1"/>
                      <a:pt x="96418" y="2133"/>
                      <a:pt x="95364" y="5442"/>
                    </a:cubicBezTo>
                    <a:lnTo>
                      <a:pt x="93404" y="11495"/>
                    </a:lnTo>
                    <a:lnTo>
                      <a:pt x="86958" y="11495"/>
                    </a:lnTo>
                    <a:cubicBezTo>
                      <a:pt x="85585" y="11495"/>
                      <a:pt x="84311" y="11839"/>
                      <a:pt x="83208" y="12427"/>
                    </a:cubicBezTo>
                    <a:cubicBezTo>
                      <a:pt x="82081" y="11839"/>
                      <a:pt x="80806" y="11495"/>
                      <a:pt x="79434" y="11495"/>
                    </a:cubicBezTo>
                    <a:lnTo>
                      <a:pt x="73012" y="11495"/>
                    </a:lnTo>
                    <a:lnTo>
                      <a:pt x="71052" y="5442"/>
                    </a:lnTo>
                    <a:cubicBezTo>
                      <a:pt x="69973" y="2133"/>
                      <a:pt x="67057" y="1"/>
                      <a:pt x="63601" y="1"/>
                    </a:cubicBezTo>
                    <a:cubicBezTo>
                      <a:pt x="60121" y="1"/>
                      <a:pt x="57204" y="2133"/>
                      <a:pt x="56150" y="5442"/>
                    </a:cubicBezTo>
                    <a:lnTo>
                      <a:pt x="54190" y="11495"/>
                    </a:lnTo>
                    <a:lnTo>
                      <a:pt x="47744" y="11495"/>
                    </a:lnTo>
                    <a:cubicBezTo>
                      <a:pt x="46371" y="11495"/>
                      <a:pt x="45097" y="11839"/>
                      <a:pt x="43994" y="12427"/>
                    </a:cubicBezTo>
                    <a:cubicBezTo>
                      <a:pt x="42867" y="11839"/>
                      <a:pt x="41592" y="11495"/>
                      <a:pt x="40220" y="11495"/>
                    </a:cubicBezTo>
                    <a:lnTo>
                      <a:pt x="33798" y="11495"/>
                    </a:lnTo>
                    <a:lnTo>
                      <a:pt x="31838" y="5442"/>
                    </a:lnTo>
                    <a:cubicBezTo>
                      <a:pt x="30759" y="2133"/>
                      <a:pt x="27843" y="1"/>
                      <a:pt x="2438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4"/>
              <p:cNvSpPr/>
              <p:nvPr/>
            </p:nvSpPr>
            <p:spPr>
              <a:xfrm>
                <a:off x="2906225" y="903525"/>
                <a:ext cx="1797125" cy="1797125"/>
              </a:xfrm>
              <a:custGeom>
                <a:avLst/>
                <a:gdLst/>
                <a:ahLst/>
                <a:cxnLst/>
                <a:rect l="l" t="t" r="r" b="b"/>
                <a:pathLst>
                  <a:path w="71885" h="71885" extrusionOk="0">
                    <a:moveTo>
                      <a:pt x="35955" y="8162"/>
                    </a:moveTo>
                    <a:cubicBezTo>
                      <a:pt x="51273" y="8162"/>
                      <a:pt x="63723" y="20637"/>
                      <a:pt x="63723" y="35955"/>
                    </a:cubicBezTo>
                    <a:cubicBezTo>
                      <a:pt x="63723" y="51273"/>
                      <a:pt x="51273" y="63723"/>
                      <a:pt x="35955" y="63723"/>
                    </a:cubicBezTo>
                    <a:cubicBezTo>
                      <a:pt x="20637" y="63723"/>
                      <a:pt x="8162" y="51273"/>
                      <a:pt x="8162" y="35955"/>
                    </a:cubicBezTo>
                    <a:cubicBezTo>
                      <a:pt x="8162" y="20637"/>
                      <a:pt x="20637" y="8162"/>
                      <a:pt x="35955" y="8162"/>
                    </a:cubicBezTo>
                    <a:close/>
                    <a:moveTo>
                      <a:pt x="35955" y="1"/>
                    </a:moveTo>
                    <a:cubicBezTo>
                      <a:pt x="16127" y="1"/>
                      <a:pt x="1" y="16127"/>
                      <a:pt x="1" y="35955"/>
                    </a:cubicBezTo>
                    <a:cubicBezTo>
                      <a:pt x="1" y="55782"/>
                      <a:pt x="16127" y="71885"/>
                      <a:pt x="35955" y="71885"/>
                    </a:cubicBezTo>
                    <a:cubicBezTo>
                      <a:pt x="55758" y="71885"/>
                      <a:pt x="71885" y="55782"/>
                      <a:pt x="71885" y="35955"/>
                    </a:cubicBezTo>
                    <a:cubicBezTo>
                      <a:pt x="71885" y="16127"/>
                      <a:pt x="55758" y="1"/>
                      <a:pt x="359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4"/>
              <p:cNvSpPr/>
              <p:nvPr/>
            </p:nvSpPr>
            <p:spPr>
              <a:xfrm>
                <a:off x="3376175" y="1467375"/>
                <a:ext cx="857850" cy="613825"/>
              </a:xfrm>
              <a:custGeom>
                <a:avLst/>
                <a:gdLst/>
                <a:ahLst/>
                <a:cxnLst/>
                <a:rect l="l" t="t" r="r" b="b"/>
                <a:pathLst>
                  <a:path w="34314" h="24553" extrusionOk="0">
                    <a:moveTo>
                      <a:pt x="29816" y="1"/>
                    </a:moveTo>
                    <a:cubicBezTo>
                      <a:pt x="28774" y="1"/>
                      <a:pt x="27732" y="399"/>
                      <a:pt x="26936" y="1196"/>
                    </a:cubicBezTo>
                    <a:lnTo>
                      <a:pt x="13432" y="14700"/>
                    </a:lnTo>
                    <a:lnTo>
                      <a:pt x="7378" y="8622"/>
                    </a:lnTo>
                    <a:cubicBezTo>
                      <a:pt x="6581" y="7825"/>
                      <a:pt x="5534" y="7427"/>
                      <a:pt x="4486" y="7427"/>
                    </a:cubicBezTo>
                    <a:cubicBezTo>
                      <a:pt x="3438" y="7427"/>
                      <a:pt x="2390" y="7825"/>
                      <a:pt x="1594" y="8622"/>
                    </a:cubicBezTo>
                    <a:cubicBezTo>
                      <a:pt x="1" y="10215"/>
                      <a:pt x="1" y="12813"/>
                      <a:pt x="1594" y="14406"/>
                    </a:cubicBezTo>
                    <a:lnTo>
                      <a:pt x="10564" y="23351"/>
                    </a:lnTo>
                    <a:cubicBezTo>
                      <a:pt x="11348" y="24160"/>
                      <a:pt x="12402" y="24552"/>
                      <a:pt x="13432" y="24552"/>
                    </a:cubicBezTo>
                    <a:cubicBezTo>
                      <a:pt x="14485" y="24552"/>
                      <a:pt x="15539" y="24160"/>
                      <a:pt x="16324" y="23351"/>
                    </a:cubicBezTo>
                    <a:lnTo>
                      <a:pt x="32695" y="6980"/>
                    </a:lnTo>
                    <a:cubicBezTo>
                      <a:pt x="34313" y="5387"/>
                      <a:pt x="34313" y="2813"/>
                      <a:pt x="32695" y="1196"/>
                    </a:cubicBezTo>
                    <a:cubicBezTo>
                      <a:pt x="31899" y="399"/>
                      <a:pt x="30857" y="1"/>
                      <a:pt x="298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34"/>
            <p:cNvSpPr/>
            <p:nvPr/>
          </p:nvSpPr>
          <p:spPr>
            <a:xfrm>
              <a:off x="5028875" y="981159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" name="Google Shape;212;p34"/>
            <p:cNvGrpSpPr/>
            <p:nvPr/>
          </p:nvGrpSpPr>
          <p:grpSpPr>
            <a:xfrm>
              <a:off x="5202185" y="1148285"/>
              <a:ext cx="384680" cy="407027"/>
              <a:chOff x="1343800" y="228000"/>
              <a:chExt cx="4931800" cy="5218300"/>
            </a:xfrm>
          </p:grpSpPr>
          <p:sp>
            <p:nvSpPr>
              <p:cNvPr id="213" name="Google Shape;213;p34"/>
              <p:cNvSpPr/>
              <p:nvPr/>
            </p:nvSpPr>
            <p:spPr>
              <a:xfrm>
                <a:off x="1799650" y="228000"/>
                <a:ext cx="4020075" cy="5218300"/>
              </a:xfrm>
              <a:custGeom>
                <a:avLst/>
                <a:gdLst/>
                <a:ahLst/>
                <a:cxnLst/>
                <a:rect l="l" t="t" r="r" b="b"/>
                <a:pathLst>
                  <a:path w="160803" h="208732" extrusionOk="0">
                    <a:moveTo>
                      <a:pt x="80389" y="8156"/>
                    </a:moveTo>
                    <a:cubicBezTo>
                      <a:pt x="84305" y="8156"/>
                      <a:pt x="88220" y="9633"/>
                      <a:pt x="91271" y="12586"/>
                    </a:cubicBezTo>
                    <a:cubicBezTo>
                      <a:pt x="95769" y="16939"/>
                      <a:pt x="101653" y="19293"/>
                      <a:pt x="107794" y="19293"/>
                    </a:cubicBezTo>
                    <a:cubicBezTo>
                      <a:pt x="108914" y="19293"/>
                      <a:pt x="110042" y="19215"/>
                      <a:pt x="111173" y="19056"/>
                    </a:cubicBezTo>
                    <a:cubicBezTo>
                      <a:pt x="111931" y="18948"/>
                      <a:pt x="112685" y="18895"/>
                      <a:pt x="113428" y="18895"/>
                    </a:cubicBezTo>
                    <a:cubicBezTo>
                      <a:pt x="120922" y="18895"/>
                      <a:pt x="127432" y="24247"/>
                      <a:pt x="128770" y="31850"/>
                    </a:cubicBezTo>
                    <a:cubicBezTo>
                      <a:pt x="130069" y="39129"/>
                      <a:pt x="134529" y="45305"/>
                      <a:pt x="141073" y="48761"/>
                    </a:cubicBezTo>
                    <a:cubicBezTo>
                      <a:pt x="148573" y="52756"/>
                      <a:pt x="151538" y="61848"/>
                      <a:pt x="147789" y="69471"/>
                    </a:cubicBezTo>
                    <a:cubicBezTo>
                      <a:pt x="144553" y="76113"/>
                      <a:pt x="144553" y="83735"/>
                      <a:pt x="147789" y="90377"/>
                    </a:cubicBezTo>
                    <a:cubicBezTo>
                      <a:pt x="151538" y="98023"/>
                      <a:pt x="148573" y="107116"/>
                      <a:pt x="141073" y="111087"/>
                    </a:cubicBezTo>
                    <a:cubicBezTo>
                      <a:pt x="134529" y="114542"/>
                      <a:pt x="130069" y="120719"/>
                      <a:pt x="128770" y="127998"/>
                    </a:cubicBezTo>
                    <a:cubicBezTo>
                      <a:pt x="127455" y="135621"/>
                      <a:pt x="120930" y="140953"/>
                      <a:pt x="113436" y="140953"/>
                    </a:cubicBezTo>
                    <a:cubicBezTo>
                      <a:pt x="112690" y="140953"/>
                      <a:pt x="111934" y="140900"/>
                      <a:pt x="111173" y="140791"/>
                    </a:cubicBezTo>
                    <a:cubicBezTo>
                      <a:pt x="110042" y="140632"/>
                      <a:pt x="108914" y="140554"/>
                      <a:pt x="107794" y="140554"/>
                    </a:cubicBezTo>
                    <a:cubicBezTo>
                      <a:pt x="101653" y="140554"/>
                      <a:pt x="95769" y="142909"/>
                      <a:pt x="91271" y="147262"/>
                    </a:cubicBezTo>
                    <a:cubicBezTo>
                      <a:pt x="88220" y="150215"/>
                      <a:pt x="84305" y="151692"/>
                      <a:pt x="80389" y="151692"/>
                    </a:cubicBezTo>
                    <a:cubicBezTo>
                      <a:pt x="76474" y="151692"/>
                      <a:pt x="72559" y="150215"/>
                      <a:pt x="69508" y="147262"/>
                    </a:cubicBezTo>
                    <a:cubicBezTo>
                      <a:pt x="65022" y="142924"/>
                      <a:pt x="59140" y="140571"/>
                      <a:pt x="53013" y="140571"/>
                    </a:cubicBezTo>
                    <a:cubicBezTo>
                      <a:pt x="51886" y="140571"/>
                      <a:pt x="50758" y="140644"/>
                      <a:pt x="49631" y="140791"/>
                    </a:cubicBezTo>
                    <a:cubicBezTo>
                      <a:pt x="48870" y="140900"/>
                      <a:pt x="48114" y="140953"/>
                      <a:pt x="47367" y="140953"/>
                    </a:cubicBezTo>
                    <a:cubicBezTo>
                      <a:pt x="39873" y="140953"/>
                      <a:pt x="33347" y="135621"/>
                      <a:pt x="32009" y="127998"/>
                    </a:cubicBezTo>
                    <a:cubicBezTo>
                      <a:pt x="30735" y="120719"/>
                      <a:pt x="26250" y="114542"/>
                      <a:pt x="19730" y="111087"/>
                    </a:cubicBezTo>
                    <a:cubicBezTo>
                      <a:pt x="12206" y="107116"/>
                      <a:pt x="9265" y="98023"/>
                      <a:pt x="12990" y="90377"/>
                    </a:cubicBezTo>
                    <a:cubicBezTo>
                      <a:pt x="16250" y="83735"/>
                      <a:pt x="16250" y="76113"/>
                      <a:pt x="12990" y="69471"/>
                    </a:cubicBezTo>
                    <a:cubicBezTo>
                      <a:pt x="9265" y="61848"/>
                      <a:pt x="12206" y="52756"/>
                      <a:pt x="19730" y="48761"/>
                    </a:cubicBezTo>
                    <a:cubicBezTo>
                      <a:pt x="26250" y="45305"/>
                      <a:pt x="30735" y="39129"/>
                      <a:pt x="32009" y="31850"/>
                    </a:cubicBezTo>
                    <a:cubicBezTo>
                      <a:pt x="33347" y="24247"/>
                      <a:pt x="39857" y="18895"/>
                      <a:pt x="47369" y="18895"/>
                    </a:cubicBezTo>
                    <a:cubicBezTo>
                      <a:pt x="48115" y="18895"/>
                      <a:pt x="48870" y="18948"/>
                      <a:pt x="49631" y="19056"/>
                    </a:cubicBezTo>
                    <a:cubicBezTo>
                      <a:pt x="50761" y="19215"/>
                      <a:pt x="51889" y="19293"/>
                      <a:pt x="53008" y="19293"/>
                    </a:cubicBezTo>
                    <a:cubicBezTo>
                      <a:pt x="59144" y="19293"/>
                      <a:pt x="65010" y="16939"/>
                      <a:pt x="69508" y="12586"/>
                    </a:cubicBezTo>
                    <a:cubicBezTo>
                      <a:pt x="72559" y="9633"/>
                      <a:pt x="76474" y="8156"/>
                      <a:pt x="80389" y="8156"/>
                    </a:cubicBezTo>
                    <a:close/>
                    <a:moveTo>
                      <a:pt x="55121" y="148855"/>
                    </a:moveTo>
                    <a:cubicBezTo>
                      <a:pt x="58381" y="149296"/>
                      <a:pt x="61420" y="150766"/>
                      <a:pt x="63846" y="153119"/>
                    </a:cubicBezTo>
                    <a:cubicBezTo>
                      <a:pt x="67424" y="156575"/>
                      <a:pt x="71787" y="158707"/>
                      <a:pt x="76321" y="159491"/>
                    </a:cubicBezTo>
                    <a:lnTo>
                      <a:pt x="76321" y="180250"/>
                    </a:lnTo>
                    <a:lnTo>
                      <a:pt x="55121" y="196426"/>
                    </a:lnTo>
                    <a:lnTo>
                      <a:pt x="55121" y="148855"/>
                    </a:lnTo>
                    <a:close/>
                    <a:moveTo>
                      <a:pt x="105658" y="148855"/>
                    </a:moveTo>
                    <a:lnTo>
                      <a:pt x="105658" y="196426"/>
                    </a:lnTo>
                    <a:lnTo>
                      <a:pt x="84482" y="180250"/>
                    </a:lnTo>
                    <a:lnTo>
                      <a:pt x="84482" y="159491"/>
                    </a:lnTo>
                    <a:cubicBezTo>
                      <a:pt x="89017" y="158707"/>
                      <a:pt x="93379" y="156575"/>
                      <a:pt x="96957" y="153119"/>
                    </a:cubicBezTo>
                    <a:cubicBezTo>
                      <a:pt x="99384" y="150766"/>
                      <a:pt x="102423" y="149296"/>
                      <a:pt x="105658" y="148855"/>
                    </a:cubicBezTo>
                    <a:close/>
                    <a:moveTo>
                      <a:pt x="80402" y="1"/>
                    </a:moveTo>
                    <a:cubicBezTo>
                      <a:pt x="74446" y="1"/>
                      <a:pt x="68490" y="2243"/>
                      <a:pt x="63846" y="6728"/>
                    </a:cubicBezTo>
                    <a:cubicBezTo>
                      <a:pt x="60874" y="9597"/>
                      <a:pt x="57002" y="11143"/>
                      <a:pt x="52950" y="11143"/>
                    </a:cubicBezTo>
                    <a:cubicBezTo>
                      <a:pt x="52224" y="11143"/>
                      <a:pt x="51492" y="11093"/>
                      <a:pt x="50758" y="10993"/>
                    </a:cubicBezTo>
                    <a:cubicBezTo>
                      <a:pt x="49608" y="10829"/>
                      <a:pt x="48466" y="10750"/>
                      <a:pt x="47338" y="10750"/>
                    </a:cubicBezTo>
                    <a:cubicBezTo>
                      <a:pt x="35943" y="10750"/>
                      <a:pt x="26000" y="18856"/>
                      <a:pt x="23970" y="30453"/>
                    </a:cubicBezTo>
                    <a:cubicBezTo>
                      <a:pt x="23137" y="35232"/>
                      <a:pt x="20196" y="39276"/>
                      <a:pt x="15907" y="41555"/>
                    </a:cubicBezTo>
                    <a:cubicBezTo>
                      <a:pt x="4486" y="47609"/>
                      <a:pt x="1" y="61456"/>
                      <a:pt x="5662" y="73049"/>
                    </a:cubicBezTo>
                    <a:cubicBezTo>
                      <a:pt x="7795" y="77412"/>
                      <a:pt x="7795" y="82436"/>
                      <a:pt x="5662" y="86798"/>
                    </a:cubicBezTo>
                    <a:cubicBezTo>
                      <a:pt x="1" y="98416"/>
                      <a:pt x="4486" y="112239"/>
                      <a:pt x="15907" y="118292"/>
                    </a:cubicBezTo>
                    <a:cubicBezTo>
                      <a:pt x="20196" y="120572"/>
                      <a:pt x="23137" y="124615"/>
                      <a:pt x="23970" y="129419"/>
                    </a:cubicBezTo>
                    <a:cubicBezTo>
                      <a:pt x="25980" y="140865"/>
                      <a:pt x="35735" y="148928"/>
                      <a:pt x="46960" y="149100"/>
                    </a:cubicBezTo>
                    <a:lnTo>
                      <a:pt x="46960" y="204661"/>
                    </a:lnTo>
                    <a:cubicBezTo>
                      <a:pt x="46960" y="206205"/>
                      <a:pt x="47842" y="207627"/>
                      <a:pt x="49239" y="208313"/>
                    </a:cubicBezTo>
                    <a:cubicBezTo>
                      <a:pt x="49811" y="208594"/>
                      <a:pt x="50424" y="208731"/>
                      <a:pt x="51035" y="208731"/>
                    </a:cubicBezTo>
                    <a:cubicBezTo>
                      <a:pt x="51915" y="208731"/>
                      <a:pt x="52790" y="208446"/>
                      <a:pt x="53528" y="207896"/>
                    </a:cubicBezTo>
                    <a:lnTo>
                      <a:pt x="80389" y="187407"/>
                    </a:lnTo>
                    <a:lnTo>
                      <a:pt x="107276" y="207896"/>
                    </a:lnTo>
                    <a:cubicBezTo>
                      <a:pt x="107986" y="208435"/>
                      <a:pt x="108869" y="208730"/>
                      <a:pt x="109751" y="208730"/>
                    </a:cubicBezTo>
                    <a:cubicBezTo>
                      <a:pt x="110364" y="208730"/>
                      <a:pt x="110976" y="208583"/>
                      <a:pt x="111540" y="208313"/>
                    </a:cubicBezTo>
                    <a:cubicBezTo>
                      <a:pt x="112937" y="207627"/>
                      <a:pt x="113819" y="206205"/>
                      <a:pt x="113819" y="204661"/>
                    </a:cubicBezTo>
                    <a:lnTo>
                      <a:pt x="113819" y="149100"/>
                    </a:lnTo>
                    <a:cubicBezTo>
                      <a:pt x="125069" y="148928"/>
                      <a:pt x="134799" y="140865"/>
                      <a:pt x="136809" y="129419"/>
                    </a:cubicBezTo>
                    <a:cubicBezTo>
                      <a:pt x="137642" y="124615"/>
                      <a:pt x="140608" y="120572"/>
                      <a:pt x="144897" y="118292"/>
                    </a:cubicBezTo>
                    <a:cubicBezTo>
                      <a:pt x="156293" y="112239"/>
                      <a:pt x="160803" y="98416"/>
                      <a:pt x="155117" y="86798"/>
                    </a:cubicBezTo>
                    <a:cubicBezTo>
                      <a:pt x="152984" y="82436"/>
                      <a:pt x="152984" y="77412"/>
                      <a:pt x="155117" y="73049"/>
                    </a:cubicBezTo>
                    <a:cubicBezTo>
                      <a:pt x="160803" y="61456"/>
                      <a:pt x="156293" y="47609"/>
                      <a:pt x="144897" y="41555"/>
                    </a:cubicBezTo>
                    <a:cubicBezTo>
                      <a:pt x="140608" y="39276"/>
                      <a:pt x="137642" y="35232"/>
                      <a:pt x="136809" y="30428"/>
                    </a:cubicBezTo>
                    <a:cubicBezTo>
                      <a:pt x="134779" y="18854"/>
                      <a:pt x="124857" y="10750"/>
                      <a:pt x="113447" y="10750"/>
                    </a:cubicBezTo>
                    <a:cubicBezTo>
                      <a:pt x="112317" y="10750"/>
                      <a:pt x="111173" y="10829"/>
                      <a:pt x="110021" y="10993"/>
                    </a:cubicBezTo>
                    <a:cubicBezTo>
                      <a:pt x="109291" y="11093"/>
                      <a:pt x="108562" y="11143"/>
                      <a:pt x="107837" y="11143"/>
                    </a:cubicBezTo>
                    <a:cubicBezTo>
                      <a:pt x="103795" y="11143"/>
                      <a:pt x="99909" y="9597"/>
                      <a:pt x="96957" y="6728"/>
                    </a:cubicBezTo>
                    <a:cubicBezTo>
                      <a:pt x="92313" y="2243"/>
                      <a:pt x="86357" y="1"/>
                      <a:pt x="8040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4"/>
              <p:cNvSpPr/>
              <p:nvPr/>
            </p:nvSpPr>
            <p:spPr>
              <a:xfrm>
                <a:off x="2325375" y="860050"/>
                <a:ext cx="2982125" cy="2731500"/>
              </a:xfrm>
              <a:custGeom>
                <a:avLst/>
                <a:gdLst/>
                <a:ahLst/>
                <a:cxnLst/>
                <a:rect l="l" t="t" r="r" b="b"/>
                <a:pathLst>
                  <a:path w="119285" h="109260" extrusionOk="0">
                    <a:moveTo>
                      <a:pt x="59345" y="0"/>
                    </a:moveTo>
                    <a:cubicBezTo>
                      <a:pt x="51165" y="0"/>
                      <a:pt x="42921" y="1836"/>
                      <a:pt x="35244" y="5612"/>
                    </a:cubicBezTo>
                    <a:cubicBezTo>
                      <a:pt x="33234" y="6592"/>
                      <a:pt x="32401" y="9043"/>
                      <a:pt x="33381" y="11077"/>
                    </a:cubicBezTo>
                    <a:cubicBezTo>
                      <a:pt x="34096" y="12508"/>
                      <a:pt x="35532" y="13342"/>
                      <a:pt x="37033" y="13342"/>
                    </a:cubicBezTo>
                    <a:cubicBezTo>
                      <a:pt x="37641" y="13342"/>
                      <a:pt x="38260" y="13205"/>
                      <a:pt x="38847" y="12916"/>
                    </a:cubicBezTo>
                    <a:cubicBezTo>
                      <a:pt x="45369" y="9708"/>
                      <a:pt x="52376" y="8148"/>
                      <a:pt x="59330" y="8148"/>
                    </a:cubicBezTo>
                    <a:cubicBezTo>
                      <a:pt x="71397" y="8148"/>
                      <a:pt x="83301" y="12847"/>
                      <a:pt x="92227" y="21788"/>
                    </a:cubicBezTo>
                    <a:cubicBezTo>
                      <a:pt x="110363" y="39900"/>
                      <a:pt x="110363" y="69384"/>
                      <a:pt x="92227" y="87520"/>
                    </a:cubicBezTo>
                    <a:cubicBezTo>
                      <a:pt x="83159" y="96564"/>
                      <a:pt x="71272" y="101098"/>
                      <a:pt x="59360" y="101098"/>
                    </a:cubicBezTo>
                    <a:cubicBezTo>
                      <a:pt x="47474" y="101098"/>
                      <a:pt x="35562" y="96564"/>
                      <a:pt x="26494" y="87520"/>
                    </a:cubicBezTo>
                    <a:cubicBezTo>
                      <a:pt x="12426" y="73428"/>
                      <a:pt x="8872" y="51983"/>
                      <a:pt x="17647" y="34116"/>
                    </a:cubicBezTo>
                    <a:cubicBezTo>
                      <a:pt x="18627" y="32106"/>
                      <a:pt x="17818" y="29655"/>
                      <a:pt x="15784" y="28675"/>
                    </a:cubicBezTo>
                    <a:cubicBezTo>
                      <a:pt x="15205" y="28385"/>
                      <a:pt x="14588" y="28248"/>
                      <a:pt x="13981" y="28248"/>
                    </a:cubicBezTo>
                    <a:cubicBezTo>
                      <a:pt x="12481" y="28248"/>
                      <a:pt x="11034" y="29082"/>
                      <a:pt x="10318" y="30513"/>
                    </a:cubicBezTo>
                    <a:cubicBezTo>
                      <a:pt x="0" y="51517"/>
                      <a:pt x="4191" y="76736"/>
                      <a:pt x="20735" y="93280"/>
                    </a:cubicBezTo>
                    <a:cubicBezTo>
                      <a:pt x="31396" y="103917"/>
                      <a:pt x="45366" y="109260"/>
                      <a:pt x="59360" y="109260"/>
                    </a:cubicBezTo>
                    <a:cubicBezTo>
                      <a:pt x="73355" y="109260"/>
                      <a:pt x="87350" y="103917"/>
                      <a:pt x="97986" y="93280"/>
                    </a:cubicBezTo>
                    <a:cubicBezTo>
                      <a:pt x="119284" y="71982"/>
                      <a:pt x="119284" y="37302"/>
                      <a:pt x="97986" y="16004"/>
                    </a:cubicBezTo>
                    <a:cubicBezTo>
                      <a:pt x="87496" y="5514"/>
                      <a:pt x="73518" y="0"/>
                      <a:pt x="5934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4"/>
              <p:cNvSpPr/>
              <p:nvPr/>
            </p:nvSpPr>
            <p:spPr>
              <a:xfrm>
                <a:off x="2863325" y="1268100"/>
                <a:ext cx="1895175" cy="1789775"/>
              </a:xfrm>
              <a:custGeom>
                <a:avLst/>
                <a:gdLst/>
                <a:ahLst/>
                <a:cxnLst/>
                <a:rect l="l" t="t" r="r" b="b"/>
                <a:pathLst>
                  <a:path w="75807" h="71591" extrusionOk="0">
                    <a:moveTo>
                      <a:pt x="37892" y="9951"/>
                    </a:moveTo>
                    <a:lnTo>
                      <a:pt x="43430" y="27058"/>
                    </a:lnTo>
                    <a:cubicBezTo>
                      <a:pt x="43970" y="28725"/>
                      <a:pt x="45538" y="29876"/>
                      <a:pt x="47303" y="29876"/>
                    </a:cubicBezTo>
                    <a:lnTo>
                      <a:pt x="65366" y="29876"/>
                    </a:lnTo>
                    <a:lnTo>
                      <a:pt x="50734" y="40440"/>
                    </a:lnTo>
                    <a:cubicBezTo>
                      <a:pt x="49288" y="41494"/>
                      <a:pt x="48700" y="43332"/>
                      <a:pt x="49239" y="45023"/>
                    </a:cubicBezTo>
                    <a:lnTo>
                      <a:pt x="54852" y="62130"/>
                    </a:lnTo>
                    <a:lnTo>
                      <a:pt x="40293" y="51518"/>
                    </a:lnTo>
                    <a:cubicBezTo>
                      <a:pt x="39583" y="50991"/>
                      <a:pt x="38743" y="50727"/>
                      <a:pt x="37901" y="50727"/>
                    </a:cubicBezTo>
                    <a:cubicBezTo>
                      <a:pt x="37058" y="50727"/>
                      <a:pt x="36213" y="50991"/>
                      <a:pt x="35490" y="51518"/>
                    </a:cubicBezTo>
                    <a:lnTo>
                      <a:pt x="20956" y="62130"/>
                    </a:lnTo>
                    <a:lnTo>
                      <a:pt x="26544" y="45023"/>
                    </a:lnTo>
                    <a:cubicBezTo>
                      <a:pt x="27108" y="43332"/>
                      <a:pt x="26495" y="41494"/>
                      <a:pt x="25073" y="40440"/>
                    </a:cubicBezTo>
                    <a:lnTo>
                      <a:pt x="10442" y="29876"/>
                    </a:lnTo>
                    <a:lnTo>
                      <a:pt x="28505" y="29876"/>
                    </a:lnTo>
                    <a:cubicBezTo>
                      <a:pt x="30269" y="29876"/>
                      <a:pt x="31838" y="28725"/>
                      <a:pt x="32377" y="27058"/>
                    </a:cubicBezTo>
                    <a:lnTo>
                      <a:pt x="37892" y="9951"/>
                    </a:lnTo>
                    <a:close/>
                    <a:moveTo>
                      <a:pt x="37892" y="0"/>
                    </a:moveTo>
                    <a:cubicBezTo>
                      <a:pt x="34705" y="0"/>
                      <a:pt x="31887" y="2059"/>
                      <a:pt x="30907" y="5098"/>
                    </a:cubicBezTo>
                    <a:lnTo>
                      <a:pt x="25539" y="21715"/>
                    </a:lnTo>
                    <a:lnTo>
                      <a:pt x="7991" y="21715"/>
                    </a:lnTo>
                    <a:cubicBezTo>
                      <a:pt x="4780" y="21715"/>
                      <a:pt x="1962" y="23774"/>
                      <a:pt x="981" y="26813"/>
                    </a:cubicBezTo>
                    <a:cubicBezTo>
                      <a:pt x="1" y="29852"/>
                      <a:pt x="1079" y="33161"/>
                      <a:pt x="3677" y="35023"/>
                    </a:cubicBezTo>
                    <a:lnTo>
                      <a:pt x="17892" y="45317"/>
                    </a:lnTo>
                    <a:lnTo>
                      <a:pt x="12427" y="61934"/>
                    </a:lnTo>
                    <a:cubicBezTo>
                      <a:pt x="11447" y="64973"/>
                      <a:pt x="12525" y="68306"/>
                      <a:pt x="15098" y="70169"/>
                    </a:cubicBezTo>
                    <a:cubicBezTo>
                      <a:pt x="16397" y="71112"/>
                      <a:pt x="17917" y="71584"/>
                      <a:pt x="19436" y="71584"/>
                    </a:cubicBezTo>
                    <a:cubicBezTo>
                      <a:pt x="20956" y="71584"/>
                      <a:pt x="22475" y="71112"/>
                      <a:pt x="23774" y="70169"/>
                    </a:cubicBezTo>
                    <a:lnTo>
                      <a:pt x="37892" y="59851"/>
                    </a:lnTo>
                    <a:lnTo>
                      <a:pt x="52033" y="70169"/>
                    </a:lnTo>
                    <a:cubicBezTo>
                      <a:pt x="53332" y="71125"/>
                      <a:pt x="54852" y="71590"/>
                      <a:pt x="56371" y="71590"/>
                    </a:cubicBezTo>
                    <a:cubicBezTo>
                      <a:pt x="57891" y="71590"/>
                      <a:pt x="59410" y="71125"/>
                      <a:pt x="60685" y="70169"/>
                    </a:cubicBezTo>
                    <a:cubicBezTo>
                      <a:pt x="63283" y="68306"/>
                      <a:pt x="64361" y="64998"/>
                      <a:pt x="63356" y="61934"/>
                    </a:cubicBezTo>
                    <a:lnTo>
                      <a:pt x="57915" y="45317"/>
                    </a:lnTo>
                    <a:lnTo>
                      <a:pt x="72130" y="35023"/>
                    </a:lnTo>
                    <a:cubicBezTo>
                      <a:pt x="74728" y="33161"/>
                      <a:pt x="75807" y="29852"/>
                      <a:pt x="74826" y="26813"/>
                    </a:cubicBezTo>
                    <a:cubicBezTo>
                      <a:pt x="73821" y="23774"/>
                      <a:pt x="71027" y="21715"/>
                      <a:pt x="67817" y="21715"/>
                    </a:cubicBezTo>
                    <a:lnTo>
                      <a:pt x="50268" y="21715"/>
                    </a:lnTo>
                    <a:lnTo>
                      <a:pt x="44901" y="5098"/>
                    </a:lnTo>
                    <a:cubicBezTo>
                      <a:pt x="43921" y="2059"/>
                      <a:pt x="41102" y="0"/>
                      <a:pt x="37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4"/>
              <p:cNvSpPr/>
              <p:nvPr/>
            </p:nvSpPr>
            <p:spPr>
              <a:xfrm>
                <a:off x="2813700" y="1230725"/>
                <a:ext cx="2040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38" extrusionOk="0">
                    <a:moveTo>
                      <a:pt x="4094" y="0"/>
                    </a:moveTo>
                    <a:cubicBezTo>
                      <a:pt x="3015" y="0"/>
                      <a:pt x="1961" y="441"/>
                      <a:pt x="1202" y="1177"/>
                    </a:cubicBezTo>
                    <a:cubicBezTo>
                      <a:pt x="442" y="1936"/>
                      <a:pt x="1" y="2990"/>
                      <a:pt x="1" y="4069"/>
                    </a:cubicBezTo>
                    <a:cubicBezTo>
                      <a:pt x="1" y="5147"/>
                      <a:pt x="442" y="6201"/>
                      <a:pt x="1202" y="6961"/>
                    </a:cubicBezTo>
                    <a:cubicBezTo>
                      <a:pt x="1961" y="7720"/>
                      <a:pt x="3015" y="8137"/>
                      <a:pt x="4094" y="8137"/>
                    </a:cubicBezTo>
                    <a:cubicBezTo>
                      <a:pt x="5148" y="8137"/>
                      <a:pt x="6201" y="7720"/>
                      <a:pt x="6961" y="6961"/>
                    </a:cubicBezTo>
                    <a:cubicBezTo>
                      <a:pt x="7721" y="6201"/>
                      <a:pt x="8162" y="5147"/>
                      <a:pt x="8162" y="4069"/>
                    </a:cubicBezTo>
                    <a:cubicBezTo>
                      <a:pt x="8162" y="2990"/>
                      <a:pt x="7721" y="1936"/>
                      <a:pt x="6961" y="1177"/>
                    </a:cubicBezTo>
                    <a:cubicBezTo>
                      <a:pt x="6201" y="441"/>
                      <a:pt x="5148" y="0"/>
                      <a:pt x="40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4"/>
              <p:cNvSpPr/>
              <p:nvPr/>
            </p:nvSpPr>
            <p:spPr>
              <a:xfrm>
                <a:off x="1751250" y="228925"/>
                <a:ext cx="2034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4020" extrusionOk="0">
                    <a:moveTo>
                      <a:pt x="4069" y="0"/>
                    </a:moveTo>
                    <a:cubicBezTo>
                      <a:pt x="1814" y="0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14" y="14019"/>
                      <a:pt x="4069" y="14019"/>
                    </a:cubicBezTo>
                    <a:cubicBezTo>
                      <a:pt x="6324" y="14019"/>
                      <a:pt x="8137" y="12206"/>
                      <a:pt x="8137" y="9951"/>
                    </a:cubicBezTo>
                    <a:lnTo>
                      <a:pt x="8137" y="4069"/>
                    </a:lnTo>
                    <a:cubicBezTo>
                      <a:pt x="8137" y="1814"/>
                      <a:pt x="6324" y="0"/>
                      <a:pt x="406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4"/>
              <p:cNvSpPr/>
              <p:nvPr/>
            </p:nvSpPr>
            <p:spPr>
              <a:xfrm>
                <a:off x="1751250" y="897400"/>
                <a:ext cx="2034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4020" extrusionOk="0">
                    <a:moveTo>
                      <a:pt x="4069" y="0"/>
                    </a:moveTo>
                    <a:cubicBezTo>
                      <a:pt x="1814" y="0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14" y="14019"/>
                      <a:pt x="4069" y="14019"/>
                    </a:cubicBezTo>
                    <a:cubicBezTo>
                      <a:pt x="6324" y="14019"/>
                      <a:pt x="8137" y="12206"/>
                      <a:pt x="8137" y="9951"/>
                    </a:cubicBezTo>
                    <a:lnTo>
                      <a:pt x="8137" y="4069"/>
                    </a:lnTo>
                    <a:cubicBezTo>
                      <a:pt x="8137" y="1814"/>
                      <a:pt x="6324" y="0"/>
                      <a:pt x="406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4"/>
              <p:cNvSpPr/>
              <p:nvPr/>
            </p:nvSpPr>
            <p:spPr>
              <a:xfrm>
                <a:off x="2011650" y="636375"/>
                <a:ext cx="35112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8163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51" y="8162"/>
                    </a:lnTo>
                    <a:cubicBezTo>
                      <a:pt x="12206" y="8162"/>
                      <a:pt x="14044" y="6324"/>
                      <a:pt x="14044" y="4069"/>
                    </a:cubicBezTo>
                    <a:cubicBezTo>
                      <a:pt x="14044" y="1839"/>
                      <a:pt x="12206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4"/>
              <p:cNvSpPr/>
              <p:nvPr/>
            </p:nvSpPr>
            <p:spPr>
              <a:xfrm>
                <a:off x="1343800" y="636375"/>
                <a:ext cx="3505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8163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69"/>
                    </a:cubicBezTo>
                    <a:cubicBezTo>
                      <a:pt x="0" y="6324"/>
                      <a:pt x="1814" y="8162"/>
                      <a:pt x="4069" y="8162"/>
                    </a:cubicBezTo>
                    <a:lnTo>
                      <a:pt x="9951" y="8162"/>
                    </a:lnTo>
                    <a:cubicBezTo>
                      <a:pt x="12181" y="8162"/>
                      <a:pt x="14019" y="6324"/>
                      <a:pt x="14019" y="4069"/>
                    </a:cubicBezTo>
                    <a:cubicBezTo>
                      <a:pt x="14019" y="1839"/>
                      <a:pt x="12181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4"/>
              <p:cNvSpPr/>
              <p:nvPr/>
            </p:nvSpPr>
            <p:spPr>
              <a:xfrm>
                <a:off x="5664075" y="4427275"/>
                <a:ext cx="2040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20" extrusionOk="0">
                    <a:moveTo>
                      <a:pt x="4069" y="0"/>
                    </a:moveTo>
                    <a:cubicBezTo>
                      <a:pt x="1839" y="0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39" y="14019"/>
                      <a:pt x="4069" y="14019"/>
                    </a:cubicBezTo>
                    <a:cubicBezTo>
                      <a:pt x="6324" y="14019"/>
                      <a:pt x="8162" y="12206"/>
                      <a:pt x="8162" y="9951"/>
                    </a:cubicBezTo>
                    <a:lnTo>
                      <a:pt x="8162" y="4069"/>
                    </a:lnTo>
                    <a:cubicBezTo>
                      <a:pt x="8162" y="1814"/>
                      <a:pt x="6324" y="0"/>
                      <a:pt x="406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4"/>
              <p:cNvSpPr/>
              <p:nvPr/>
            </p:nvSpPr>
            <p:spPr>
              <a:xfrm>
                <a:off x="5664075" y="5095750"/>
                <a:ext cx="2040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20" extrusionOk="0">
                    <a:moveTo>
                      <a:pt x="4069" y="1"/>
                    </a:moveTo>
                    <a:cubicBezTo>
                      <a:pt x="1839" y="1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39" y="14020"/>
                      <a:pt x="4069" y="14020"/>
                    </a:cubicBezTo>
                    <a:cubicBezTo>
                      <a:pt x="6324" y="14020"/>
                      <a:pt x="8162" y="12206"/>
                      <a:pt x="8162" y="9951"/>
                    </a:cubicBezTo>
                    <a:lnTo>
                      <a:pt x="8162" y="4069"/>
                    </a:lnTo>
                    <a:cubicBezTo>
                      <a:pt x="8162" y="1814"/>
                      <a:pt x="6324" y="1"/>
                      <a:pt x="40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4"/>
              <p:cNvSpPr/>
              <p:nvPr/>
            </p:nvSpPr>
            <p:spPr>
              <a:xfrm>
                <a:off x="5925100" y="4834725"/>
                <a:ext cx="3505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8163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69"/>
                    </a:cubicBezTo>
                    <a:cubicBezTo>
                      <a:pt x="0" y="6324"/>
                      <a:pt x="1814" y="8162"/>
                      <a:pt x="4069" y="8162"/>
                    </a:cubicBezTo>
                    <a:lnTo>
                      <a:pt x="9951" y="8162"/>
                    </a:lnTo>
                    <a:cubicBezTo>
                      <a:pt x="12181" y="8162"/>
                      <a:pt x="14019" y="6324"/>
                      <a:pt x="14019" y="4069"/>
                    </a:cubicBezTo>
                    <a:cubicBezTo>
                      <a:pt x="14019" y="1839"/>
                      <a:pt x="12181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4"/>
              <p:cNvSpPr/>
              <p:nvPr/>
            </p:nvSpPr>
            <p:spPr>
              <a:xfrm>
                <a:off x="5256625" y="4834725"/>
                <a:ext cx="3505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8163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69"/>
                    </a:cubicBezTo>
                    <a:cubicBezTo>
                      <a:pt x="0" y="6324"/>
                      <a:pt x="1814" y="8162"/>
                      <a:pt x="4069" y="8162"/>
                    </a:cubicBezTo>
                    <a:lnTo>
                      <a:pt x="9951" y="8162"/>
                    </a:lnTo>
                    <a:cubicBezTo>
                      <a:pt x="12206" y="8162"/>
                      <a:pt x="14019" y="6324"/>
                      <a:pt x="14019" y="4069"/>
                    </a:cubicBezTo>
                    <a:cubicBezTo>
                      <a:pt x="14019" y="1839"/>
                      <a:pt x="12206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8" name="Google Shape;228;p34"/>
          <p:cNvSpPr txBox="1">
            <a:spLocks noGrp="1"/>
          </p:cNvSpPr>
          <p:nvPr>
            <p:ph type="subTitle" idx="4"/>
          </p:nvPr>
        </p:nvSpPr>
        <p:spPr>
          <a:xfrm>
            <a:off x="5854534" y="991081"/>
            <a:ext cx="1700466" cy="5741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dirty="0">
                <a:solidFill>
                  <a:schemeClr val="bg1"/>
                </a:solidFill>
                <a:cs typeface="(AH) Manal Black" pitchFamily="2" charset="-78"/>
              </a:rPr>
              <a:t>الحضور اليومي</a:t>
            </a:r>
            <a:endParaRPr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233" name="Google Shape;233;p34"/>
          <p:cNvGrpSpPr/>
          <p:nvPr/>
        </p:nvGrpSpPr>
        <p:grpSpPr>
          <a:xfrm>
            <a:off x="2071925" y="981159"/>
            <a:ext cx="741300" cy="741300"/>
            <a:chOff x="2071925" y="981159"/>
            <a:chExt cx="741300" cy="741300"/>
          </a:xfrm>
        </p:grpSpPr>
        <p:sp>
          <p:nvSpPr>
            <p:cNvPr id="234" name="Google Shape;234;p34"/>
            <p:cNvSpPr/>
            <p:nvPr/>
          </p:nvSpPr>
          <p:spPr>
            <a:xfrm>
              <a:off x="2071925" y="981159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34"/>
            <p:cNvGrpSpPr/>
            <p:nvPr/>
          </p:nvGrpSpPr>
          <p:grpSpPr>
            <a:xfrm>
              <a:off x="2290388" y="1148410"/>
              <a:ext cx="304373" cy="406766"/>
              <a:chOff x="1844375" y="238125"/>
              <a:chExt cx="3912250" cy="5228350"/>
            </a:xfrm>
          </p:grpSpPr>
          <p:sp>
            <p:nvSpPr>
              <p:cNvPr id="236" name="Google Shape;236;p34"/>
              <p:cNvSpPr/>
              <p:nvPr/>
            </p:nvSpPr>
            <p:spPr>
              <a:xfrm>
                <a:off x="1844375" y="238125"/>
                <a:ext cx="39122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56490" h="209134" extrusionOk="0">
                    <a:moveTo>
                      <a:pt x="70621" y="94895"/>
                    </a:moveTo>
                    <a:cubicBezTo>
                      <a:pt x="71029" y="94895"/>
                      <a:pt x="71444" y="94935"/>
                      <a:pt x="71861" y="95021"/>
                    </a:cubicBezTo>
                    <a:cubicBezTo>
                      <a:pt x="74704" y="95609"/>
                      <a:pt x="76836" y="98256"/>
                      <a:pt x="76836" y="101319"/>
                    </a:cubicBezTo>
                    <a:lnTo>
                      <a:pt x="76836" y="137764"/>
                    </a:lnTo>
                    <a:cubicBezTo>
                      <a:pt x="76836" y="139577"/>
                      <a:pt x="78306" y="141048"/>
                      <a:pt x="80120" y="141048"/>
                    </a:cubicBezTo>
                    <a:lnTo>
                      <a:pt x="98967" y="141048"/>
                    </a:lnTo>
                    <a:cubicBezTo>
                      <a:pt x="107717" y="141048"/>
                      <a:pt x="114849" y="148180"/>
                      <a:pt x="114849" y="156930"/>
                    </a:cubicBezTo>
                    <a:lnTo>
                      <a:pt x="114849" y="168106"/>
                    </a:lnTo>
                    <a:cubicBezTo>
                      <a:pt x="114849" y="172370"/>
                      <a:pt x="113158" y="176292"/>
                      <a:pt x="110241" y="179233"/>
                    </a:cubicBezTo>
                    <a:cubicBezTo>
                      <a:pt x="106246" y="183301"/>
                      <a:pt x="107398" y="187247"/>
                      <a:pt x="107227" y="194796"/>
                    </a:cubicBezTo>
                    <a:cubicBezTo>
                      <a:pt x="107227" y="196168"/>
                      <a:pt x="106124" y="197296"/>
                      <a:pt x="104727" y="197296"/>
                    </a:cubicBezTo>
                    <a:lnTo>
                      <a:pt x="67572" y="197296"/>
                    </a:lnTo>
                    <a:cubicBezTo>
                      <a:pt x="66199" y="197296"/>
                      <a:pt x="65072" y="196168"/>
                      <a:pt x="65072" y="194796"/>
                    </a:cubicBezTo>
                    <a:cubicBezTo>
                      <a:pt x="64827" y="188963"/>
                      <a:pt x="66346" y="183938"/>
                      <a:pt x="61273" y="179821"/>
                    </a:cubicBezTo>
                    <a:cubicBezTo>
                      <a:pt x="58577" y="177615"/>
                      <a:pt x="58601" y="176953"/>
                      <a:pt x="44656" y="159699"/>
                    </a:cubicBezTo>
                    <a:cubicBezTo>
                      <a:pt x="43185" y="157689"/>
                      <a:pt x="40097" y="152763"/>
                      <a:pt x="42597" y="149405"/>
                    </a:cubicBezTo>
                    <a:cubicBezTo>
                      <a:pt x="43956" y="147593"/>
                      <a:pt x="46039" y="146635"/>
                      <a:pt x="48149" y="146635"/>
                    </a:cubicBezTo>
                    <a:cubicBezTo>
                      <a:pt x="49577" y="146635"/>
                      <a:pt x="51017" y="147074"/>
                      <a:pt x="52254" y="147984"/>
                    </a:cubicBezTo>
                    <a:cubicBezTo>
                      <a:pt x="53657" y="149037"/>
                      <a:pt x="55231" y="149512"/>
                      <a:pt x="56769" y="149512"/>
                    </a:cubicBezTo>
                    <a:cubicBezTo>
                      <a:pt x="60708" y="149512"/>
                      <a:pt x="64410" y="146394"/>
                      <a:pt x="64410" y="141881"/>
                    </a:cubicBezTo>
                    <a:cubicBezTo>
                      <a:pt x="64410" y="141832"/>
                      <a:pt x="64385" y="100829"/>
                      <a:pt x="64483" y="100143"/>
                    </a:cubicBezTo>
                    <a:cubicBezTo>
                      <a:pt x="64980" y="97101"/>
                      <a:pt x="67622" y="94895"/>
                      <a:pt x="70621" y="94895"/>
                    </a:cubicBezTo>
                    <a:close/>
                    <a:moveTo>
                      <a:pt x="14044" y="0"/>
                    </a:moveTo>
                    <a:cubicBezTo>
                      <a:pt x="6300" y="0"/>
                      <a:pt x="1" y="6176"/>
                      <a:pt x="1" y="13749"/>
                    </a:cubicBezTo>
                    <a:lnTo>
                      <a:pt x="1" y="173449"/>
                    </a:lnTo>
                    <a:cubicBezTo>
                      <a:pt x="1" y="175164"/>
                      <a:pt x="1373" y="176537"/>
                      <a:pt x="3089" y="176537"/>
                    </a:cubicBezTo>
                    <a:cubicBezTo>
                      <a:pt x="4780" y="176537"/>
                      <a:pt x="6153" y="175164"/>
                      <a:pt x="6153" y="173449"/>
                    </a:cubicBezTo>
                    <a:lnTo>
                      <a:pt x="6153" y="13749"/>
                    </a:lnTo>
                    <a:cubicBezTo>
                      <a:pt x="6153" y="9558"/>
                      <a:pt x="9706" y="6176"/>
                      <a:pt x="14044" y="6176"/>
                    </a:cubicBezTo>
                    <a:lnTo>
                      <a:pt x="142421" y="6176"/>
                    </a:lnTo>
                    <a:cubicBezTo>
                      <a:pt x="146784" y="6176"/>
                      <a:pt x="150313" y="9558"/>
                      <a:pt x="150313" y="13749"/>
                    </a:cubicBezTo>
                    <a:lnTo>
                      <a:pt x="150313" y="195408"/>
                    </a:lnTo>
                    <a:cubicBezTo>
                      <a:pt x="150313" y="199575"/>
                      <a:pt x="146784" y="202982"/>
                      <a:pt x="142421" y="202982"/>
                    </a:cubicBezTo>
                    <a:lnTo>
                      <a:pt x="108673" y="202982"/>
                    </a:lnTo>
                    <a:cubicBezTo>
                      <a:pt x="111712" y="201511"/>
                      <a:pt x="113820" y="198399"/>
                      <a:pt x="113820" y="194796"/>
                    </a:cubicBezTo>
                    <a:cubicBezTo>
                      <a:pt x="114089" y="187566"/>
                      <a:pt x="113060" y="185776"/>
                      <a:pt x="114947" y="183865"/>
                    </a:cubicBezTo>
                    <a:cubicBezTo>
                      <a:pt x="115315" y="183473"/>
                      <a:pt x="115682" y="183081"/>
                      <a:pt x="116025" y="182688"/>
                    </a:cubicBezTo>
                    <a:lnTo>
                      <a:pt x="134946" y="182688"/>
                    </a:lnTo>
                    <a:cubicBezTo>
                      <a:pt x="139505" y="182688"/>
                      <a:pt x="143230" y="178963"/>
                      <a:pt x="143230" y="174404"/>
                    </a:cubicBezTo>
                    <a:lnTo>
                      <a:pt x="143230" y="27915"/>
                    </a:lnTo>
                    <a:cubicBezTo>
                      <a:pt x="143230" y="23357"/>
                      <a:pt x="139505" y="19656"/>
                      <a:pt x="134946" y="19656"/>
                    </a:cubicBezTo>
                    <a:lnTo>
                      <a:pt x="122398" y="19656"/>
                    </a:lnTo>
                    <a:cubicBezTo>
                      <a:pt x="120707" y="19656"/>
                      <a:pt x="119310" y="21029"/>
                      <a:pt x="119310" y="22744"/>
                    </a:cubicBezTo>
                    <a:cubicBezTo>
                      <a:pt x="119310" y="24435"/>
                      <a:pt x="120707" y="25832"/>
                      <a:pt x="122398" y="25832"/>
                    </a:cubicBezTo>
                    <a:lnTo>
                      <a:pt x="134946" y="25832"/>
                    </a:lnTo>
                    <a:cubicBezTo>
                      <a:pt x="136123" y="25832"/>
                      <a:pt x="137054" y="26764"/>
                      <a:pt x="137054" y="27915"/>
                    </a:cubicBezTo>
                    <a:lnTo>
                      <a:pt x="137054" y="174404"/>
                    </a:lnTo>
                    <a:cubicBezTo>
                      <a:pt x="137054" y="175581"/>
                      <a:pt x="136123" y="176512"/>
                      <a:pt x="134946" y="176512"/>
                    </a:cubicBezTo>
                    <a:lnTo>
                      <a:pt x="119800" y="176512"/>
                    </a:lnTo>
                    <a:cubicBezTo>
                      <a:pt x="122275" y="170360"/>
                      <a:pt x="121099" y="166243"/>
                      <a:pt x="121417" y="156930"/>
                    </a:cubicBezTo>
                    <a:cubicBezTo>
                      <a:pt x="121417" y="144553"/>
                      <a:pt x="111344" y="134480"/>
                      <a:pt x="98967" y="134480"/>
                    </a:cubicBezTo>
                    <a:lnTo>
                      <a:pt x="83404" y="134480"/>
                    </a:lnTo>
                    <a:lnTo>
                      <a:pt x="83404" y="116711"/>
                    </a:lnTo>
                    <a:lnTo>
                      <a:pt x="123991" y="116711"/>
                    </a:lnTo>
                    <a:cubicBezTo>
                      <a:pt x="127446" y="116711"/>
                      <a:pt x="130265" y="113892"/>
                      <a:pt x="130265" y="110437"/>
                    </a:cubicBezTo>
                    <a:lnTo>
                      <a:pt x="130265" y="86344"/>
                    </a:lnTo>
                    <a:cubicBezTo>
                      <a:pt x="130265" y="84653"/>
                      <a:pt x="128868" y="83281"/>
                      <a:pt x="127177" y="83281"/>
                    </a:cubicBezTo>
                    <a:cubicBezTo>
                      <a:pt x="125461" y="83281"/>
                      <a:pt x="124089" y="84653"/>
                      <a:pt x="124089" y="86344"/>
                    </a:cubicBezTo>
                    <a:cubicBezTo>
                      <a:pt x="124044" y="109444"/>
                      <a:pt x="124181" y="110547"/>
                      <a:pt x="124044" y="110547"/>
                    </a:cubicBezTo>
                    <a:cubicBezTo>
                      <a:pt x="124029" y="110547"/>
                      <a:pt x="124012" y="110535"/>
                      <a:pt x="123991" y="110535"/>
                    </a:cubicBezTo>
                    <a:lnTo>
                      <a:pt x="83404" y="110535"/>
                    </a:lnTo>
                    <a:lnTo>
                      <a:pt x="83404" y="101319"/>
                    </a:lnTo>
                    <a:cubicBezTo>
                      <a:pt x="83404" y="95756"/>
                      <a:pt x="79826" y="90854"/>
                      <a:pt x="74851" y="89040"/>
                    </a:cubicBezTo>
                    <a:cubicBezTo>
                      <a:pt x="74973" y="88820"/>
                      <a:pt x="76566" y="85634"/>
                      <a:pt x="92816" y="53184"/>
                    </a:cubicBezTo>
                    <a:cubicBezTo>
                      <a:pt x="93812" y="50718"/>
                      <a:pt x="91685" y="48916"/>
                      <a:pt x="89727" y="48916"/>
                    </a:cubicBezTo>
                    <a:cubicBezTo>
                      <a:pt x="88746" y="48916"/>
                      <a:pt x="87808" y="49368"/>
                      <a:pt x="87326" y="50415"/>
                    </a:cubicBezTo>
                    <a:lnTo>
                      <a:pt x="68282" y="88550"/>
                    </a:lnTo>
                    <a:cubicBezTo>
                      <a:pt x="62106" y="89702"/>
                      <a:pt x="57842" y="95119"/>
                      <a:pt x="57842" y="101099"/>
                    </a:cubicBezTo>
                    <a:lnTo>
                      <a:pt x="57842" y="110535"/>
                    </a:lnTo>
                    <a:cubicBezTo>
                      <a:pt x="53530" y="110527"/>
                      <a:pt x="49947" y="110524"/>
                      <a:pt x="46970" y="110524"/>
                    </a:cubicBezTo>
                    <a:cubicBezTo>
                      <a:pt x="39422" y="110524"/>
                      <a:pt x="35768" y="110542"/>
                      <a:pt x="34007" y="110542"/>
                    </a:cubicBezTo>
                    <a:cubicBezTo>
                      <a:pt x="32130" y="110542"/>
                      <a:pt x="32401" y="110521"/>
                      <a:pt x="32401" y="110437"/>
                    </a:cubicBezTo>
                    <a:lnTo>
                      <a:pt x="32401" y="39704"/>
                    </a:lnTo>
                    <a:cubicBezTo>
                      <a:pt x="32401" y="39631"/>
                      <a:pt x="32450" y="39582"/>
                      <a:pt x="32499" y="39582"/>
                    </a:cubicBezTo>
                    <a:cubicBezTo>
                      <a:pt x="51984" y="39597"/>
                      <a:pt x="67330" y="39601"/>
                      <a:pt x="79416" y="39601"/>
                    </a:cubicBezTo>
                    <a:cubicBezTo>
                      <a:pt x="100768" y="39601"/>
                      <a:pt x="111941" y="39587"/>
                      <a:pt x="117777" y="39587"/>
                    </a:cubicBezTo>
                    <a:cubicBezTo>
                      <a:pt x="124812" y="39587"/>
                      <a:pt x="124089" y="39608"/>
                      <a:pt x="124089" y="39704"/>
                    </a:cubicBezTo>
                    <a:lnTo>
                      <a:pt x="124089" y="75242"/>
                    </a:lnTo>
                    <a:cubicBezTo>
                      <a:pt x="124089" y="76958"/>
                      <a:pt x="125461" y="78330"/>
                      <a:pt x="127177" y="78330"/>
                    </a:cubicBezTo>
                    <a:cubicBezTo>
                      <a:pt x="128868" y="78330"/>
                      <a:pt x="130265" y="76958"/>
                      <a:pt x="130265" y="75242"/>
                    </a:cubicBezTo>
                    <a:lnTo>
                      <a:pt x="130265" y="39704"/>
                    </a:lnTo>
                    <a:cubicBezTo>
                      <a:pt x="130265" y="36248"/>
                      <a:pt x="127446" y="33430"/>
                      <a:pt x="123991" y="33430"/>
                    </a:cubicBezTo>
                    <a:lnTo>
                      <a:pt x="32499" y="33430"/>
                    </a:lnTo>
                    <a:cubicBezTo>
                      <a:pt x="29044" y="33430"/>
                      <a:pt x="26225" y="36248"/>
                      <a:pt x="26225" y="39704"/>
                    </a:cubicBezTo>
                    <a:lnTo>
                      <a:pt x="26225" y="110437"/>
                    </a:lnTo>
                    <a:cubicBezTo>
                      <a:pt x="26225" y="113892"/>
                      <a:pt x="29044" y="116711"/>
                      <a:pt x="32499" y="116711"/>
                    </a:cubicBezTo>
                    <a:lnTo>
                      <a:pt x="57842" y="116711"/>
                    </a:lnTo>
                    <a:lnTo>
                      <a:pt x="57842" y="141881"/>
                    </a:lnTo>
                    <a:cubicBezTo>
                      <a:pt x="57842" y="142498"/>
                      <a:pt x="57335" y="142925"/>
                      <a:pt x="56795" y="142925"/>
                    </a:cubicBezTo>
                    <a:cubicBezTo>
                      <a:pt x="56584" y="142925"/>
                      <a:pt x="56368" y="142859"/>
                      <a:pt x="56175" y="142715"/>
                    </a:cubicBezTo>
                    <a:cubicBezTo>
                      <a:pt x="53718" y="140886"/>
                      <a:pt x="50913" y="140055"/>
                      <a:pt x="48168" y="140055"/>
                    </a:cubicBezTo>
                    <a:cubicBezTo>
                      <a:pt x="38482" y="140055"/>
                      <a:pt x="29557" y="150397"/>
                      <a:pt x="39411" y="163670"/>
                    </a:cubicBezTo>
                    <a:cubicBezTo>
                      <a:pt x="39435" y="163694"/>
                      <a:pt x="39460" y="163719"/>
                      <a:pt x="39484" y="163743"/>
                    </a:cubicBezTo>
                    <a:lnTo>
                      <a:pt x="49656" y="176512"/>
                    </a:lnTo>
                    <a:lnTo>
                      <a:pt x="21520" y="176512"/>
                    </a:lnTo>
                    <a:cubicBezTo>
                      <a:pt x="20368" y="176512"/>
                      <a:pt x="19436" y="175581"/>
                      <a:pt x="19436" y="174404"/>
                    </a:cubicBezTo>
                    <a:lnTo>
                      <a:pt x="19436" y="27915"/>
                    </a:lnTo>
                    <a:cubicBezTo>
                      <a:pt x="19436" y="26764"/>
                      <a:pt x="20368" y="25832"/>
                      <a:pt x="21520" y="25832"/>
                    </a:cubicBezTo>
                    <a:lnTo>
                      <a:pt x="111295" y="25832"/>
                    </a:lnTo>
                    <a:cubicBezTo>
                      <a:pt x="112986" y="25832"/>
                      <a:pt x="114383" y="24435"/>
                      <a:pt x="114383" y="22744"/>
                    </a:cubicBezTo>
                    <a:cubicBezTo>
                      <a:pt x="114383" y="21029"/>
                      <a:pt x="112986" y="19656"/>
                      <a:pt x="111295" y="19656"/>
                    </a:cubicBezTo>
                    <a:lnTo>
                      <a:pt x="21520" y="19656"/>
                    </a:lnTo>
                    <a:cubicBezTo>
                      <a:pt x="16961" y="19656"/>
                      <a:pt x="13260" y="23357"/>
                      <a:pt x="13260" y="27915"/>
                    </a:cubicBezTo>
                    <a:lnTo>
                      <a:pt x="13260" y="174404"/>
                    </a:lnTo>
                    <a:cubicBezTo>
                      <a:pt x="13260" y="178963"/>
                      <a:pt x="16961" y="182688"/>
                      <a:pt x="21520" y="182688"/>
                    </a:cubicBezTo>
                    <a:lnTo>
                      <a:pt x="54704" y="182688"/>
                    </a:lnTo>
                    <a:cubicBezTo>
                      <a:pt x="56837" y="184943"/>
                      <a:pt x="58503" y="185458"/>
                      <a:pt x="58503" y="187713"/>
                    </a:cubicBezTo>
                    <a:lnTo>
                      <a:pt x="58503" y="194796"/>
                    </a:lnTo>
                    <a:cubicBezTo>
                      <a:pt x="58503" y="198399"/>
                      <a:pt x="60611" y="201511"/>
                      <a:pt x="63650" y="202982"/>
                    </a:cubicBezTo>
                    <a:lnTo>
                      <a:pt x="14044" y="202982"/>
                    </a:lnTo>
                    <a:cubicBezTo>
                      <a:pt x="9706" y="202982"/>
                      <a:pt x="6153" y="199575"/>
                      <a:pt x="6153" y="195408"/>
                    </a:cubicBezTo>
                    <a:lnTo>
                      <a:pt x="6153" y="185801"/>
                    </a:lnTo>
                    <a:cubicBezTo>
                      <a:pt x="6153" y="184085"/>
                      <a:pt x="4780" y="182713"/>
                      <a:pt x="3089" y="182713"/>
                    </a:cubicBezTo>
                    <a:cubicBezTo>
                      <a:pt x="1373" y="182713"/>
                      <a:pt x="1" y="184085"/>
                      <a:pt x="1" y="185801"/>
                    </a:cubicBezTo>
                    <a:lnTo>
                      <a:pt x="1" y="195408"/>
                    </a:lnTo>
                    <a:cubicBezTo>
                      <a:pt x="1" y="202982"/>
                      <a:pt x="6300" y="209133"/>
                      <a:pt x="14044" y="209133"/>
                    </a:cubicBezTo>
                    <a:lnTo>
                      <a:pt x="142421" y="209133"/>
                    </a:lnTo>
                    <a:cubicBezTo>
                      <a:pt x="150191" y="209133"/>
                      <a:pt x="156489" y="202982"/>
                      <a:pt x="156489" y="195408"/>
                    </a:cubicBezTo>
                    <a:lnTo>
                      <a:pt x="156489" y="13749"/>
                    </a:lnTo>
                    <a:cubicBezTo>
                      <a:pt x="156489" y="6176"/>
                      <a:pt x="150191" y="0"/>
                      <a:pt x="1424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4"/>
              <p:cNvSpPr/>
              <p:nvPr/>
            </p:nvSpPr>
            <p:spPr>
              <a:xfrm>
                <a:off x="3264675" y="478900"/>
                <a:ext cx="666050" cy="153825"/>
              </a:xfrm>
              <a:custGeom>
                <a:avLst/>
                <a:gdLst/>
                <a:ahLst/>
                <a:cxnLst/>
                <a:rect l="l" t="t" r="r" b="b"/>
                <a:pathLst>
                  <a:path w="26642" h="6153" extrusionOk="0">
                    <a:moveTo>
                      <a:pt x="3088" y="1"/>
                    </a:moveTo>
                    <a:cubicBezTo>
                      <a:pt x="1373" y="1"/>
                      <a:pt x="0" y="1373"/>
                      <a:pt x="0" y="3089"/>
                    </a:cubicBezTo>
                    <a:cubicBezTo>
                      <a:pt x="0" y="4780"/>
                      <a:pt x="1373" y="6153"/>
                      <a:pt x="3088" y="6153"/>
                    </a:cubicBezTo>
                    <a:lnTo>
                      <a:pt x="23553" y="6153"/>
                    </a:lnTo>
                    <a:cubicBezTo>
                      <a:pt x="25269" y="6153"/>
                      <a:pt x="26641" y="4780"/>
                      <a:pt x="26641" y="3089"/>
                    </a:cubicBezTo>
                    <a:cubicBezTo>
                      <a:pt x="26641" y="1373"/>
                      <a:pt x="25269" y="1"/>
                      <a:pt x="2355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4"/>
              <p:cNvSpPr/>
              <p:nvPr/>
            </p:nvSpPr>
            <p:spPr>
              <a:xfrm>
                <a:off x="4104700" y="485650"/>
                <a:ext cx="154425" cy="15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153" extrusionOk="0">
                    <a:moveTo>
                      <a:pt x="3089" y="1"/>
                    </a:moveTo>
                    <a:cubicBezTo>
                      <a:pt x="1373" y="1"/>
                      <a:pt x="1" y="1373"/>
                      <a:pt x="1" y="3064"/>
                    </a:cubicBezTo>
                    <a:cubicBezTo>
                      <a:pt x="1" y="4780"/>
                      <a:pt x="1373" y="6152"/>
                      <a:pt x="3089" y="6152"/>
                    </a:cubicBezTo>
                    <a:cubicBezTo>
                      <a:pt x="4780" y="6152"/>
                      <a:pt x="6177" y="4780"/>
                      <a:pt x="6177" y="3064"/>
                    </a:cubicBezTo>
                    <a:cubicBezTo>
                      <a:pt x="6177" y="1373"/>
                      <a:pt x="4780" y="1"/>
                      <a:pt x="308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4"/>
              <p:cNvSpPr/>
              <p:nvPr/>
            </p:nvSpPr>
            <p:spPr>
              <a:xfrm>
                <a:off x="3921500" y="2062175"/>
                <a:ext cx="458350" cy="655025"/>
              </a:xfrm>
              <a:custGeom>
                <a:avLst/>
                <a:gdLst/>
                <a:ahLst/>
                <a:cxnLst/>
                <a:rect l="l" t="t" r="r" b="b"/>
                <a:pathLst>
                  <a:path w="18334" h="26201" extrusionOk="0">
                    <a:moveTo>
                      <a:pt x="9167" y="5295"/>
                    </a:moveTo>
                    <a:cubicBezTo>
                      <a:pt x="11446" y="5295"/>
                      <a:pt x="12549" y="6299"/>
                      <a:pt x="12549" y="8407"/>
                    </a:cubicBezTo>
                    <a:lnTo>
                      <a:pt x="12549" y="17794"/>
                    </a:lnTo>
                    <a:cubicBezTo>
                      <a:pt x="12549" y="19902"/>
                      <a:pt x="11446" y="20907"/>
                      <a:pt x="9167" y="20907"/>
                    </a:cubicBezTo>
                    <a:cubicBezTo>
                      <a:pt x="6912" y="20907"/>
                      <a:pt x="5858" y="19926"/>
                      <a:pt x="5858" y="17794"/>
                    </a:cubicBezTo>
                    <a:lnTo>
                      <a:pt x="5858" y="8407"/>
                    </a:lnTo>
                    <a:cubicBezTo>
                      <a:pt x="5858" y="6275"/>
                      <a:pt x="6912" y="5295"/>
                      <a:pt x="9167" y="5295"/>
                    </a:cubicBezTo>
                    <a:close/>
                    <a:moveTo>
                      <a:pt x="9167" y="1"/>
                    </a:moveTo>
                    <a:cubicBezTo>
                      <a:pt x="3260" y="1"/>
                      <a:pt x="1" y="2991"/>
                      <a:pt x="1" y="8407"/>
                    </a:cubicBezTo>
                    <a:lnTo>
                      <a:pt x="1" y="17794"/>
                    </a:lnTo>
                    <a:cubicBezTo>
                      <a:pt x="1" y="23210"/>
                      <a:pt x="3260" y="26200"/>
                      <a:pt x="9167" y="26200"/>
                    </a:cubicBezTo>
                    <a:cubicBezTo>
                      <a:pt x="15098" y="26200"/>
                      <a:pt x="18333" y="23210"/>
                      <a:pt x="18333" y="17794"/>
                    </a:cubicBezTo>
                    <a:lnTo>
                      <a:pt x="18333" y="8407"/>
                    </a:lnTo>
                    <a:cubicBezTo>
                      <a:pt x="18333" y="2991"/>
                      <a:pt x="15098" y="1"/>
                      <a:pt x="91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4"/>
              <p:cNvSpPr/>
              <p:nvPr/>
            </p:nvSpPr>
            <p:spPr>
              <a:xfrm>
                <a:off x="3220550" y="1522975"/>
                <a:ext cx="458950" cy="655650"/>
              </a:xfrm>
              <a:custGeom>
                <a:avLst/>
                <a:gdLst/>
                <a:ahLst/>
                <a:cxnLst/>
                <a:rect l="l" t="t" r="r" b="b"/>
                <a:pathLst>
                  <a:path w="18358" h="26226" extrusionOk="0">
                    <a:moveTo>
                      <a:pt x="9191" y="5295"/>
                    </a:moveTo>
                    <a:cubicBezTo>
                      <a:pt x="11446" y="5295"/>
                      <a:pt x="12549" y="6324"/>
                      <a:pt x="12549" y="8432"/>
                    </a:cubicBezTo>
                    <a:lnTo>
                      <a:pt x="12549" y="17794"/>
                    </a:lnTo>
                    <a:cubicBezTo>
                      <a:pt x="12549" y="19902"/>
                      <a:pt x="11446" y="20931"/>
                      <a:pt x="9191" y="20931"/>
                    </a:cubicBezTo>
                    <a:cubicBezTo>
                      <a:pt x="6912" y="20931"/>
                      <a:pt x="5858" y="19927"/>
                      <a:pt x="5858" y="17794"/>
                    </a:cubicBezTo>
                    <a:lnTo>
                      <a:pt x="5858" y="8432"/>
                    </a:lnTo>
                    <a:cubicBezTo>
                      <a:pt x="5858" y="6275"/>
                      <a:pt x="6912" y="5295"/>
                      <a:pt x="9191" y="5295"/>
                    </a:cubicBezTo>
                    <a:close/>
                    <a:moveTo>
                      <a:pt x="9191" y="1"/>
                    </a:moveTo>
                    <a:cubicBezTo>
                      <a:pt x="3260" y="1"/>
                      <a:pt x="1" y="2991"/>
                      <a:pt x="1" y="8432"/>
                    </a:cubicBezTo>
                    <a:lnTo>
                      <a:pt x="1" y="17794"/>
                    </a:lnTo>
                    <a:cubicBezTo>
                      <a:pt x="1" y="23235"/>
                      <a:pt x="3260" y="26225"/>
                      <a:pt x="9191" y="26225"/>
                    </a:cubicBezTo>
                    <a:cubicBezTo>
                      <a:pt x="15098" y="26225"/>
                      <a:pt x="18358" y="23235"/>
                      <a:pt x="18358" y="17794"/>
                    </a:cubicBezTo>
                    <a:lnTo>
                      <a:pt x="18358" y="8432"/>
                    </a:lnTo>
                    <a:cubicBezTo>
                      <a:pt x="18358" y="2991"/>
                      <a:pt x="15098" y="1"/>
                      <a:pt x="91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228;p34">
            <a:extLst>
              <a:ext uri="{FF2B5EF4-FFF2-40B4-BE49-F238E27FC236}">
                <a16:creationId xmlns:a16="http://schemas.microsoft.com/office/drawing/2014/main" id="{B7834C6C-E699-4D2C-A499-7C803BC38191}"/>
              </a:ext>
            </a:extLst>
          </p:cNvPr>
          <p:cNvSpPr txBox="1">
            <a:spLocks/>
          </p:cNvSpPr>
          <p:nvPr/>
        </p:nvSpPr>
        <p:spPr>
          <a:xfrm>
            <a:off x="2943233" y="2668191"/>
            <a:ext cx="2053357" cy="57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ar-AE" sz="2400" dirty="0">
                <a:solidFill>
                  <a:schemeClr val="bg1"/>
                </a:solidFill>
                <a:cs typeface="(AH) Manal Black" pitchFamily="2" charset="-78"/>
              </a:rPr>
              <a:t>احترام أدوار الزملاء</a:t>
            </a:r>
          </a:p>
        </p:txBody>
      </p:sp>
      <p:sp>
        <p:nvSpPr>
          <p:cNvPr id="66" name="Google Shape;228;p34">
            <a:extLst>
              <a:ext uri="{FF2B5EF4-FFF2-40B4-BE49-F238E27FC236}">
                <a16:creationId xmlns:a16="http://schemas.microsoft.com/office/drawing/2014/main" id="{6DD53FEA-3467-4426-BC84-FC0300146D24}"/>
              </a:ext>
            </a:extLst>
          </p:cNvPr>
          <p:cNvSpPr txBox="1">
            <a:spLocks/>
          </p:cNvSpPr>
          <p:nvPr/>
        </p:nvSpPr>
        <p:spPr>
          <a:xfrm>
            <a:off x="5837263" y="2660968"/>
            <a:ext cx="1700466" cy="57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ar-AE" sz="2400" dirty="0">
                <a:solidFill>
                  <a:schemeClr val="bg1"/>
                </a:solidFill>
                <a:cs typeface="(AH) Manal Black" pitchFamily="2" charset="-78"/>
              </a:rPr>
              <a:t>القراءة الصحيحة</a:t>
            </a:r>
          </a:p>
        </p:txBody>
      </p:sp>
      <p:sp>
        <p:nvSpPr>
          <p:cNvPr id="67" name="Google Shape;228;p34">
            <a:extLst>
              <a:ext uri="{FF2B5EF4-FFF2-40B4-BE49-F238E27FC236}">
                <a16:creationId xmlns:a16="http://schemas.microsoft.com/office/drawing/2014/main" id="{5B7481AA-7CB9-41C2-82D6-7A28307C4426}"/>
              </a:ext>
            </a:extLst>
          </p:cNvPr>
          <p:cNvSpPr txBox="1">
            <a:spLocks/>
          </p:cNvSpPr>
          <p:nvPr/>
        </p:nvSpPr>
        <p:spPr>
          <a:xfrm>
            <a:off x="2943838" y="1028714"/>
            <a:ext cx="1700466" cy="57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nglebert"/>
              <a:buNone/>
              <a:defRPr sz="1400" b="0" i="0" u="none" strike="noStrike" cap="none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ar-AE" sz="2400" dirty="0">
                <a:solidFill>
                  <a:schemeClr val="bg1"/>
                </a:solidFill>
                <a:cs typeface="(AH) Manal Black" pitchFamily="2" charset="-78"/>
              </a:rPr>
              <a:t>التفاعل الإيجابي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6A5D0C5-BFD6-4FE7-99C1-CCF41C132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464" y="2549987"/>
            <a:ext cx="1426588" cy="262150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15D1737-7DF5-4AD6-B335-3CE27D30A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" y="-27551"/>
            <a:ext cx="1469263" cy="25239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6B18-2A11-4CD8-B1A0-60508C5A4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C023C-B91B-4CD8-B7E1-34E8A8AEE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EF3D25C-9E22-4ABE-8DA1-AC28E1110167}"/>
              </a:ext>
            </a:extLst>
          </p:cNvPr>
          <p:cNvSpPr/>
          <p:nvPr/>
        </p:nvSpPr>
        <p:spPr>
          <a:xfrm flipH="1">
            <a:off x="3661120" y="346635"/>
            <a:ext cx="5482880" cy="422031"/>
          </a:xfrm>
          <a:prstGeom prst="homePlat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ar-AE" sz="2100" b="1" kern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اكتب جملة الاملاء في كراستك خلال دقيقتين:</a:t>
            </a:r>
            <a:endParaRPr lang="en-US" sz="21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2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4DFB7CE7-E94F-492A-AFB8-68ED99A64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847" b="9127"/>
          <a:stretch/>
        </p:blipFill>
        <p:spPr>
          <a:xfrm>
            <a:off x="2270427" y="1233278"/>
            <a:ext cx="5767787" cy="3283844"/>
          </a:xfrm>
          <a:prstGeom prst="rect">
            <a:avLst/>
          </a:prstGeom>
        </p:spPr>
      </p:pic>
      <p:pic>
        <p:nvPicPr>
          <p:cNvPr id="6" name="نسجت قلم  6" descr="Free Animated Cliparts Study, Download Free Clip Art, Free Clip Art on  Clipart Library">
            <a:extLst>
              <a:ext uri="{FF2B5EF4-FFF2-40B4-BE49-F238E27FC236}">
                <a16:creationId xmlns:a16="http://schemas.microsoft.com/office/drawing/2014/main" id="{E8BDBA3B-D250-42F9-9319-5769BB1D2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7" y="1390168"/>
            <a:ext cx="1960013" cy="26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ABOUT US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80" name="Google Shape;180;p3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Here you could describe the topic of the section</a:t>
            </a:r>
            <a:endParaRPr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45B5323-7073-4E3C-A894-006E741E4210}"/>
              </a:ext>
            </a:extLst>
          </p:cNvPr>
          <p:cNvSpPr/>
          <p:nvPr/>
        </p:nvSpPr>
        <p:spPr>
          <a:xfrm>
            <a:off x="587931" y="2706991"/>
            <a:ext cx="2757268" cy="196947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(AH) Manal Black" pitchFamily="2" charset="-78"/>
              </a:rPr>
              <a:t>السطر القرائي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/>
          <p:nvPr/>
        </p:nvPicPr>
        <p:blipFill rotWithShape="1">
          <a:blip r:embed="rId3">
            <a:alphaModFix/>
          </a:blip>
          <a:srcRect l="9904" r="9896"/>
          <a:stretch/>
        </p:blipFill>
        <p:spPr>
          <a:xfrm>
            <a:off x="-190926" y="3100747"/>
            <a:ext cx="2912400" cy="20427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977EF7E-84D4-4779-B8D5-45121E69C7AB}"/>
              </a:ext>
            </a:extLst>
          </p:cNvPr>
          <p:cNvSpPr/>
          <p:nvPr/>
        </p:nvSpPr>
        <p:spPr>
          <a:xfrm>
            <a:off x="1998921" y="279167"/>
            <a:ext cx="6846274" cy="8053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اسْتَمْتَعْتُ خِلالَ العُطْلَةِ المَدْرَسِيَّةِ بِقِراءَةِ القِصَصِ المُتَنَوِعَةِ .</a:t>
            </a:r>
            <a:endParaRPr lang="ar-AE" sz="3600" dirty="0">
              <a:cs typeface="(AH) Manal Black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836BB60-C783-4D44-B069-B50C93D70E91}"/>
              </a:ext>
            </a:extLst>
          </p:cNvPr>
          <p:cNvSpPr/>
          <p:nvPr/>
        </p:nvSpPr>
        <p:spPr>
          <a:xfrm>
            <a:off x="1998921" y="1140593"/>
            <a:ext cx="6846274" cy="805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السِّباحَة مِنْ الهِوايات المُفيدةِ التي تَدَرَّبْتُ عَلْيها في الصَّيف .</a:t>
            </a:r>
            <a:endParaRPr lang="ar-AE" sz="36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AB3A581-EDC3-40EC-93E8-8229A143D644}"/>
              </a:ext>
            </a:extLst>
          </p:cNvPr>
          <p:cNvSpPr/>
          <p:nvPr/>
        </p:nvSpPr>
        <p:spPr>
          <a:xfrm>
            <a:off x="1998921" y="2070410"/>
            <a:ext cx="6846274" cy="805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اشْتَرَتْ لي أمي مِعْطَفًا جَميلاً .</a:t>
            </a:r>
            <a:endParaRPr lang="ar-AE" sz="36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D3AA263-0FBC-48EB-9596-9C922305BB8A}"/>
              </a:ext>
            </a:extLst>
          </p:cNvPr>
          <p:cNvSpPr/>
          <p:nvPr/>
        </p:nvSpPr>
        <p:spPr>
          <a:xfrm>
            <a:off x="1998921" y="2969264"/>
            <a:ext cx="6846274" cy="8053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هذه الزّهْرَةُ لَوْنُها أَصْفَر .</a:t>
            </a:r>
            <a:endParaRPr lang="ar-AE" sz="3600" dirty="0">
              <a:solidFill>
                <a:schemeClr val="tx1"/>
              </a:solidFill>
              <a:cs typeface="(AH) Manal Black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3AAB4DC-E3C9-4AE2-B6B9-D37D7A957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5" t="17762" r="42792" b="15849"/>
          <a:stretch/>
        </p:blipFill>
        <p:spPr>
          <a:xfrm rot="15379679">
            <a:off x="5521822" y="276445"/>
            <a:ext cx="2874384" cy="341305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4C2CC9E-6F7E-4B75-A004-560C17E48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10" t="29981" r="42674" b="19573"/>
          <a:stretch/>
        </p:blipFill>
        <p:spPr>
          <a:xfrm rot="1755597">
            <a:off x="2867005" y="909045"/>
            <a:ext cx="2944859" cy="332540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1E943E-4152-4E3B-85AB-1BA3C8C0FB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3" t="36790" r="42093" b="7786"/>
          <a:stretch/>
        </p:blipFill>
        <p:spPr>
          <a:xfrm rot="19825765">
            <a:off x="514043" y="1763439"/>
            <a:ext cx="2902688" cy="284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>
                <a:cs typeface="(AH) Manal Black" pitchFamily="2" charset="-78"/>
              </a:rPr>
              <a:t>نواتج التعلم</a:t>
            </a:r>
            <a:endParaRPr dirty="0">
              <a:cs typeface="(AH) Manal Black" pitchFamily="2" charset="-78"/>
            </a:endParaRPr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/>
              <a:t>المهمة </a:t>
            </a:r>
            <a:endParaRPr dirty="0"/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/>
              <a:t>الهدف</a:t>
            </a:r>
            <a:endParaRPr dirty="0"/>
          </a:p>
        </p:txBody>
      </p:sp>
      <p:grpSp>
        <p:nvGrpSpPr>
          <p:cNvPr id="250" name="Google Shape;250;p35"/>
          <p:cNvGrpSpPr/>
          <p:nvPr/>
        </p:nvGrpSpPr>
        <p:grpSpPr>
          <a:xfrm>
            <a:off x="2269625" y="1417138"/>
            <a:ext cx="1008000" cy="1008000"/>
            <a:chOff x="5866375" y="1417138"/>
            <a:chExt cx="1008000" cy="1008000"/>
          </a:xfrm>
        </p:grpSpPr>
        <p:sp>
          <p:nvSpPr>
            <p:cNvPr id="251" name="Google Shape;251;p35"/>
            <p:cNvSpPr/>
            <p:nvPr/>
          </p:nvSpPr>
          <p:spPr>
            <a:xfrm>
              <a:off x="5866375" y="1417138"/>
              <a:ext cx="1008000" cy="10080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35"/>
            <p:cNvGrpSpPr/>
            <p:nvPr/>
          </p:nvGrpSpPr>
          <p:grpSpPr>
            <a:xfrm>
              <a:off x="6165470" y="1663094"/>
              <a:ext cx="519671" cy="516103"/>
              <a:chOff x="4164909" y="1456607"/>
              <a:chExt cx="935502" cy="929078"/>
            </a:xfrm>
          </p:grpSpPr>
          <p:grpSp>
            <p:nvGrpSpPr>
              <p:cNvPr id="253" name="Google Shape;253;p35"/>
              <p:cNvGrpSpPr/>
              <p:nvPr/>
            </p:nvGrpSpPr>
            <p:grpSpPr>
              <a:xfrm>
                <a:off x="4164909" y="1456607"/>
                <a:ext cx="935502" cy="929078"/>
                <a:chOff x="1190625" y="238125"/>
                <a:chExt cx="5264500" cy="5228350"/>
              </a:xfrm>
            </p:grpSpPr>
            <p:sp>
              <p:nvSpPr>
                <p:cNvPr id="254" name="Google Shape;254;p35"/>
                <p:cNvSpPr/>
                <p:nvPr/>
              </p:nvSpPr>
              <p:spPr>
                <a:xfrm>
                  <a:off x="3151325" y="4853725"/>
                  <a:ext cx="204050" cy="2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8187" extrusionOk="0">
                      <a:moveTo>
                        <a:pt x="4093" y="1"/>
                      </a:moveTo>
                      <a:cubicBezTo>
                        <a:pt x="3015" y="1"/>
                        <a:pt x="1961" y="442"/>
                        <a:pt x="1201" y="1202"/>
                      </a:cubicBezTo>
                      <a:cubicBezTo>
                        <a:pt x="441" y="1961"/>
                        <a:pt x="0" y="3015"/>
                        <a:pt x="0" y="4094"/>
                      </a:cubicBezTo>
                      <a:cubicBezTo>
                        <a:pt x="0" y="5172"/>
                        <a:pt x="441" y="6226"/>
                        <a:pt x="1201" y="6986"/>
                      </a:cubicBezTo>
                      <a:cubicBezTo>
                        <a:pt x="1961" y="7745"/>
                        <a:pt x="3015" y="8187"/>
                        <a:pt x="4093" y="8187"/>
                      </a:cubicBezTo>
                      <a:cubicBezTo>
                        <a:pt x="5147" y="8187"/>
                        <a:pt x="6225" y="7745"/>
                        <a:pt x="6985" y="6986"/>
                      </a:cubicBezTo>
                      <a:cubicBezTo>
                        <a:pt x="7720" y="6226"/>
                        <a:pt x="8161" y="5172"/>
                        <a:pt x="8161" y="4094"/>
                      </a:cubicBezTo>
                      <a:cubicBezTo>
                        <a:pt x="8161" y="3015"/>
                        <a:pt x="7720" y="1961"/>
                        <a:pt x="6985" y="1202"/>
                      </a:cubicBezTo>
                      <a:cubicBezTo>
                        <a:pt x="6225" y="442"/>
                        <a:pt x="5147" y="1"/>
                        <a:pt x="4093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5" name="Google Shape;255;p35"/>
                <p:cNvSpPr/>
                <p:nvPr/>
              </p:nvSpPr>
              <p:spPr>
                <a:xfrm>
                  <a:off x="1190625" y="238125"/>
                  <a:ext cx="5264500" cy="522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80" h="209134" extrusionOk="0">
                      <a:moveTo>
                        <a:pt x="109138" y="8161"/>
                      </a:moveTo>
                      <a:lnTo>
                        <a:pt x="109138" y="24827"/>
                      </a:lnTo>
                      <a:cubicBezTo>
                        <a:pt x="109138" y="27352"/>
                        <a:pt x="107079" y="29411"/>
                        <a:pt x="104530" y="29411"/>
                      </a:cubicBezTo>
                      <a:lnTo>
                        <a:pt x="60488" y="29411"/>
                      </a:lnTo>
                      <a:cubicBezTo>
                        <a:pt x="57963" y="29411"/>
                        <a:pt x="55905" y="27352"/>
                        <a:pt x="55905" y="24827"/>
                      </a:cubicBezTo>
                      <a:lnTo>
                        <a:pt x="55905" y="8161"/>
                      </a:lnTo>
                      <a:close/>
                      <a:moveTo>
                        <a:pt x="194257" y="59501"/>
                      </a:moveTo>
                      <a:cubicBezTo>
                        <a:pt x="195978" y="59501"/>
                        <a:pt x="197700" y="60157"/>
                        <a:pt x="199011" y="61468"/>
                      </a:cubicBezTo>
                      <a:cubicBezTo>
                        <a:pt x="201634" y="64090"/>
                        <a:pt x="201634" y="68330"/>
                        <a:pt x="199011" y="70953"/>
                      </a:cubicBezTo>
                      <a:lnTo>
                        <a:pt x="196634" y="73330"/>
                      </a:lnTo>
                      <a:lnTo>
                        <a:pt x="187149" y="63821"/>
                      </a:lnTo>
                      <a:lnTo>
                        <a:pt x="189502" y="61468"/>
                      </a:lnTo>
                      <a:cubicBezTo>
                        <a:pt x="190813" y="60157"/>
                        <a:pt x="192535" y="59501"/>
                        <a:pt x="194257" y="59501"/>
                      </a:cubicBezTo>
                      <a:close/>
                      <a:moveTo>
                        <a:pt x="151146" y="8161"/>
                      </a:moveTo>
                      <a:cubicBezTo>
                        <a:pt x="154283" y="8161"/>
                        <a:pt x="156856" y="10735"/>
                        <a:pt x="156856" y="13896"/>
                      </a:cubicBezTo>
                      <a:lnTo>
                        <a:pt x="156856" y="82546"/>
                      </a:lnTo>
                      <a:lnTo>
                        <a:pt x="148695" y="90731"/>
                      </a:lnTo>
                      <a:lnTo>
                        <a:pt x="148695" y="20416"/>
                      </a:lnTo>
                      <a:cubicBezTo>
                        <a:pt x="148695" y="18161"/>
                        <a:pt x="146857" y="16347"/>
                        <a:pt x="144602" y="16347"/>
                      </a:cubicBezTo>
                      <a:lnTo>
                        <a:pt x="117299" y="16347"/>
                      </a:lnTo>
                      <a:lnTo>
                        <a:pt x="117299" y="8161"/>
                      </a:lnTo>
                      <a:close/>
                      <a:moveTo>
                        <a:pt x="181365" y="69605"/>
                      </a:moveTo>
                      <a:lnTo>
                        <a:pt x="190874" y="79114"/>
                      </a:lnTo>
                      <a:lnTo>
                        <a:pt x="183791" y="86197"/>
                      </a:lnTo>
                      <a:lnTo>
                        <a:pt x="154038" y="115926"/>
                      </a:lnTo>
                      <a:lnTo>
                        <a:pt x="144528" y="106442"/>
                      </a:lnTo>
                      <a:lnTo>
                        <a:pt x="181365" y="69605"/>
                      </a:lnTo>
                      <a:close/>
                      <a:moveTo>
                        <a:pt x="140068" y="113525"/>
                      </a:moveTo>
                      <a:lnTo>
                        <a:pt x="146930" y="120387"/>
                      </a:lnTo>
                      <a:lnTo>
                        <a:pt x="134553" y="125902"/>
                      </a:lnTo>
                      <a:lnTo>
                        <a:pt x="140068" y="113525"/>
                      </a:lnTo>
                      <a:close/>
                      <a:moveTo>
                        <a:pt x="47719" y="8161"/>
                      </a:moveTo>
                      <a:lnTo>
                        <a:pt x="47719" y="16347"/>
                      </a:lnTo>
                      <a:lnTo>
                        <a:pt x="20416" y="16347"/>
                      </a:lnTo>
                      <a:cubicBezTo>
                        <a:pt x="18161" y="16347"/>
                        <a:pt x="16347" y="18161"/>
                        <a:pt x="16347" y="20416"/>
                      </a:cubicBezTo>
                      <a:lnTo>
                        <a:pt x="16347" y="188718"/>
                      </a:lnTo>
                      <a:cubicBezTo>
                        <a:pt x="16347" y="190972"/>
                        <a:pt x="18161" y="192811"/>
                        <a:pt x="20416" y="192811"/>
                      </a:cubicBezTo>
                      <a:lnTo>
                        <a:pt x="66174" y="192811"/>
                      </a:lnTo>
                      <a:cubicBezTo>
                        <a:pt x="68428" y="192811"/>
                        <a:pt x="70267" y="190972"/>
                        <a:pt x="70267" y="188718"/>
                      </a:cubicBezTo>
                      <a:cubicBezTo>
                        <a:pt x="70267" y="186463"/>
                        <a:pt x="68428" y="184625"/>
                        <a:pt x="66174" y="184625"/>
                      </a:cubicBezTo>
                      <a:lnTo>
                        <a:pt x="24509" y="184625"/>
                      </a:lnTo>
                      <a:lnTo>
                        <a:pt x="24509" y="24509"/>
                      </a:lnTo>
                      <a:lnTo>
                        <a:pt x="47719" y="24509"/>
                      </a:lnTo>
                      <a:lnTo>
                        <a:pt x="47719" y="24827"/>
                      </a:lnTo>
                      <a:cubicBezTo>
                        <a:pt x="47719" y="31861"/>
                        <a:pt x="53454" y="37572"/>
                        <a:pt x="60488" y="37572"/>
                      </a:cubicBezTo>
                      <a:lnTo>
                        <a:pt x="104530" y="37572"/>
                      </a:lnTo>
                      <a:cubicBezTo>
                        <a:pt x="111564" y="37572"/>
                        <a:pt x="117299" y="31861"/>
                        <a:pt x="117299" y="24827"/>
                      </a:cubicBezTo>
                      <a:lnTo>
                        <a:pt x="117299" y="24509"/>
                      </a:lnTo>
                      <a:lnTo>
                        <a:pt x="140509" y="24509"/>
                      </a:lnTo>
                      <a:lnTo>
                        <a:pt x="140509" y="98893"/>
                      </a:lnTo>
                      <a:lnTo>
                        <a:pt x="135852" y="103550"/>
                      </a:lnTo>
                      <a:cubicBezTo>
                        <a:pt x="135509" y="103893"/>
                        <a:pt x="135215" y="104309"/>
                        <a:pt x="135019" y="104775"/>
                      </a:cubicBezTo>
                      <a:lnTo>
                        <a:pt x="122764" y="132323"/>
                      </a:lnTo>
                      <a:cubicBezTo>
                        <a:pt x="122078" y="133867"/>
                        <a:pt x="122397" y="135656"/>
                        <a:pt x="123598" y="136857"/>
                      </a:cubicBezTo>
                      <a:cubicBezTo>
                        <a:pt x="124382" y="137641"/>
                        <a:pt x="125436" y="138058"/>
                        <a:pt x="126490" y="138058"/>
                      </a:cubicBezTo>
                      <a:cubicBezTo>
                        <a:pt x="127053" y="138058"/>
                        <a:pt x="127617" y="137935"/>
                        <a:pt x="128156" y="137715"/>
                      </a:cubicBezTo>
                      <a:lnTo>
                        <a:pt x="140509" y="132200"/>
                      </a:lnTo>
                      <a:lnTo>
                        <a:pt x="140509" y="184625"/>
                      </a:lnTo>
                      <a:lnTo>
                        <a:pt x="98844" y="184625"/>
                      </a:lnTo>
                      <a:cubicBezTo>
                        <a:pt x="96589" y="184625"/>
                        <a:pt x="94775" y="186463"/>
                        <a:pt x="94775" y="188718"/>
                      </a:cubicBezTo>
                      <a:cubicBezTo>
                        <a:pt x="94775" y="190972"/>
                        <a:pt x="96589" y="192811"/>
                        <a:pt x="98844" y="192811"/>
                      </a:cubicBezTo>
                      <a:lnTo>
                        <a:pt x="144602" y="192811"/>
                      </a:lnTo>
                      <a:cubicBezTo>
                        <a:pt x="146857" y="192811"/>
                        <a:pt x="148695" y="190972"/>
                        <a:pt x="148695" y="188718"/>
                      </a:cubicBezTo>
                      <a:lnTo>
                        <a:pt x="148695" y="128573"/>
                      </a:lnTo>
                      <a:lnTo>
                        <a:pt x="155704" y="125436"/>
                      </a:lnTo>
                      <a:cubicBezTo>
                        <a:pt x="156121" y="125240"/>
                        <a:pt x="156513" y="124995"/>
                        <a:pt x="156856" y="124652"/>
                      </a:cubicBezTo>
                      <a:lnTo>
                        <a:pt x="156856" y="195261"/>
                      </a:lnTo>
                      <a:cubicBezTo>
                        <a:pt x="156856" y="198399"/>
                        <a:pt x="154283" y="200972"/>
                        <a:pt x="151146" y="200972"/>
                      </a:cubicBezTo>
                      <a:lnTo>
                        <a:pt x="13896" y="200972"/>
                      </a:lnTo>
                      <a:cubicBezTo>
                        <a:pt x="10735" y="200972"/>
                        <a:pt x="8161" y="198399"/>
                        <a:pt x="8161" y="195261"/>
                      </a:cubicBezTo>
                      <a:lnTo>
                        <a:pt x="8161" y="13896"/>
                      </a:lnTo>
                      <a:cubicBezTo>
                        <a:pt x="8161" y="10735"/>
                        <a:pt x="10735" y="8161"/>
                        <a:pt x="13896" y="8161"/>
                      </a:cubicBezTo>
                      <a:close/>
                      <a:moveTo>
                        <a:pt x="13896" y="0"/>
                      </a:moveTo>
                      <a:cubicBezTo>
                        <a:pt x="6225" y="0"/>
                        <a:pt x="0" y="6225"/>
                        <a:pt x="0" y="13896"/>
                      </a:cubicBezTo>
                      <a:lnTo>
                        <a:pt x="0" y="195261"/>
                      </a:lnTo>
                      <a:cubicBezTo>
                        <a:pt x="0" y="202908"/>
                        <a:pt x="6225" y="209133"/>
                        <a:pt x="13896" y="209133"/>
                      </a:cubicBezTo>
                      <a:lnTo>
                        <a:pt x="151146" y="209133"/>
                      </a:lnTo>
                      <a:cubicBezTo>
                        <a:pt x="158792" y="209133"/>
                        <a:pt x="165018" y="202908"/>
                        <a:pt x="165018" y="195261"/>
                      </a:cubicBezTo>
                      <a:lnTo>
                        <a:pt x="165018" y="116490"/>
                      </a:lnTo>
                      <a:lnTo>
                        <a:pt x="204771" y="76737"/>
                      </a:lnTo>
                      <a:cubicBezTo>
                        <a:pt x="210579" y="70928"/>
                        <a:pt x="210579" y="61493"/>
                        <a:pt x="204771" y="55684"/>
                      </a:cubicBezTo>
                      <a:cubicBezTo>
                        <a:pt x="201879" y="52780"/>
                        <a:pt x="198068" y="51327"/>
                        <a:pt x="194253" y="51327"/>
                      </a:cubicBezTo>
                      <a:cubicBezTo>
                        <a:pt x="190439" y="51327"/>
                        <a:pt x="186622" y="52780"/>
                        <a:pt x="183718" y="55684"/>
                      </a:cubicBezTo>
                      <a:lnTo>
                        <a:pt x="165018" y="74384"/>
                      </a:lnTo>
                      <a:lnTo>
                        <a:pt x="165018" y="13896"/>
                      </a:lnTo>
                      <a:cubicBezTo>
                        <a:pt x="165018" y="6225"/>
                        <a:pt x="158792" y="0"/>
                        <a:pt x="15114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6" name="Google Shape;256;p35"/>
                <p:cNvSpPr/>
                <p:nvPr/>
              </p:nvSpPr>
              <p:spPr>
                <a:xfrm>
                  <a:off x="2089475" y="1463550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62"/>
                      </a:moveTo>
                      <a:lnTo>
                        <a:pt x="26127" y="26151"/>
                      </a:lnTo>
                      <a:lnTo>
                        <a:pt x="8162" y="26151"/>
                      </a:lnTo>
                      <a:lnTo>
                        <a:pt x="8162" y="8162"/>
                      </a:lnTo>
                      <a:close/>
                      <a:moveTo>
                        <a:pt x="4069" y="1"/>
                      </a:moveTo>
                      <a:cubicBezTo>
                        <a:pt x="1814" y="1"/>
                        <a:pt x="0" y="1839"/>
                        <a:pt x="0" y="4094"/>
                      </a:cubicBezTo>
                      <a:lnTo>
                        <a:pt x="0" y="30220"/>
                      </a:lnTo>
                      <a:cubicBezTo>
                        <a:pt x="0" y="32475"/>
                        <a:pt x="1814" y="34313"/>
                        <a:pt x="4069" y="34313"/>
                      </a:cubicBezTo>
                      <a:lnTo>
                        <a:pt x="30220" y="34313"/>
                      </a:lnTo>
                      <a:cubicBezTo>
                        <a:pt x="32474" y="34313"/>
                        <a:pt x="34313" y="32475"/>
                        <a:pt x="34313" y="30220"/>
                      </a:cubicBezTo>
                      <a:lnTo>
                        <a:pt x="34313" y="4094"/>
                      </a:lnTo>
                      <a:cubicBezTo>
                        <a:pt x="34313" y="1839"/>
                        <a:pt x="32474" y="1"/>
                        <a:pt x="3022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7" name="Google Shape;257;p35"/>
                <p:cNvSpPr/>
                <p:nvPr/>
              </p:nvSpPr>
              <p:spPr>
                <a:xfrm>
                  <a:off x="2089475" y="2586675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86"/>
                      </a:moveTo>
                      <a:lnTo>
                        <a:pt x="26127" y="26151"/>
                      </a:lnTo>
                      <a:lnTo>
                        <a:pt x="8162" y="26151"/>
                      </a:lnTo>
                      <a:lnTo>
                        <a:pt x="8162" y="8186"/>
                      </a:lnTo>
                      <a:close/>
                      <a:moveTo>
                        <a:pt x="4069" y="0"/>
                      </a:moveTo>
                      <a:cubicBezTo>
                        <a:pt x="1814" y="0"/>
                        <a:pt x="0" y="1838"/>
                        <a:pt x="0" y="4093"/>
                      </a:cubicBezTo>
                      <a:lnTo>
                        <a:pt x="0" y="30244"/>
                      </a:lnTo>
                      <a:cubicBezTo>
                        <a:pt x="0" y="32499"/>
                        <a:pt x="1814" y="34312"/>
                        <a:pt x="4069" y="34312"/>
                      </a:cubicBezTo>
                      <a:lnTo>
                        <a:pt x="30220" y="34312"/>
                      </a:lnTo>
                      <a:cubicBezTo>
                        <a:pt x="32474" y="34312"/>
                        <a:pt x="34313" y="32499"/>
                        <a:pt x="34313" y="30244"/>
                      </a:cubicBezTo>
                      <a:lnTo>
                        <a:pt x="34313" y="4093"/>
                      </a:lnTo>
                      <a:cubicBezTo>
                        <a:pt x="34313" y="1838"/>
                        <a:pt x="32474" y="0"/>
                        <a:pt x="302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8" name="Google Shape;258;p35"/>
                <p:cNvSpPr/>
                <p:nvPr/>
              </p:nvSpPr>
              <p:spPr>
                <a:xfrm>
                  <a:off x="2089475" y="3710400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62"/>
                      </a:moveTo>
                      <a:lnTo>
                        <a:pt x="26127" y="26127"/>
                      </a:lnTo>
                      <a:lnTo>
                        <a:pt x="8162" y="26127"/>
                      </a:lnTo>
                      <a:lnTo>
                        <a:pt x="8162" y="8162"/>
                      </a:lnTo>
                      <a:close/>
                      <a:moveTo>
                        <a:pt x="4069" y="0"/>
                      </a:moveTo>
                      <a:cubicBezTo>
                        <a:pt x="1814" y="0"/>
                        <a:pt x="0" y="1814"/>
                        <a:pt x="0" y="4069"/>
                      </a:cubicBezTo>
                      <a:lnTo>
                        <a:pt x="0" y="30220"/>
                      </a:lnTo>
                      <a:cubicBezTo>
                        <a:pt x="0" y="32474"/>
                        <a:pt x="1814" y="34312"/>
                        <a:pt x="4069" y="34312"/>
                      </a:cubicBezTo>
                      <a:lnTo>
                        <a:pt x="30220" y="34312"/>
                      </a:lnTo>
                      <a:cubicBezTo>
                        <a:pt x="32474" y="34312"/>
                        <a:pt x="34313" y="32474"/>
                        <a:pt x="34313" y="30220"/>
                      </a:cubicBezTo>
                      <a:lnTo>
                        <a:pt x="34313" y="4069"/>
                      </a:lnTo>
                      <a:cubicBezTo>
                        <a:pt x="34313" y="1814"/>
                        <a:pt x="32474" y="0"/>
                        <a:pt x="302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9" name="Google Shape;259;p35"/>
                <p:cNvSpPr/>
                <p:nvPr/>
              </p:nvSpPr>
              <p:spPr>
                <a:xfrm>
                  <a:off x="3308775" y="1559900"/>
                  <a:ext cx="912375" cy="6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5" h="26611" extrusionOk="0">
                      <a:moveTo>
                        <a:pt x="32009" y="1"/>
                      </a:moveTo>
                      <a:cubicBezTo>
                        <a:pt x="30962" y="1"/>
                        <a:pt x="29914" y="399"/>
                        <a:pt x="29117" y="1195"/>
                      </a:cubicBezTo>
                      <a:lnTo>
                        <a:pt x="13579" y="16734"/>
                      </a:lnTo>
                      <a:lnTo>
                        <a:pt x="7378" y="10558"/>
                      </a:lnTo>
                      <a:cubicBezTo>
                        <a:pt x="6581" y="9749"/>
                        <a:pt x="5534" y="9345"/>
                        <a:pt x="4486" y="9345"/>
                      </a:cubicBezTo>
                      <a:cubicBezTo>
                        <a:pt x="3438" y="9345"/>
                        <a:pt x="2390" y="9749"/>
                        <a:pt x="1594" y="10558"/>
                      </a:cubicBezTo>
                      <a:cubicBezTo>
                        <a:pt x="1" y="12151"/>
                        <a:pt x="1" y="14724"/>
                        <a:pt x="1594" y="16317"/>
                      </a:cubicBezTo>
                      <a:lnTo>
                        <a:pt x="10687" y="25410"/>
                      </a:lnTo>
                      <a:cubicBezTo>
                        <a:pt x="11495" y="26219"/>
                        <a:pt x="12525" y="26611"/>
                        <a:pt x="13579" y="26611"/>
                      </a:cubicBezTo>
                      <a:cubicBezTo>
                        <a:pt x="14608" y="26611"/>
                        <a:pt x="15662" y="26219"/>
                        <a:pt x="16471" y="25410"/>
                      </a:cubicBezTo>
                      <a:lnTo>
                        <a:pt x="34901" y="6979"/>
                      </a:lnTo>
                      <a:cubicBezTo>
                        <a:pt x="36494" y="5386"/>
                        <a:pt x="36494" y="2788"/>
                        <a:pt x="34901" y="1195"/>
                      </a:cubicBezTo>
                      <a:cubicBezTo>
                        <a:pt x="34105" y="399"/>
                        <a:pt x="33057" y="1"/>
                        <a:pt x="3200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0" name="Google Shape;260;p35"/>
                <p:cNvSpPr/>
                <p:nvPr/>
              </p:nvSpPr>
              <p:spPr>
                <a:xfrm>
                  <a:off x="3308775" y="2683025"/>
                  <a:ext cx="912375" cy="6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5" h="26611" extrusionOk="0">
                      <a:moveTo>
                        <a:pt x="32009" y="0"/>
                      </a:moveTo>
                      <a:cubicBezTo>
                        <a:pt x="30962" y="0"/>
                        <a:pt x="29914" y="398"/>
                        <a:pt x="29117" y="1195"/>
                      </a:cubicBezTo>
                      <a:lnTo>
                        <a:pt x="13579" y="16758"/>
                      </a:lnTo>
                      <a:lnTo>
                        <a:pt x="7378" y="10557"/>
                      </a:lnTo>
                      <a:cubicBezTo>
                        <a:pt x="6581" y="9761"/>
                        <a:pt x="5534" y="9362"/>
                        <a:pt x="4486" y="9362"/>
                      </a:cubicBezTo>
                      <a:cubicBezTo>
                        <a:pt x="3438" y="9362"/>
                        <a:pt x="2390" y="9761"/>
                        <a:pt x="1594" y="10557"/>
                      </a:cubicBezTo>
                      <a:cubicBezTo>
                        <a:pt x="1" y="12150"/>
                        <a:pt x="1" y="14748"/>
                        <a:pt x="1594" y="16341"/>
                      </a:cubicBezTo>
                      <a:lnTo>
                        <a:pt x="10687" y="25410"/>
                      </a:lnTo>
                      <a:cubicBezTo>
                        <a:pt x="11446" y="26194"/>
                        <a:pt x="12500" y="26611"/>
                        <a:pt x="13579" y="26611"/>
                      </a:cubicBezTo>
                      <a:cubicBezTo>
                        <a:pt x="14657" y="26611"/>
                        <a:pt x="15686" y="26194"/>
                        <a:pt x="16471" y="25410"/>
                      </a:cubicBezTo>
                      <a:lnTo>
                        <a:pt x="34901" y="6979"/>
                      </a:lnTo>
                      <a:cubicBezTo>
                        <a:pt x="36494" y="5386"/>
                        <a:pt x="36494" y="2788"/>
                        <a:pt x="34901" y="1195"/>
                      </a:cubicBezTo>
                      <a:cubicBezTo>
                        <a:pt x="34105" y="398"/>
                        <a:pt x="33057" y="0"/>
                        <a:pt x="3200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61" name="Google Shape;261;p35"/>
              <p:cNvSpPr/>
              <p:nvPr/>
            </p:nvSpPr>
            <p:spPr>
              <a:xfrm>
                <a:off x="4541209" y="2073522"/>
                <a:ext cx="162129" cy="118219"/>
              </a:xfrm>
              <a:custGeom>
                <a:avLst/>
                <a:gdLst/>
                <a:ahLst/>
                <a:cxnLst/>
                <a:rect l="l" t="t" r="r" b="b"/>
                <a:pathLst>
                  <a:path w="36495" h="26611" extrusionOk="0">
                    <a:moveTo>
                      <a:pt x="32009" y="0"/>
                    </a:moveTo>
                    <a:cubicBezTo>
                      <a:pt x="30962" y="0"/>
                      <a:pt x="29914" y="398"/>
                      <a:pt x="29117" y="1195"/>
                    </a:cubicBezTo>
                    <a:lnTo>
                      <a:pt x="13579" y="16758"/>
                    </a:lnTo>
                    <a:lnTo>
                      <a:pt x="7378" y="10557"/>
                    </a:lnTo>
                    <a:cubicBezTo>
                      <a:pt x="6581" y="9761"/>
                      <a:pt x="5534" y="9362"/>
                      <a:pt x="4486" y="9362"/>
                    </a:cubicBezTo>
                    <a:cubicBezTo>
                      <a:pt x="3438" y="9362"/>
                      <a:pt x="2390" y="9761"/>
                      <a:pt x="1594" y="10557"/>
                    </a:cubicBezTo>
                    <a:cubicBezTo>
                      <a:pt x="1" y="12150"/>
                      <a:pt x="1" y="14748"/>
                      <a:pt x="1594" y="16341"/>
                    </a:cubicBezTo>
                    <a:lnTo>
                      <a:pt x="10687" y="25410"/>
                    </a:lnTo>
                    <a:cubicBezTo>
                      <a:pt x="11446" y="26194"/>
                      <a:pt x="12500" y="26611"/>
                      <a:pt x="13579" y="26611"/>
                    </a:cubicBezTo>
                    <a:cubicBezTo>
                      <a:pt x="14657" y="26611"/>
                      <a:pt x="15686" y="26194"/>
                      <a:pt x="16471" y="25410"/>
                    </a:cubicBezTo>
                    <a:lnTo>
                      <a:pt x="34901" y="6979"/>
                    </a:lnTo>
                    <a:cubicBezTo>
                      <a:pt x="36494" y="5386"/>
                      <a:pt x="36494" y="2788"/>
                      <a:pt x="34901" y="1195"/>
                    </a:cubicBezTo>
                    <a:cubicBezTo>
                      <a:pt x="34105" y="398"/>
                      <a:pt x="33057" y="0"/>
                      <a:pt x="320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2" name="Google Shape;262;p35"/>
          <p:cNvGrpSpPr/>
          <p:nvPr/>
        </p:nvGrpSpPr>
        <p:grpSpPr>
          <a:xfrm>
            <a:off x="5866375" y="1417125"/>
            <a:ext cx="1008000" cy="1008000"/>
            <a:chOff x="2269625" y="1417138"/>
            <a:chExt cx="1008000" cy="1008000"/>
          </a:xfrm>
        </p:grpSpPr>
        <p:sp>
          <p:nvSpPr>
            <p:cNvPr id="263" name="Google Shape;263;p35"/>
            <p:cNvSpPr/>
            <p:nvPr/>
          </p:nvSpPr>
          <p:spPr>
            <a:xfrm>
              <a:off x="2269625" y="1417138"/>
              <a:ext cx="1008000" cy="10080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" name="Google Shape;264;p35"/>
            <p:cNvGrpSpPr/>
            <p:nvPr/>
          </p:nvGrpSpPr>
          <p:grpSpPr>
            <a:xfrm>
              <a:off x="2513787" y="1661292"/>
              <a:ext cx="519698" cy="519698"/>
              <a:chOff x="1190625" y="238125"/>
              <a:chExt cx="5228350" cy="5228350"/>
            </a:xfrm>
          </p:grpSpPr>
          <p:sp>
            <p:nvSpPr>
              <p:cNvPr id="265" name="Google Shape;265;p35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104579" y="78281"/>
                    </a:moveTo>
                    <a:lnTo>
                      <a:pt x="115976" y="86589"/>
                    </a:lnTo>
                    <a:lnTo>
                      <a:pt x="93182" y="86589"/>
                    </a:lnTo>
                    <a:lnTo>
                      <a:pt x="104579" y="78281"/>
                    </a:lnTo>
                    <a:close/>
                    <a:moveTo>
                      <a:pt x="104579" y="8161"/>
                    </a:moveTo>
                    <a:cubicBezTo>
                      <a:pt x="104750" y="8161"/>
                      <a:pt x="104775" y="8210"/>
                      <a:pt x="104800" y="8333"/>
                    </a:cubicBezTo>
                    <a:lnTo>
                      <a:pt x="113451" y="35097"/>
                    </a:lnTo>
                    <a:cubicBezTo>
                      <a:pt x="113990" y="36788"/>
                      <a:pt x="115559" y="37915"/>
                      <a:pt x="117348" y="37915"/>
                    </a:cubicBezTo>
                    <a:lnTo>
                      <a:pt x="145558" y="37915"/>
                    </a:lnTo>
                    <a:cubicBezTo>
                      <a:pt x="145680" y="37915"/>
                      <a:pt x="145729" y="37915"/>
                      <a:pt x="145803" y="38087"/>
                    </a:cubicBezTo>
                    <a:cubicBezTo>
                      <a:pt x="145852" y="38258"/>
                      <a:pt x="145803" y="38283"/>
                      <a:pt x="145705" y="38356"/>
                    </a:cubicBezTo>
                    <a:lnTo>
                      <a:pt x="122838" y="54900"/>
                    </a:lnTo>
                    <a:cubicBezTo>
                      <a:pt x="121392" y="55954"/>
                      <a:pt x="120804" y="57792"/>
                      <a:pt x="121343" y="59483"/>
                    </a:cubicBezTo>
                    <a:lnTo>
                      <a:pt x="130117" y="86246"/>
                    </a:lnTo>
                    <a:cubicBezTo>
                      <a:pt x="130142" y="86369"/>
                      <a:pt x="130166" y="86418"/>
                      <a:pt x="130019" y="86540"/>
                    </a:cubicBezTo>
                    <a:cubicBezTo>
                      <a:pt x="129951" y="86586"/>
                      <a:pt x="129904" y="86605"/>
                      <a:pt x="129863" y="86605"/>
                    </a:cubicBezTo>
                    <a:cubicBezTo>
                      <a:pt x="129816" y="86605"/>
                      <a:pt x="129777" y="86580"/>
                      <a:pt x="129725" y="86540"/>
                    </a:cubicBezTo>
                    <a:lnTo>
                      <a:pt x="106981" y="69924"/>
                    </a:lnTo>
                    <a:cubicBezTo>
                      <a:pt x="106270" y="69409"/>
                      <a:pt x="105412" y="69139"/>
                      <a:pt x="104579" y="69139"/>
                    </a:cubicBezTo>
                    <a:cubicBezTo>
                      <a:pt x="103721" y="69139"/>
                      <a:pt x="102888" y="69409"/>
                      <a:pt x="102153" y="69924"/>
                    </a:cubicBezTo>
                    <a:lnTo>
                      <a:pt x="79408" y="86540"/>
                    </a:lnTo>
                    <a:cubicBezTo>
                      <a:pt x="79356" y="86580"/>
                      <a:pt x="79318" y="86605"/>
                      <a:pt x="79271" y="86605"/>
                    </a:cubicBezTo>
                    <a:cubicBezTo>
                      <a:pt x="79230" y="86605"/>
                      <a:pt x="79183" y="86586"/>
                      <a:pt x="79114" y="86540"/>
                    </a:cubicBezTo>
                    <a:cubicBezTo>
                      <a:pt x="78967" y="86418"/>
                      <a:pt x="78992" y="86369"/>
                      <a:pt x="79041" y="86246"/>
                    </a:cubicBezTo>
                    <a:lnTo>
                      <a:pt x="87790" y="59483"/>
                    </a:lnTo>
                    <a:cubicBezTo>
                      <a:pt x="88354" y="57792"/>
                      <a:pt x="87741" y="55954"/>
                      <a:pt x="86295" y="54900"/>
                    </a:cubicBezTo>
                    <a:lnTo>
                      <a:pt x="63429" y="38356"/>
                    </a:lnTo>
                    <a:cubicBezTo>
                      <a:pt x="63331" y="38283"/>
                      <a:pt x="63282" y="38258"/>
                      <a:pt x="63355" y="38087"/>
                    </a:cubicBezTo>
                    <a:cubicBezTo>
                      <a:pt x="63404" y="37915"/>
                      <a:pt x="63453" y="37915"/>
                      <a:pt x="63576" y="37915"/>
                    </a:cubicBezTo>
                    <a:lnTo>
                      <a:pt x="91810" y="37915"/>
                    </a:lnTo>
                    <a:cubicBezTo>
                      <a:pt x="93574" y="37915"/>
                      <a:pt x="95143" y="36788"/>
                      <a:pt x="95682" y="35097"/>
                    </a:cubicBezTo>
                    <a:lnTo>
                      <a:pt x="104334" y="8333"/>
                    </a:lnTo>
                    <a:cubicBezTo>
                      <a:pt x="104383" y="8210"/>
                      <a:pt x="104383" y="8161"/>
                      <a:pt x="104579" y="8161"/>
                    </a:cubicBezTo>
                    <a:close/>
                    <a:moveTo>
                      <a:pt x="59630" y="150312"/>
                    </a:moveTo>
                    <a:lnTo>
                      <a:pt x="59630" y="200972"/>
                    </a:lnTo>
                    <a:lnTo>
                      <a:pt x="8161" y="200972"/>
                    </a:lnTo>
                    <a:lnTo>
                      <a:pt x="8161" y="150312"/>
                    </a:lnTo>
                    <a:close/>
                    <a:moveTo>
                      <a:pt x="141342" y="94775"/>
                    </a:moveTo>
                    <a:lnTo>
                      <a:pt x="141342" y="200972"/>
                    </a:lnTo>
                    <a:lnTo>
                      <a:pt x="67816" y="200972"/>
                    </a:lnTo>
                    <a:lnTo>
                      <a:pt x="67816" y="146244"/>
                    </a:lnTo>
                    <a:lnTo>
                      <a:pt x="67816" y="94775"/>
                    </a:lnTo>
                    <a:close/>
                    <a:moveTo>
                      <a:pt x="104579" y="0"/>
                    </a:moveTo>
                    <a:cubicBezTo>
                      <a:pt x="100854" y="0"/>
                      <a:pt x="97716" y="2279"/>
                      <a:pt x="96565" y="5833"/>
                    </a:cubicBezTo>
                    <a:lnTo>
                      <a:pt x="88820" y="29754"/>
                    </a:lnTo>
                    <a:lnTo>
                      <a:pt x="63576" y="29754"/>
                    </a:lnTo>
                    <a:cubicBezTo>
                      <a:pt x="59875" y="29754"/>
                      <a:pt x="56713" y="32033"/>
                      <a:pt x="55586" y="35562"/>
                    </a:cubicBezTo>
                    <a:cubicBezTo>
                      <a:pt x="54434" y="39116"/>
                      <a:pt x="55635" y="42792"/>
                      <a:pt x="58649" y="44974"/>
                    </a:cubicBezTo>
                    <a:lnTo>
                      <a:pt x="79114" y="59777"/>
                    </a:lnTo>
                    <a:lnTo>
                      <a:pt x="71272" y="83722"/>
                    </a:lnTo>
                    <a:cubicBezTo>
                      <a:pt x="70953" y="84678"/>
                      <a:pt x="70806" y="85658"/>
                      <a:pt x="70830" y="86589"/>
                    </a:cubicBezTo>
                    <a:lnTo>
                      <a:pt x="63723" y="86589"/>
                    </a:lnTo>
                    <a:cubicBezTo>
                      <a:pt x="61468" y="86589"/>
                      <a:pt x="59630" y="88428"/>
                      <a:pt x="59630" y="90682"/>
                    </a:cubicBezTo>
                    <a:lnTo>
                      <a:pt x="59630" y="142151"/>
                    </a:lnTo>
                    <a:lnTo>
                      <a:pt x="4093" y="142151"/>
                    </a:lnTo>
                    <a:cubicBezTo>
                      <a:pt x="1838" y="142151"/>
                      <a:pt x="0" y="143989"/>
                      <a:pt x="0" y="146244"/>
                    </a:cubicBezTo>
                    <a:lnTo>
                      <a:pt x="0" y="205065"/>
                    </a:lnTo>
                    <a:cubicBezTo>
                      <a:pt x="0" y="207320"/>
                      <a:pt x="1838" y="209133"/>
                      <a:pt x="4093" y="209133"/>
                    </a:cubicBezTo>
                    <a:lnTo>
                      <a:pt x="205065" y="209133"/>
                    </a:lnTo>
                    <a:cubicBezTo>
                      <a:pt x="207320" y="209133"/>
                      <a:pt x="209133" y="207320"/>
                      <a:pt x="209133" y="205065"/>
                    </a:cubicBezTo>
                    <a:lnTo>
                      <a:pt x="209133" y="191977"/>
                    </a:lnTo>
                    <a:cubicBezTo>
                      <a:pt x="209133" y="189722"/>
                      <a:pt x="207320" y="187909"/>
                      <a:pt x="205065" y="187909"/>
                    </a:cubicBezTo>
                    <a:cubicBezTo>
                      <a:pt x="202810" y="187909"/>
                      <a:pt x="200972" y="189722"/>
                      <a:pt x="200972" y="191977"/>
                    </a:cubicBezTo>
                    <a:lnTo>
                      <a:pt x="200972" y="200972"/>
                    </a:lnTo>
                    <a:lnTo>
                      <a:pt x="149504" y="200972"/>
                    </a:lnTo>
                    <a:lnTo>
                      <a:pt x="149504" y="150312"/>
                    </a:lnTo>
                    <a:lnTo>
                      <a:pt x="200972" y="150312"/>
                    </a:lnTo>
                    <a:lnTo>
                      <a:pt x="200972" y="159307"/>
                    </a:lnTo>
                    <a:cubicBezTo>
                      <a:pt x="200972" y="161562"/>
                      <a:pt x="202810" y="163400"/>
                      <a:pt x="205065" y="163400"/>
                    </a:cubicBezTo>
                    <a:cubicBezTo>
                      <a:pt x="207320" y="163400"/>
                      <a:pt x="209133" y="161562"/>
                      <a:pt x="209133" y="159307"/>
                    </a:cubicBezTo>
                    <a:lnTo>
                      <a:pt x="209133" y="146244"/>
                    </a:lnTo>
                    <a:cubicBezTo>
                      <a:pt x="209133" y="143989"/>
                      <a:pt x="207320" y="142151"/>
                      <a:pt x="205065" y="142151"/>
                    </a:cubicBezTo>
                    <a:lnTo>
                      <a:pt x="149504" y="142151"/>
                    </a:lnTo>
                    <a:lnTo>
                      <a:pt x="149504" y="90682"/>
                    </a:lnTo>
                    <a:cubicBezTo>
                      <a:pt x="149504" y="88428"/>
                      <a:pt x="147665" y="86589"/>
                      <a:pt x="145411" y="86589"/>
                    </a:cubicBezTo>
                    <a:lnTo>
                      <a:pt x="138303" y="86589"/>
                    </a:lnTo>
                    <a:cubicBezTo>
                      <a:pt x="138328" y="85658"/>
                      <a:pt x="138180" y="84678"/>
                      <a:pt x="137886" y="83722"/>
                    </a:cubicBezTo>
                    <a:lnTo>
                      <a:pt x="130044" y="59777"/>
                    </a:lnTo>
                    <a:lnTo>
                      <a:pt x="150484" y="44974"/>
                    </a:lnTo>
                    <a:cubicBezTo>
                      <a:pt x="153498" y="42792"/>
                      <a:pt x="154699" y="39116"/>
                      <a:pt x="153572" y="35562"/>
                    </a:cubicBezTo>
                    <a:cubicBezTo>
                      <a:pt x="152420" y="32033"/>
                      <a:pt x="149283" y="29754"/>
                      <a:pt x="145558" y="29754"/>
                    </a:cubicBezTo>
                    <a:lnTo>
                      <a:pt x="120314" y="29754"/>
                    </a:lnTo>
                    <a:lnTo>
                      <a:pt x="112569" y="5833"/>
                    </a:lnTo>
                    <a:cubicBezTo>
                      <a:pt x="111441" y="2279"/>
                      <a:pt x="108280" y="0"/>
                      <a:pt x="1045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5"/>
              <p:cNvSpPr/>
              <p:nvPr/>
            </p:nvSpPr>
            <p:spPr>
              <a:xfrm>
                <a:off x="5663475" y="238125"/>
                <a:ext cx="204050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69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lnTo>
                      <a:pt x="0" y="9975"/>
                    </a:lnTo>
                    <a:cubicBezTo>
                      <a:pt x="0" y="12230"/>
                      <a:pt x="1838" y="14068"/>
                      <a:pt x="4093" y="14068"/>
                    </a:cubicBezTo>
                    <a:cubicBezTo>
                      <a:pt x="6348" y="14068"/>
                      <a:pt x="8161" y="12230"/>
                      <a:pt x="8161" y="9975"/>
                    </a:cubicBezTo>
                    <a:lnTo>
                      <a:pt x="8161" y="4093"/>
                    </a:lnTo>
                    <a:cubicBezTo>
                      <a:pt x="8161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5"/>
              <p:cNvSpPr/>
              <p:nvPr/>
            </p:nvSpPr>
            <p:spPr>
              <a:xfrm>
                <a:off x="5663475" y="907825"/>
                <a:ext cx="204050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69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lnTo>
                      <a:pt x="0" y="9975"/>
                    </a:lnTo>
                    <a:cubicBezTo>
                      <a:pt x="0" y="12230"/>
                      <a:pt x="1838" y="14068"/>
                      <a:pt x="4093" y="14068"/>
                    </a:cubicBezTo>
                    <a:cubicBezTo>
                      <a:pt x="6348" y="14068"/>
                      <a:pt x="8161" y="12230"/>
                      <a:pt x="8161" y="9975"/>
                    </a:cubicBezTo>
                    <a:lnTo>
                      <a:pt x="8161" y="4093"/>
                    </a:lnTo>
                    <a:cubicBezTo>
                      <a:pt x="8161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5"/>
              <p:cNvSpPr/>
              <p:nvPr/>
            </p:nvSpPr>
            <p:spPr>
              <a:xfrm>
                <a:off x="5924475" y="646800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4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5"/>
              <p:cNvSpPr/>
              <p:nvPr/>
            </p:nvSpPr>
            <p:spPr>
              <a:xfrm>
                <a:off x="5254775" y="646800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4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5"/>
              <p:cNvSpPr/>
              <p:nvPr/>
            </p:nvSpPr>
            <p:spPr>
              <a:xfrm>
                <a:off x="1742050" y="1518075"/>
                <a:ext cx="204075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14069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lnTo>
                      <a:pt x="1" y="9976"/>
                    </a:lnTo>
                    <a:cubicBezTo>
                      <a:pt x="1" y="12231"/>
                      <a:pt x="1839" y="14069"/>
                      <a:pt x="4094" y="14069"/>
                    </a:cubicBezTo>
                    <a:cubicBezTo>
                      <a:pt x="6349" y="14069"/>
                      <a:pt x="8162" y="12231"/>
                      <a:pt x="8162" y="9976"/>
                    </a:cubicBezTo>
                    <a:lnTo>
                      <a:pt x="8162" y="4094"/>
                    </a:ln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5"/>
              <p:cNvSpPr/>
              <p:nvPr/>
            </p:nvSpPr>
            <p:spPr>
              <a:xfrm>
                <a:off x="1742050" y="2187775"/>
                <a:ext cx="204075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14069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lnTo>
                      <a:pt x="1" y="9976"/>
                    </a:lnTo>
                    <a:cubicBezTo>
                      <a:pt x="1" y="12231"/>
                      <a:pt x="1839" y="14069"/>
                      <a:pt x="4094" y="14069"/>
                    </a:cubicBezTo>
                    <a:cubicBezTo>
                      <a:pt x="6349" y="14069"/>
                      <a:pt x="8162" y="12231"/>
                      <a:pt x="8162" y="9976"/>
                    </a:cubicBezTo>
                    <a:lnTo>
                      <a:pt x="8162" y="4094"/>
                    </a:ln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5"/>
              <p:cNvSpPr/>
              <p:nvPr/>
            </p:nvSpPr>
            <p:spPr>
              <a:xfrm>
                <a:off x="2003075" y="1926775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3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3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5"/>
              <p:cNvSpPr/>
              <p:nvPr/>
            </p:nvSpPr>
            <p:spPr>
              <a:xfrm>
                <a:off x="1333375" y="1926775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3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0" y="8162"/>
                      <a:pt x="14069" y="6323"/>
                      <a:pt x="14069" y="4069"/>
                    </a:cubicBezTo>
                    <a:cubicBezTo>
                      <a:pt x="14069" y="1814"/>
                      <a:pt x="12230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5"/>
              <p:cNvSpPr/>
              <p:nvPr/>
            </p:nvSpPr>
            <p:spPr>
              <a:xfrm>
                <a:off x="6214900" y="4527150"/>
                <a:ext cx="2040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62" extrusionOk="0">
                    <a:moveTo>
                      <a:pt x="4094" y="0"/>
                    </a:moveTo>
                    <a:cubicBezTo>
                      <a:pt x="3016" y="0"/>
                      <a:pt x="1962" y="442"/>
                      <a:pt x="1202" y="1201"/>
                    </a:cubicBezTo>
                    <a:cubicBezTo>
                      <a:pt x="442" y="1961"/>
                      <a:pt x="1" y="3015"/>
                      <a:pt x="1" y="4093"/>
                    </a:cubicBezTo>
                    <a:cubicBezTo>
                      <a:pt x="1" y="5147"/>
                      <a:pt x="442" y="6226"/>
                      <a:pt x="1202" y="6961"/>
                    </a:cubicBezTo>
                    <a:cubicBezTo>
                      <a:pt x="1962" y="7721"/>
                      <a:pt x="3016" y="8162"/>
                      <a:pt x="4094" y="8162"/>
                    </a:cubicBezTo>
                    <a:cubicBezTo>
                      <a:pt x="5148" y="8162"/>
                      <a:pt x="6226" y="7721"/>
                      <a:pt x="6961" y="6961"/>
                    </a:cubicBezTo>
                    <a:cubicBezTo>
                      <a:pt x="7721" y="6226"/>
                      <a:pt x="8162" y="5147"/>
                      <a:pt x="8162" y="4093"/>
                    </a:cubicBezTo>
                    <a:cubicBezTo>
                      <a:pt x="8162" y="3015"/>
                      <a:pt x="7721" y="1961"/>
                      <a:pt x="6961" y="1201"/>
                    </a:cubicBezTo>
                    <a:cubicBezTo>
                      <a:pt x="6226" y="442"/>
                      <a:pt x="5148" y="0"/>
                      <a:pt x="40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2BCC40B-729D-45AB-8F8D-015FBBE74ACE}"/>
              </a:ext>
            </a:extLst>
          </p:cNvPr>
          <p:cNvSpPr/>
          <p:nvPr/>
        </p:nvSpPr>
        <p:spPr>
          <a:xfrm>
            <a:off x="5342275" y="2571750"/>
            <a:ext cx="2238739" cy="1312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</a:rPr>
              <a:t>التعرف  على الكلمات الجديدة ، معانيها ، وتوظيفها في عبارات .</a:t>
            </a: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19409B3A-4C40-44B7-965D-23A14F7FEC54}"/>
              </a:ext>
            </a:extLst>
          </p:cNvPr>
          <p:cNvSpPr/>
          <p:nvPr/>
        </p:nvSpPr>
        <p:spPr>
          <a:xfrm>
            <a:off x="1745525" y="2527078"/>
            <a:ext cx="2238739" cy="1312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</a:rPr>
              <a:t>قراءة الكلمات والجُمل ، واكتشاف معنى الكلمة ، والمفرد والجمع منها 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376</Words>
  <Application>Microsoft Office PowerPoint</Application>
  <PresentationFormat>On-screen Show (16:9)</PresentationFormat>
  <Paragraphs>81</Paragraphs>
  <Slides>21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Arabic Typesetting</vt:lpstr>
      <vt:lpstr>Oswald Regular</vt:lpstr>
      <vt:lpstr>Dubai</vt:lpstr>
      <vt:lpstr>Roboto Slab Regular</vt:lpstr>
      <vt:lpstr>Englebert</vt:lpstr>
      <vt:lpstr>Zilla Slab Light</vt:lpstr>
      <vt:lpstr>Sakkal Majalla</vt:lpstr>
      <vt:lpstr>Calibri</vt:lpstr>
      <vt:lpstr>Fira Sans Extra Condensed Medium</vt:lpstr>
      <vt:lpstr>Arial</vt:lpstr>
      <vt:lpstr>Microsoft Sans Serif</vt:lpstr>
      <vt:lpstr>Back to School Social Media by Slidesgo</vt:lpstr>
      <vt:lpstr>PowerPoint Presentation</vt:lpstr>
      <vt:lpstr>PowerPoint Presentation</vt:lpstr>
      <vt:lpstr>ABOUT US</vt:lpstr>
      <vt:lpstr>من هو بطل الحصة ؟؟؟</vt:lpstr>
      <vt:lpstr>PowerPoint Presentation</vt:lpstr>
      <vt:lpstr>ABOUT US</vt:lpstr>
      <vt:lpstr>PowerPoint Presentation</vt:lpstr>
      <vt:lpstr>PowerPoint Presentation</vt:lpstr>
      <vt:lpstr>نواتج التعلم</vt:lpstr>
      <vt:lpstr>التهيئة الحافزة   (الربط مع العلوم)</vt:lpstr>
      <vt:lpstr>03</vt:lpstr>
      <vt:lpstr>03</vt:lpstr>
      <vt:lpstr>03</vt:lpstr>
      <vt:lpstr>03</vt:lpstr>
      <vt:lpstr>03</vt:lpstr>
      <vt:lpstr>03</vt:lpstr>
      <vt:lpstr>03</vt:lpstr>
      <vt:lpstr>03</vt:lpstr>
      <vt:lpstr>PowerPoint Presentation</vt:lpstr>
      <vt:lpstr>اختبر مدى تحقيقك لنواتج التعلم ؟؟ https://wordwall.net/play/9065/059/527   </vt:lpstr>
      <vt:lpstr>شكرًا لكم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مدرسة الطويلة</dc:title>
  <dc:creator>SUPER</dc:creator>
  <cp:lastModifiedBy>fatmah ali</cp:lastModifiedBy>
  <cp:revision>26</cp:revision>
  <dcterms:modified xsi:type="dcterms:W3CDTF">2021-01-12T04:06:50Z</dcterms:modified>
</cp:coreProperties>
</file>