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3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5" r:id="rId4"/>
    <p:sldMasterId id="2147483707" r:id="rId5"/>
    <p:sldMasterId id="2147483714" r:id="rId6"/>
    <p:sldMasterId id="2147483727" r:id="rId7"/>
    <p:sldMasterId id="2147483747" r:id="rId8"/>
  </p:sldMasterIdLst>
  <p:notesMasterIdLst>
    <p:notesMasterId r:id="rId51"/>
  </p:notesMasterIdLst>
  <p:sldIdLst>
    <p:sldId id="258" r:id="rId9"/>
    <p:sldId id="536" r:id="rId10"/>
    <p:sldId id="4887" r:id="rId11"/>
    <p:sldId id="4888" r:id="rId12"/>
    <p:sldId id="259" r:id="rId13"/>
    <p:sldId id="305" r:id="rId14"/>
    <p:sldId id="4915" r:id="rId15"/>
    <p:sldId id="863" r:id="rId16"/>
    <p:sldId id="5360" r:id="rId17"/>
    <p:sldId id="260" r:id="rId18"/>
    <p:sldId id="4914" r:id="rId19"/>
    <p:sldId id="333" r:id="rId20"/>
    <p:sldId id="331" r:id="rId21"/>
    <p:sldId id="330" r:id="rId22"/>
    <p:sldId id="332" r:id="rId23"/>
    <p:sldId id="5361" r:id="rId24"/>
    <p:sldId id="256" r:id="rId25"/>
    <p:sldId id="861" r:id="rId26"/>
    <p:sldId id="5377" r:id="rId27"/>
    <p:sldId id="257" r:id="rId28"/>
    <p:sldId id="5000" r:id="rId29"/>
    <p:sldId id="5001" r:id="rId30"/>
    <p:sldId id="596" r:id="rId31"/>
    <p:sldId id="3950" r:id="rId32"/>
    <p:sldId id="5382" r:id="rId33"/>
    <p:sldId id="5383" r:id="rId34"/>
    <p:sldId id="4909" r:id="rId35"/>
    <p:sldId id="5384" r:id="rId36"/>
    <p:sldId id="5380" r:id="rId37"/>
    <p:sldId id="5378" r:id="rId38"/>
    <p:sldId id="5390" r:id="rId39"/>
    <p:sldId id="5379" r:id="rId40"/>
    <p:sldId id="5392" r:id="rId41"/>
    <p:sldId id="4905" r:id="rId42"/>
    <p:sldId id="4904" r:id="rId43"/>
    <p:sldId id="5391" r:id="rId44"/>
    <p:sldId id="5386" r:id="rId45"/>
    <p:sldId id="5387" r:id="rId46"/>
    <p:sldId id="5389" r:id="rId47"/>
    <p:sldId id="4881" r:id="rId48"/>
    <p:sldId id="5385" r:id="rId49"/>
    <p:sldId id="492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C0964-00A3-433A-B0FB-104C6C5EF13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AED6A-55DF-4FD5-BF88-146549054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4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36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2000" dirty="0"/>
              <a:t>تصميم:</a:t>
            </a:r>
          </a:p>
          <a:p>
            <a:pPr algn="ctr"/>
            <a:r>
              <a:rPr lang="ar-JO" sz="2000" dirty="0"/>
              <a:t>البوربوينت الإسلامي</a:t>
            </a:r>
          </a:p>
          <a:p>
            <a:pPr algn="ctr"/>
            <a:r>
              <a:rPr lang="en-US" sz="2000" dirty="0"/>
              <a:t>https://www.youtube.com/c/IslamicPowerPoint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6009F-3A06-4B0E-B245-B88084879162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4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dirty="0"/>
              <a:t>تصميم:</a:t>
            </a:r>
          </a:p>
          <a:p>
            <a:pPr algn="ctr"/>
            <a:r>
              <a:rPr lang="ar-JO" dirty="0"/>
              <a:t>البوربوينت الإسلامي</a:t>
            </a:r>
          </a:p>
          <a:p>
            <a:pPr algn="ctr"/>
            <a:r>
              <a:rPr lang="en-US" dirty="0"/>
              <a:t>https://www.youtube.com/c/IslamicPowerPoint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6009F-3A06-4B0E-B245-B88084879162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53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36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2000" dirty="0"/>
              <a:t>تصميم:</a:t>
            </a:r>
          </a:p>
          <a:p>
            <a:pPr algn="ctr"/>
            <a:r>
              <a:rPr lang="ar-JO" sz="2000" dirty="0"/>
              <a:t>البوربوينت الإسلامي</a:t>
            </a:r>
          </a:p>
          <a:p>
            <a:pPr algn="ctr"/>
            <a:r>
              <a:rPr lang="en-US" sz="2000" dirty="0"/>
              <a:t>https://www.youtube.com/c/IslamicPowerPoint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6009F-3A06-4B0E-B245-B88084879162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4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20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dirty="0"/>
              <a:t>تصميم:</a:t>
            </a:r>
          </a:p>
          <a:p>
            <a:pPr algn="ctr"/>
            <a:r>
              <a:rPr lang="ar-JO" dirty="0"/>
              <a:t>البوربوينت الإسلامي</a:t>
            </a:r>
          </a:p>
          <a:p>
            <a:pPr algn="ctr"/>
            <a:r>
              <a:rPr lang="en-US" dirty="0"/>
              <a:t>https://www.youtube.com/c/IslamicPowerPoint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6009F-3A06-4B0E-B245-B88084879162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65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sz="3600" dirty="0">
                <a:solidFill>
                  <a:srgbClr val="FF0000"/>
                </a:solidFill>
              </a:rPr>
              <a:t>يوزع هذا العرض مجانًا</a:t>
            </a:r>
          </a:p>
          <a:p>
            <a:pPr algn="ctr"/>
            <a:r>
              <a:rPr lang="ar-JO" sz="2000" dirty="0"/>
              <a:t>تصميم:</a:t>
            </a:r>
          </a:p>
          <a:p>
            <a:pPr algn="ctr"/>
            <a:r>
              <a:rPr lang="ar-JO" sz="2000" dirty="0"/>
              <a:t>البوربوينت الإسلامي</a:t>
            </a:r>
          </a:p>
          <a:p>
            <a:pPr algn="ctr"/>
            <a:r>
              <a:rPr lang="en-US" sz="2000" dirty="0"/>
              <a:t>https://www.youtube.com/c/IslamicPowerPoint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6009F-3A06-4B0E-B245-B88084879162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05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F81FC-B867-44FB-9CD6-566B7C57B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526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F81FC-B867-44FB-9CD6-566B7C57B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566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قيام اتحاد دولة الامارات – أزمة كورونا  باللقاح –  حلم زايد مسبار الامل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F81FC-B867-44FB-9CD6-566B7C57B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529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79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A0797-3541-4FB5-A5E7-8A4CFA106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BC39B9-10AC-426D-93C8-BF678BEAC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0B157-E7FD-4BE2-A32A-FEBC6DE4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2C00C-2FA9-431C-BBE1-FC61CE27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818B9-35A0-4F41-A1C3-E9787C81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8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53AA-F694-4E0A-8ABD-B0B6F379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C9A64-5C00-4016-9F0B-79F7D7FE9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A42A9-52A7-4835-A4AE-025395139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725A-0A6E-4B37-9EB2-B0B40746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9ECA6-7F67-4B13-8DC3-63B5BD51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4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9B4F59-A6EE-42C0-9884-C87969779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1A2991-E970-4B6E-AF41-B06A8333C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8E390-AA35-4017-9F7B-0D4A7831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9A75A-0E27-4F36-846C-517063C2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2AA86-5899-4E16-B54C-2E27B0FA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94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45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5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92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74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99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15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28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CEAF-BD28-478B-85E4-AB1975E4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A8AD5-3DB9-4EFC-A8BB-C3083B341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8C047-B344-44B9-A375-8B86FACB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BA240-9161-4A35-831F-C79269168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F887F-8FDD-4CD9-A1B2-C26A4D34E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14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1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97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91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57100" y="1620633"/>
            <a:ext cx="8995200" cy="26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67803" y="-104043"/>
            <a:ext cx="12293521" cy="7032371"/>
            <a:chOff x="238125" y="810400"/>
            <a:chExt cx="7122550" cy="4074375"/>
          </a:xfrm>
        </p:grpSpPr>
        <p:sp>
          <p:nvSpPr>
            <p:cNvPr id="11" name="Google Shape;11;p2"/>
            <p:cNvSpPr/>
            <p:nvPr/>
          </p:nvSpPr>
          <p:spPr>
            <a:xfrm>
              <a:off x="238125" y="839425"/>
              <a:ext cx="956600" cy="933575"/>
            </a:xfrm>
            <a:custGeom>
              <a:avLst/>
              <a:gdLst/>
              <a:ahLst/>
              <a:cxnLst/>
              <a:rect l="l" t="t" r="r" b="b"/>
              <a:pathLst>
                <a:path w="38264" h="37343" extrusionOk="0">
                  <a:moveTo>
                    <a:pt x="0" y="1"/>
                  </a:moveTo>
                  <a:lnTo>
                    <a:pt x="0" y="37342"/>
                  </a:lnTo>
                  <a:lnTo>
                    <a:pt x="38264" y="18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8200" y="810400"/>
              <a:ext cx="3192475" cy="835800"/>
            </a:xfrm>
            <a:custGeom>
              <a:avLst/>
              <a:gdLst/>
              <a:ahLst/>
              <a:cxnLst/>
              <a:rect l="l" t="t" r="r" b="b"/>
              <a:pathLst>
                <a:path w="127699" h="33432" extrusionOk="0">
                  <a:moveTo>
                    <a:pt x="0" y="0"/>
                  </a:moveTo>
                  <a:lnTo>
                    <a:pt x="23972" y="33432"/>
                  </a:lnTo>
                  <a:lnTo>
                    <a:pt x="42191" y="19823"/>
                  </a:lnTo>
                  <a:lnTo>
                    <a:pt x="73300" y="24894"/>
                  </a:lnTo>
                  <a:lnTo>
                    <a:pt x="97272" y="13830"/>
                  </a:lnTo>
                  <a:lnTo>
                    <a:pt x="127699" y="33192"/>
                  </a:lnTo>
                  <a:lnTo>
                    <a:pt x="127477" y="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0000" y="1035350"/>
              <a:ext cx="760675" cy="604875"/>
            </a:xfrm>
            <a:custGeom>
              <a:avLst/>
              <a:gdLst/>
              <a:ahLst/>
              <a:cxnLst/>
              <a:rect l="l" t="t" r="r" b="b"/>
              <a:pathLst>
                <a:path w="30427" h="24195" extrusionOk="0">
                  <a:moveTo>
                    <a:pt x="30205" y="1"/>
                  </a:moveTo>
                  <a:cubicBezTo>
                    <a:pt x="29744" y="1"/>
                    <a:pt x="0" y="4832"/>
                    <a:pt x="0" y="4832"/>
                  </a:cubicBezTo>
                  <a:lnTo>
                    <a:pt x="30427" y="24194"/>
                  </a:lnTo>
                  <a:lnTo>
                    <a:pt x="302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67500" y="833400"/>
              <a:ext cx="455500" cy="812800"/>
            </a:xfrm>
            <a:custGeom>
              <a:avLst/>
              <a:gdLst/>
              <a:ahLst/>
              <a:cxnLst/>
              <a:rect l="l" t="t" r="r" b="b"/>
              <a:pathLst>
                <a:path w="18220" h="32512" extrusionOk="0">
                  <a:moveTo>
                    <a:pt x="4836" y="0"/>
                  </a:moveTo>
                  <a:cubicBezTo>
                    <a:pt x="4780" y="0"/>
                    <a:pt x="4808" y="107"/>
                    <a:pt x="4908" y="306"/>
                  </a:cubicBezTo>
                  <a:lnTo>
                    <a:pt x="4908" y="306"/>
                  </a:lnTo>
                  <a:cubicBezTo>
                    <a:pt x="4908" y="107"/>
                    <a:pt x="4889" y="2"/>
                    <a:pt x="4850" y="2"/>
                  </a:cubicBezTo>
                  <a:cubicBezTo>
                    <a:pt x="4845" y="1"/>
                    <a:pt x="4840" y="0"/>
                    <a:pt x="4836" y="0"/>
                  </a:cubicBezTo>
                  <a:close/>
                  <a:moveTo>
                    <a:pt x="4908" y="306"/>
                  </a:moveTo>
                  <a:cubicBezTo>
                    <a:pt x="4921" y="3596"/>
                    <a:pt x="0" y="32512"/>
                    <a:pt x="0" y="32512"/>
                  </a:cubicBezTo>
                  <a:lnTo>
                    <a:pt x="18219" y="18903"/>
                  </a:lnTo>
                  <a:cubicBezTo>
                    <a:pt x="18219" y="18903"/>
                    <a:pt x="6140" y="2741"/>
                    <a:pt x="4908" y="3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22975" y="821925"/>
              <a:ext cx="777750" cy="610850"/>
            </a:xfrm>
            <a:custGeom>
              <a:avLst/>
              <a:gdLst/>
              <a:ahLst/>
              <a:cxnLst/>
              <a:rect l="l" t="t" r="r" b="b"/>
              <a:pathLst>
                <a:path w="31110" h="24434" extrusionOk="0">
                  <a:moveTo>
                    <a:pt x="19824" y="0"/>
                  </a:moveTo>
                  <a:lnTo>
                    <a:pt x="0" y="19362"/>
                  </a:lnTo>
                  <a:lnTo>
                    <a:pt x="31109" y="24433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718550" y="821925"/>
              <a:ext cx="1135025" cy="334250"/>
            </a:xfrm>
            <a:custGeom>
              <a:avLst/>
              <a:gdLst/>
              <a:ahLst/>
              <a:cxnLst/>
              <a:rect l="l" t="t" r="r" b="b"/>
              <a:pathLst>
                <a:path w="45401" h="13370" extrusionOk="0">
                  <a:moveTo>
                    <a:pt x="1" y="0"/>
                  </a:moveTo>
                  <a:lnTo>
                    <a:pt x="35258" y="13369"/>
                  </a:lnTo>
                  <a:lnTo>
                    <a:pt x="45400" y="4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18975" y="3766800"/>
              <a:ext cx="766225" cy="1111975"/>
            </a:xfrm>
            <a:custGeom>
              <a:avLst/>
              <a:gdLst/>
              <a:ahLst/>
              <a:cxnLst/>
              <a:rect l="l" t="t" r="r" b="b"/>
              <a:pathLst>
                <a:path w="30649" h="44479" extrusionOk="0">
                  <a:moveTo>
                    <a:pt x="1845" y="1"/>
                  </a:moveTo>
                  <a:lnTo>
                    <a:pt x="1" y="44478"/>
                  </a:lnTo>
                  <a:lnTo>
                    <a:pt x="30648" y="44478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25550" y="3766800"/>
              <a:ext cx="939550" cy="1111975"/>
            </a:xfrm>
            <a:custGeom>
              <a:avLst/>
              <a:gdLst/>
              <a:ahLst/>
              <a:cxnLst/>
              <a:rect l="l" t="t" r="r" b="b"/>
              <a:pathLst>
                <a:path w="37582" h="44479" extrusionOk="0">
                  <a:moveTo>
                    <a:pt x="37582" y="1"/>
                  </a:moveTo>
                  <a:lnTo>
                    <a:pt x="0" y="44478"/>
                  </a:lnTo>
                  <a:lnTo>
                    <a:pt x="35738" y="44478"/>
                  </a:lnTo>
                  <a:lnTo>
                    <a:pt x="37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94625" y="2314650"/>
              <a:ext cx="2760525" cy="2564125"/>
            </a:xfrm>
            <a:custGeom>
              <a:avLst/>
              <a:gdLst/>
              <a:ahLst/>
              <a:cxnLst/>
              <a:rect l="l" t="t" r="r" b="b"/>
              <a:pathLst>
                <a:path w="110421" h="102565" extrusionOk="0">
                  <a:moveTo>
                    <a:pt x="110420" y="0"/>
                  </a:moveTo>
                  <a:lnTo>
                    <a:pt x="76306" y="20745"/>
                  </a:lnTo>
                  <a:lnTo>
                    <a:pt x="57626" y="55321"/>
                  </a:lnTo>
                  <a:lnTo>
                    <a:pt x="27661" y="58087"/>
                  </a:lnTo>
                  <a:lnTo>
                    <a:pt x="0" y="102564"/>
                  </a:lnTo>
                  <a:lnTo>
                    <a:pt x="110420" y="102343"/>
                  </a:lnTo>
                  <a:lnTo>
                    <a:pt x="1104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02275" y="2314650"/>
              <a:ext cx="852875" cy="846875"/>
            </a:xfrm>
            <a:custGeom>
              <a:avLst/>
              <a:gdLst/>
              <a:ahLst/>
              <a:cxnLst/>
              <a:rect l="l" t="t" r="r" b="b"/>
              <a:pathLst>
                <a:path w="34115" h="33875" extrusionOk="0">
                  <a:moveTo>
                    <a:pt x="34114" y="0"/>
                  </a:moveTo>
                  <a:lnTo>
                    <a:pt x="0" y="20745"/>
                  </a:lnTo>
                  <a:lnTo>
                    <a:pt x="34114" y="33875"/>
                  </a:lnTo>
                  <a:lnTo>
                    <a:pt x="3411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02275" y="2833275"/>
              <a:ext cx="852875" cy="743150"/>
            </a:xfrm>
            <a:custGeom>
              <a:avLst/>
              <a:gdLst/>
              <a:ahLst/>
              <a:cxnLst/>
              <a:rect l="l" t="t" r="r" b="b"/>
              <a:pathLst>
                <a:path w="34115" h="29726" extrusionOk="0">
                  <a:moveTo>
                    <a:pt x="0" y="0"/>
                  </a:moveTo>
                  <a:lnTo>
                    <a:pt x="6454" y="29726"/>
                  </a:lnTo>
                  <a:lnTo>
                    <a:pt x="34114" y="13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B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63625" y="3161500"/>
              <a:ext cx="691525" cy="916500"/>
            </a:xfrm>
            <a:custGeom>
              <a:avLst/>
              <a:gdLst/>
              <a:ahLst/>
              <a:cxnLst/>
              <a:rect l="l" t="t" r="r" b="b"/>
              <a:pathLst>
                <a:path w="27661" h="36660" extrusionOk="0">
                  <a:moveTo>
                    <a:pt x="27660" y="1"/>
                  </a:moveTo>
                  <a:lnTo>
                    <a:pt x="0" y="16597"/>
                  </a:lnTo>
                  <a:lnTo>
                    <a:pt x="27660" y="36660"/>
                  </a:lnTo>
                  <a:lnTo>
                    <a:pt x="27660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35275" y="2833275"/>
              <a:ext cx="628375" cy="864400"/>
            </a:xfrm>
            <a:custGeom>
              <a:avLst/>
              <a:gdLst/>
              <a:ahLst/>
              <a:cxnLst/>
              <a:rect l="l" t="t" r="r" b="b"/>
              <a:pathLst>
                <a:path w="25135" h="34576" extrusionOk="0">
                  <a:moveTo>
                    <a:pt x="18680" y="0"/>
                  </a:moveTo>
                  <a:lnTo>
                    <a:pt x="0" y="34576"/>
                  </a:lnTo>
                  <a:lnTo>
                    <a:pt x="25134" y="29726"/>
                  </a:lnTo>
                  <a:lnTo>
                    <a:pt x="18680" y="0"/>
                  </a:lnTo>
                  <a:close/>
                </a:path>
              </a:pathLst>
            </a:custGeom>
            <a:solidFill>
              <a:srgbClr val="45A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04075" y="3576400"/>
              <a:ext cx="951075" cy="524650"/>
            </a:xfrm>
            <a:custGeom>
              <a:avLst/>
              <a:gdLst/>
              <a:ahLst/>
              <a:cxnLst/>
              <a:rect l="l" t="t" r="r" b="b"/>
              <a:pathLst>
                <a:path w="38043" h="20986" extrusionOk="0">
                  <a:moveTo>
                    <a:pt x="10382" y="1"/>
                  </a:moveTo>
                  <a:lnTo>
                    <a:pt x="0" y="20986"/>
                  </a:lnTo>
                  <a:lnTo>
                    <a:pt x="0" y="20986"/>
                  </a:lnTo>
                  <a:lnTo>
                    <a:pt x="38042" y="20064"/>
                  </a:lnTo>
                  <a:lnTo>
                    <a:pt x="10382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04075" y="4077975"/>
              <a:ext cx="951075" cy="524200"/>
            </a:xfrm>
            <a:custGeom>
              <a:avLst/>
              <a:gdLst/>
              <a:ahLst/>
              <a:cxnLst/>
              <a:rect l="l" t="t" r="r" b="b"/>
              <a:pathLst>
                <a:path w="38043" h="20968" extrusionOk="0">
                  <a:moveTo>
                    <a:pt x="38042" y="1"/>
                  </a:moveTo>
                  <a:lnTo>
                    <a:pt x="0" y="923"/>
                  </a:lnTo>
                  <a:lnTo>
                    <a:pt x="24212" y="20967"/>
                  </a:lnTo>
                  <a:lnTo>
                    <a:pt x="38042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597300" y="3697650"/>
              <a:ext cx="806800" cy="403400"/>
            </a:xfrm>
            <a:custGeom>
              <a:avLst/>
              <a:gdLst/>
              <a:ahLst/>
              <a:cxnLst/>
              <a:rect l="l" t="t" r="r" b="b"/>
              <a:pathLst>
                <a:path w="32272" h="16136" extrusionOk="0">
                  <a:moveTo>
                    <a:pt x="17519" y="1"/>
                  </a:moveTo>
                  <a:lnTo>
                    <a:pt x="1" y="10825"/>
                  </a:lnTo>
                  <a:lnTo>
                    <a:pt x="32271" y="16136"/>
                  </a:lnTo>
                  <a:lnTo>
                    <a:pt x="17519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86125" y="3697650"/>
              <a:ext cx="749175" cy="270650"/>
            </a:xfrm>
            <a:custGeom>
              <a:avLst/>
              <a:gdLst/>
              <a:ahLst/>
              <a:cxnLst/>
              <a:rect l="l" t="t" r="r" b="b"/>
              <a:pathLst>
                <a:path w="29967" h="10826" extrusionOk="0">
                  <a:moveTo>
                    <a:pt x="29966" y="1"/>
                  </a:moveTo>
                  <a:lnTo>
                    <a:pt x="1" y="2767"/>
                  </a:lnTo>
                  <a:lnTo>
                    <a:pt x="12448" y="10825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13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54175" y="3766800"/>
              <a:ext cx="743150" cy="697075"/>
            </a:xfrm>
            <a:custGeom>
              <a:avLst/>
              <a:gdLst/>
              <a:ahLst/>
              <a:cxnLst/>
              <a:rect l="l" t="t" r="r" b="b"/>
              <a:pathLst>
                <a:path w="29726" h="27883" extrusionOk="0">
                  <a:moveTo>
                    <a:pt x="17279" y="1"/>
                  </a:moveTo>
                  <a:lnTo>
                    <a:pt x="19" y="27852"/>
                  </a:lnTo>
                  <a:lnTo>
                    <a:pt x="19" y="27852"/>
                  </a:lnTo>
                  <a:cubicBezTo>
                    <a:pt x="888" y="26767"/>
                    <a:pt x="29726" y="8059"/>
                    <a:pt x="29726" y="8059"/>
                  </a:cubicBezTo>
                  <a:lnTo>
                    <a:pt x="17279" y="1"/>
                  </a:lnTo>
                  <a:close/>
                  <a:moveTo>
                    <a:pt x="19" y="27852"/>
                  </a:moveTo>
                  <a:lnTo>
                    <a:pt x="19" y="27852"/>
                  </a:lnTo>
                  <a:cubicBezTo>
                    <a:pt x="9" y="27864"/>
                    <a:pt x="3" y="27874"/>
                    <a:pt x="0" y="27882"/>
                  </a:cubicBezTo>
                  <a:lnTo>
                    <a:pt x="19" y="27852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97300" y="3968275"/>
              <a:ext cx="806800" cy="524625"/>
            </a:xfrm>
            <a:custGeom>
              <a:avLst/>
              <a:gdLst/>
              <a:ahLst/>
              <a:cxnLst/>
              <a:rect l="l" t="t" r="r" b="b"/>
              <a:pathLst>
                <a:path w="32272" h="20985" extrusionOk="0">
                  <a:moveTo>
                    <a:pt x="32269" y="5310"/>
                  </a:moveTo>
                  <a:lnTo>
                    <a:pt x="32271" y="5311"/>
                  </a:lnTo>
                  <a:cubicBezTo>
                    <a:pt x="32270" y="5311"/>
                    <a:pt x="32270" y="5311"/>
                    <a:pt x="32269" y="5310"/>
                  </a:cubicBezTo>
                  <a:close/>
                  <a:moveTo>
                    <a:pt x="1" y="0"/>
                  </a:moveTo>
                  <a:lnTo>
                    <a:pt x="9461" y="20985"/>
                  </a:lnTo>
                  <a:cubicBezTo>
                    <a:pt x="9461" y="20985"/>
                    <a:pt x="30569" y="5308"/>
                    <a:pt x="32237" y="5308"/>
                  </a:cubicBezTo>
                  <a:cubicBezTo>
                    <a:pt x="32248" y="5308"/>
                    <a:pt x="32259" y="5309"/>
                    <a:pt x="32269" y="5310"/>
                  </a:cubicBezTo>
                  <a:lnTo>
                    <a:pt x="32269" y="5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94625" y="4463850"/>
              <a:ext cx="1170050" cy="414925"/>
            </a:xfrm>
            <a:custGeom>
              <a:avLst/>
              <a:gdLst/>
              <a:ahLst/>
              <a:cxnLst/>
              <a:rect l="l" t="t" r="r" b="b"/>
              <a:pathLst>
                <a:path w="46802" h="16597" extrusionOk="0">
                  <a:moveTo>
                    <a:pt x="10382" y="0"/>
                  </a:moveTo>
                  <a:lnTo>
                    <a:pt x="0" y="16596"/>
                  </a:lnTo>
                  <a:lnTo>
                    <a:pt x="46802" y="1844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33800" y="4492875"/>
              <a:ext cx="1146550" cy="380375"/>
            </a:xfrm>
            <a:custGeom>
              <a:avLst/>
              <a:gdLst/>
              <a:ahLst/>
              <a:cxnLst/>
              <a:rect l="l" t="t" r="r" b="b"/>
              <a:pathLst>
                <a:path w="45862" h="15215" extrusionOk="0">
                  <a:moveTo>
                    <a:pt x="1" y="1"/>
                  </a:moveTo>
                  <a:lnTo>
                    <a:pt x="17519" y="15214"/>
                  </a:lnTo>
                  <a:lnTo>
                    <a:pt x="45862" y="23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59425" y="3859000"/>
              <a:ext cx="4345025" cy="1014250"/>
            </a:xfrm>
            <a:custGeom>
              <a:avLst/>
              <a:gdLst/>
              <a:ahLst/>
              <a:cxnLst/>
              <a:rect l="l" t="t" r="r" b="b"/>
              <a:pathLst>
                <a:path w="173801" h="40570" extrusionOk="0">
                  <a:moveTo>
                    <a:pt x="111564" y="1"/>
                  </a:moveTo>
                  <a:lnTo>
                    <a:pt x="92903" y="2527"/>
                  </a:lnTo>
                  <a:cubicBezTo>
                    <a:pt x="92903" y="2527"/>
                    <a:pt x="1" y="40569"/>
                    <a:pt x="702" y="40569"/>
                  </a:cubicBezTo>
                  <a:lnTo>
                    <a:pt x="173800" y="40569"/>
                  </a:lnTo>
                  <a:cubicBezTo>
                    <a:pt x="173800" y="40569"/>
                    <a:pt x="156743" y="11987"/>
                    <a:pt x="155821" y="11987"/>
                  </a:cubicBezTo>
                  <a:cubicBezTo>
                    <a:pt x="155139" y="11987"/>
                    <a:pt x="138764" y="20746"/>
                    <a:pt x="137620" y="21207"/>
                  </a:cubicBezTo>
                  <a:cubicBezTo>
                    <a:pt x="137616" y="21208"/>
                    <a:pt x="137610" y="21209"/>
                    <a:pt x="137604" y="21209"/>
                  </a:cubicBezTo>
                  <a:cubicBezTo>
                    <a:pt x="136441" y="21209"/>
                    <a:pt x="111564" y="1"/>
                    <a:pt x="111564" y="1"/>
                  </a:cubicBezTo>
                  <a:close/>
                </a:path>
              </a:pathLst>
            </a:custGeom>
            <a:solidFill>
              <a:srgbClr val="FED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36300" y="4158650"/>
              <a:ext cx="518650" cy="714600"/>
            </a:xfrm>
            <a:custGeom>
              <a:avLst/>
              <a:gdLst/>
              <a:ahLst/>
              <a:cxnLst/>
              <a:rect l="l" t="t" r="r" b="b"/>
              <a:pathLst>
                <a:path w="20746" h="28584" extrusionOk="0">
                  <a:moveTo>
                    <a:pt x="20746" y="1"/>
                  </a:moveTo>
                  <a:lnTo>
                    <a:pt x="2545" y="9221"/>
                  </a:lnTo>
                  <a:lnTo>
                    <a:pt x="1" y="28583"/>
                  </a:lnTo>
                  <a:lnTo>
                    <a:pt x="207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68200" y="3859000"/>
              <a:ext cx="968125" cy="1025775"/>
            </a:xfrm>
            <a:custGeom>
              <a:avLst/>
              <a:gdLst/>
              <a:ahLst/>
              <a:cxnLst/>
              <a:rect l="l" t="t" r="r" b="b"/>
              <a:pathLst>
                <a:path w="38725" h="41031" extrusionOk="0">
                  <a:moveTo>
                    <a:pt x="15213" y="1"/>
                  </a:moveTo>
                  <a:lnTo>
                    <a:pt x="0" y="40790"/>
                  </a:lnTo>
                  <a:lnTo>
                    <a:pt x="38725" y="41030"/>
                  </a:lnTo>
                  <a:cubicBezTo>
                    <a:pt x="38725" y="41030"/>
                    <a:pt x="16375" y="923"/>
                    <a:pt x="15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76000" y="3859000"/>
              <a:ext cx="472550" cy="604875"/>
            </a:xfrm>
            <a:custGeom>
              <a:avLst/>
              <a:gdLst/>
              <a:ahLst/>
              <a:cxnLst/>
              <a:rect l="l" t="t" r="r" b="b"/>
              <a:pathLst>
                <a:path w="18902" h="24195" extrusionOk="0">
                  <a:moveTo>
                    <a:pt x="18901" y="1"/>
                  </a:moveTo>
                  <a:lnTo>
                    <a:pt x="0" y="2767"/>
                  </a:lnTo>
                  <a:lnTo>
                    <a:pt x="10142" y="24194"/>
                  </a:lnTo>
                  <a:lnTo>
                    <a:pt x="18901" y="1"/>
                  </a:lnTo>
                  <a:close/>
                </a:path>
              </a:pathLst>
            </a:custGeom>
            <a:solidFill>
              <a:srgbClr val="F7B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96000" y="3922175"/>
              <a:ext cx="933575" cy="541700"/>
            </a:xfrm>
            <a:custGeom>
              <a:avLst/>
              <a:gdLst/>
              <a:ahLst/>
              <a:cxnLst/>
              <a:rect l="l" t="t" r="r" b="b"/>
              <a:pathLst>
                <a:path w="37343" h="21668" extrusionOk="0">
                  <a:moveTo>
                    <a:pt x="27440" y="0"/>
                  </a:moveTo>
                  <a:lnTo>
                    <a:pt x="1" y="11304"/>
                  </a:lnTo>
                  <a:lnTo>
                    <a:pt x="37342" y="21667"/>
                  </a:lnTo>
                  <a:lnTo>
                    <a:pt x="27440" y="0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96000" y="4204750"/>
              <a:ext cx="933575" cy="680025"/>
            </a:xfrm>
            <a:custGeom>
              <a:avLst/>
              <a:gdLst/>
              <a:ahLst/>
              <a:cxnLst/>
              <a:rect l="l" t="t" r="r" b="b"/>
              <a:pathLst>
                <a:path w="37343" h="27201" extrusionOk="0">
                  <a:moveTo>
                    <a:pt x="1" y="1"/>
                  </a:moveTo>
                  <a:lnTo>
                    <a:pt x="31349" y="27200"/>
                  </a:lnTo>
                  <a:lnTo>
                    <a:pt x="37342" y="103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987100" y="4204750"/>
              <a:ext cx="1181125" cy="680025"/>
            </a:xfrm>
            <a:custGeom>
              <a:avLst/>
              <a:gdLst/>
              <a:ahLst/>
              <a:cxnLst/>
              <a:rect l="l" t="t" r="r" b="b"/>
              <a:pathLst>
                <a:path w="47245" h="27201" extrusionOk="0">
                  <a:moveTo>
                    <a:pt x="16357" y="1"/>
                  </a:moveTo>
                  <a:lnTo>
                    <a:pt x="0" y="27200"/>
                  </a:lnTo>
                  <a:lnTo>
                    <a:pt x="47244" y="26960"/>
                  </a:lnTo>
                  <a:lnTo>
                    <a:pt x="16357" y="1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76950" y="4204750"/>
              <a:ext cx="1619075" cy="680025"/>
            </a:xfrm>
            <a:custGeom>
              <a:avLst/>
              <a:gdLst/>
              <a:ahLst/>
              <a:cxnLst/>
              <a:rect l="l" t="t" r="r" b="b"/>
              <a:pathLst>
                <a:path w="64763" h="27201" extrusionOk="0">
                  <a:moveTo>
                    <a:pt x="64763" y="1"/>
                  </a:moveTo>
                  <a:lnTo>
                    <a:pt x="1" y="26739"/>
                  </a:lnTo>
                  <a:lnTo>
                    <a:pt x="48406" y="27200"/>
                  </a:lnTo>
                  <a:lnTo>
                    <a:pt x="64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125" y="821925"/>
              <a:ext cx="5296050" cy="1198625"/>
            </a:xfrm>
            <a:custGeom>
              <a:avLst/>
              <a:gdLst/>
              <a:ahLst/>
              <a:cxnLst/>
              <a:rect l="l" t="t" r="r" b="b"/>
              <a:pathLst>
                <a:path w="211842" h="47945" extrusionOk="0">
                  <a:moveTo>
                    <a:pt x="0" y="0"/>
                  </a:moveTo>
                  <a:lnTo>
                    <a:pt x="1162" y="2305"/>
                  </a:lnTo>
                  <a:lnTo>
                    <a:pt x="35497" y="37341"/>
                  </a:lnTo>
                  <a:lnTo>
                    <a:pt x="46340" y="21667"/>
                  </a:lnTo>
                  <a:lnTo>
                    <a:pt x="64320" y="47944"/>
                  </a:lnTo>
                  <a:lnTo>
                    <a:pt x="96811" y="9681"/>
                  </a:lnTo>
                  <a:lnTo>
                    <a:pt x="138081" y="25134"/>
                  </a:lnTo>
                  <a:lnTo>
                    <a:pt x="186025" y="20063"/>
                  </a:lnTo>
                  <a:lnTo>
                    <a:pt x="2118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7425" y="821925"/>
              <a:ext cx="979650" cy="933550"/>
            </a:xfrm>
            <a:custGeom>
              <a:avLst/>
              <a:gdLst/>
              <a:ahLst/>
              <a:cxnLst/>
              <a:rect l="l" t="t" r="r" b="b"/>
              <a:pathLst>
                <a:path w="39186" h="37342" extrusionOk="0">
                  <a:moveTo>
                    <a:pt x="0" y="0"/>
                  </a:moveTo>
                  <a:lnTo>
                    <a:pt x="11525" y="37341"/>
                  </a:lnTo>
                  <a:lnTo>
                    <a:pt x="39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46100" y="821075"/>
              <a:ext cx="1042825" cy="1199475"/>
            </a:xfrm>
            <a:custGeom>
              <a:avLst/>
              <a:gdLst/>
              <a:ahLst/>
              <a:cxnLst/>
              <a:rect l="l" t="t" r="r" b="b"/>
              <a:pathLst>
                <a:path w="41713" h="47979" extrusionOk="0">
                  <a:moveTo>
                    <a:pt x="41427" y="1"/>
                  </a:moveTo>
                  <a:cubicBezTo>
                    <a:pt x="39725" y="1"/>
                    <a:pt x="4832" y="17552"/>
                    <a:pt x="4832" y="17552"/>
                  </a:cubicBezTo>
                  <a:lnTo>
                    <a:pt x="1" y="47978"/>
                  </a:lnTo>
                  <a:cubicBezTo>
                    <a:pt x="1" y="47978"/>
                    <a:pt x="41712" y="956"/>
                    <a:pt x="41491" y="34"/>
                  </a:cubicBezTo>
                  <a:cubicBezTo>
                    <a:pt x="41491" y="12"/>
                    <a:pt x="41469" y="1"/>
                    <a:pt x="41427" y="1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550" y="821925"/>
              <a:ext cx="1735225" cy="628350"/>
            </a:xfrm>
            <a:custGeom>
              <a:avLst/>
              <a:gdLst/>
              <a:ahLst/>
              <a:cxnLst/>
              <a:rect l="l" t="t" r="r" b="b"/>
              <a:pathLst>
                <a:path w="69409" h="25134" extrusionOk="0">
                  <a:moveTo>
                    <a:pt x="18" y="0"/>
                  </a:moveTo>
                  <a:cubicBezTo>
                    <a:pt x="1" y="0"/>
                    <a:pt x="26" y="12"/>
                    <a:pt x="91" y="35"/>
                  </a:cubicBezTo>
                  <a:lnTo>
                    <a:pt x="91" y="35"/>
                  </a:lnTo>
                  <a:cubicBezTo>
                    <a:pt x="57" y="12"/>
                    <a:pt x="33" y="0"/>
                    <a:pt x="18" y="0"/>
                  </a:cubicBezTo>
                  <a:close/>
                  <a:moveTo>
                    <a:pt x="91" y="35"/>
                  </a:moveTo>
                  <a:cubicBezTo>
                    <a:pt x="1608" y="1077"/>
                    <a:pt x="21464" y="25134"/>
                    <a:pt x="21464" y="25134"/>
                  </a:cubicBezTo>
                  <a:lnTo>
                    <a:pt x="69408" y="20063"/>
                  </a:lnTo>
                  <a:cubicBezTo>
                    <a:pt x="69408" y="20063"/>
                    <a:pt x="2696" y="962"/>
                    <a:pt x="91" y="35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3766800"/>
              <a:ext cx="732100" cy="1111975"/>
            </a:xfrm>
            <a:custGeom>
              <a:avLst/>
              <a:gdLst/>
              <a:ahLst/>
              <a:cxnLst/>
              <a:rect l="l" t="t" r="r" b="b"/>
              <a:pathLst>
                <a:path w="29284" h="44479" extrusionOk="0">
                  <a:moveTo>
                    <a:pt x="0" y="1"/>
                  </a:moveTo>
                  <a:lnTo>
                    <a:pt x="0" y="44478"/>
                  </a:lnTo>
                  <a:lnTo>
                    <a:pt x="29283" y="444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887600"/>
              <a:ext cx="703050" cy="928025"/>
            </a:xfrm>
            <a:custGeom>
              <a:avLst/>
              <a:gdLst/>
              <a:ahLst/>
              <a:cxnLst/>
              <a:rect l="l" t="t" r="r" b="b"/>
              <a:pathLst>
                <a:path w="28122" h="37121" extrusionOk="0">
                  <a:moveTo>
                    <a:pt x="0" y="0"/>
                  </a:moveTo>
                  <a:lnTo>
                    <a:pt x="0" y="37120"/>
                  </a:lnTo>
                  <a:lnTo>
                    <a:pt x="28121" y="20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778325"/>
              <a:ext cx="881925" cy="627925"/>
            </a:xfrm>
            <a:custGeom>
              <a:avLst/>
              <a:gdLst/>
              <a:ahLst/>
              <a:cxnLst/>
              <a:rect l="l" t="t" r="r" b="b"/>
              <a:pathLst>
                <a:path w="35277" h="25117" extrusionOk="0">
                  <a:moveTo>
                    <a:pt x="35276" y="1"/>
                  </a:moveTo>
                  <a:lnTo>
                    <a:pt x="0" y="4371"/>
                  </a:lnTo>
                  <a:lnTo>
                    <a:pt x="28121" y="25116"/>
                  </a:lnTo>
                  <a:lnTo>
                    <a:pt x="35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265225"/>
              <a:ext cx="881925" cy="622400"/>
            </a:xfrm>
            <a:custGeom>
              <a:avLst/>
              <a:gdLst/>
              <a:ahLst/>
              <a:cxnLst/>
              <a:rect l="l" t="t" r="r" b="b"/>
              <a:pathLst>
                <a:path w="35277" h="24896" extrusionOk="0">
                  <a:moveTo>
                    <a:pt x="0" y="1"/>
                  </a:moveTo>
                  <a:lnTo>
                    <a:pt x="0" y="24895"/>
                  </a:lnTo>
                  <a:lnTo>
                    <a:pt x="35276" y="20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2769650"/>
              <a:ext cx="881925" cy="1008700"/>
            </a:xfrm>
            <a:custGeom>
              <a:avLst/>
              <a:gdLst/>
              <a:ahLst/>
              <a:cxnLst/>
              <a:rect l="l" t="t" r="r" b="b"/>
              <a:pathLst>
                <a:path w="35277" h="40348" extrusionOk="0">
                  <a:moveTo>
                    <a:pt x="0" y="1"/>
                  </a:moveTo>
                  <a:lnTo>
                    <a:pt x="0" y="19824"/>
                  </a:lnTo>
                  <a:lnTo>
                    <a:pt x="35276" y="40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67500" y="3103875"/>
              <a:ext cx="322725" cy="622375"/>
            </a:xfrm>
            <a:custGeom>
              <a:avLst/>
              <a:gdLst/>
              <a:ahLst/>
              <a:cxnLst/>
              <a:rect l="l" t="t" r="r" b="b"/>
              <a:pathLst>
                <a:path w="12909" h="24895" extrusionOk="0">
                  <a:moveTo>
                    <a:pt x="3467" y="1"/>
                  </a:moveTo>
                  <a:lnTo>
                    <a:pt x="0" y="24895"/>
                  </a:lnTo>
                  <a:lnTo>
                    <a:pt x="12909" y="1591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548525" y="3103875"/>
              <a:ext cx="305675" cy="622375"/>
            </a:xfrm>
            <a:custGeom>
              <a:avLst/>
              <a:gdLst/>
              <a:ahLst/>
              <a:cxnLst/>
              <a:rect l="l" t="t" r="r" b="b"/>
              <a:pathLst>
                <a:path w="12227" h="24895" extrusionOk="0">
                  <a:moveTo>
                    <a:pt x="12226" y="1"/>
                  </a:moveTo>
                  <a:lnTo>
                    <a:pt x="0" y="5533"/>
                  </a:lnTo>
                  <a:lnTo>
                    <a:pt x="8759" y="24895"/>
                  </a:lnTo>
                  <a:lnTo>
                    <a:pt x="12226" y="1"/>
                  </a:lnTo>
                  <a:close/>
                </a:path>
              </a:pathLst>
            </a:custGeom>
            <a:solidFill>
              <a:srgbClr val="FED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0" y="6695"/>
                  </a:lnTo>
                  <a:lnTo>
                    <a:pt x="7598" y="12688"/>
                  </a:lnTo>
                  <a:lnTo>
                    <a:pt x="7598" y="126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7598" y="12688"/>
                  </a:lnTo>
                  <a:lnTo>
                    <a:pt x="5532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28575" y="3103875"/>
              <a:ext cx="253575" cy="582275"/>
            </a:xfrm>
            <a:custGeom>
              <a:avLst/>
              <a:gdLst/>
              <a:ahLst/>
              <a:cxnLst/>
              <a:rect l="l" t="t" r="r" b="b"/>
              <a:pathLst>
                <a:path w="10143" h="23291" extrusionOk="0">
                  <a:moveTo>
                    <a:pt x="10143" y="1"/>
                  </a:moveTo>
                  <a:lnTo>
                    <a:pt x="2085" y="3689"/>
                  </a:lnTo>
                  <a:lnTo>
                    <a:pt x="1" y="23291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828575" y="3103875"/>
              <a:ext cx="472575" cy="582275"/>
            </a:xfrm>
            <a:custGeom>
              <a:avLst/>
              <a:gdLst/>
              <a:ahLst/>
              <a:cxnLst/>
              <a:rect l="l" t="t" r="r" b="b"/>
              <a:pathLst>
                <a:path w="18903" h="23291" extrusionOk="0">
                  <a:moveTo>
                    <a:pt x="10143" y="1"/>
                  </a:moveTo>
                  <a:lnTo>
                    <a:pt x="1" y="23291"/>
                  </a:lnTo>
                  <a:lnTo>
                    <a:pt x="18902" y="9922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56E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726775" y="1997475"/>
              <a:ext cx="564750" cy="593800"/>
            </a:xfrm>
            <a:custGeom>
              <a:avLst/>
              <a:gdLst/>
              <a:ahLst/>
              <a:cxnLst/>
              <a:rect l="l" t="t" r="r" b="b"/>
              <a:pathLst>
                <a:path w="22590" h="23752" extrusionOk="0">
                  <a:moveTo>
                    <a:pt x="5994" y="0"/>
                  </a:moveTo>
                  <a:lnTo>
                    <a:pt x="0" y="23751"/>
                  </a:lnTo>
                  <a:lnTo>
                    <a:pt x="22590" y="7837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76600" y="1686300"/>
              <a:ext cx="414925" cy="507125"/>
            </a:xfrm>
            <a:custGeom>
              <a:avLst/>
              <a:gdLst/>
              <a:ahLst/>
              <a:cxnLst/>
              <a:rect l="l" t="t" r="r" b="b"/>
              <a:pathLst>
                <a:path w="16597" h="20285" extrusionOk="0">
                  <a:moveTo>
                    <a:pt x="16597" y="0"/>
                  </a:moveTo>
                  <a:lnTo>
                    <a:pt x="1" y="12447"/>
                  </a:lnTo>
                  <a:lnTo>
                    <a:pt x="16597" y="20284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rgbClr val="249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853550" y="1657725"/>
              <a:ext cx="437975" cy="339775"/>
            </a:xfrm>
            <a:custGeom>
              <a:avLst/>
              <a:gdLst/>
              <a:ahLst/>
              <a:cxnLst/>
              <a:rect l="l" t="t" r="r" b="b"/>
              <a:pathLst>
                <a:path w="17519" h="13591" extrusionOk="0">
                  <a:moveTo>
                    <a:pt x="0" y="0"/>
                  </a:moveTo>
                  <a:lnTo>
                    <a:pt x="923" y="13590"/>
                  </a:lnTo>
                  <a:lnTo>
                    <a:pt x="17519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6775" y="1657725"/>
              <a:ext cx="149850" cy="933550"/>
            </a:xfrm>
            <a:custGeom>
              <a:avLst/>
              <a:gdLst/>
              <a:ahLst/>
              <a:cxnLst/>
              <a:rect l="l" t="t" r="r" b="b"/>
              <a:pathLst>
                <a:path w="5994" h="37342" extrusionOk="0">
                  <a:moveTo>
                    <a:pt x="5071" y="0"/>
                  </a:moveTo>
                  <a:lnTo>
                    <a:pt x="0" y="37341"/>
                  </a:lnTo>
                  <a:lnTo>
                    <a:pt x="5994" y="13590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rgbClr val="A7D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0327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4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00" name="Google Shape;100;p4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>
            <a:off x="-74350" y="-161124"/>
            <a:ext cx="5130321" cy="1694991"/>
            <a:chOff x="4070650" y="2144975"/>
            <a:chExt cx="1043625" cy="344800"/>
          </a:xfrm>
        </p:grpSpPr>
        <p:sp>
          <p:nvSpPr>
            <p:cNvPr id="111" name="Google Shape;111;p4"/>
            <p:cNvSpPr/>
            <p:nvPr/>
          </p:nvSpPr>
          <p:spPr>
            <a:xfrm>
              <a:off x="4691500" y="2144975"/>
              <a:ext cx="195825" cy="284825"/>
            </a:xfrm>
            <a:custGeom>
              <a:avLst/>
              <a:gdLst/>
              <a:ahLst/>
              <a:cxnLst/>
              <a:rect l="l" t="t" r="r" b="b"/>
              <a:pathLst>
                <a:path w="7833" h="11393" extrusionOk="0">
                  <a:moveTo>
                    <a:pt x="1" y="0"/>
                  </a:moveTo>
                  <a:lnTo>
                    <a:pt x="7298" y="11392"/>
                  </a:lnTo>
                  <a:lnTo>
                    <a:pt x="7832" y="0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873950" y="2144975"/>
              <a:ext cx="240325" cy="284825"/>
            </a:xfrm>
            <a:custGeom>
              <a:avLst/>
              <a:gdLst/>
              <a:ahLst/>
              <a:cxnLst/>
              <a:rect l="l" t="t" r="r" b="b"/>
              <a:pathLst>
                <a:path w="9613" h="11393" extrusionOk="0">
                  <a:moveTo>
                    <a:pt x="534" y="0"/>
                  </a:moveTo>
                  <a:lnTo>
                    <a:pt x="0" y="11392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4"/>
          <p:cNvSpPr txBox="1">
            <a:spLocks noGrp="1"/>
          </p:cNvSpPr>
          <p:nvPr>
            <p:ph type="subTitle" idx="1"/>
          </p:nvPr>
        </p:nvSpPr>
        <p:spPr>
          <a:xfrm>
            <a:off x="2076233" y="1825200"/>
            <a:ext cx="8039600" cy="28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subTitle" idx="2"/>
          </p:nvPr>
        </p:nvSpPr>
        <p:spPr>
          <a:xfrm>
            <a:off x="2524784" y="4331244"/>
            <a:ext cx="3693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707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 &amp; body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225600" y="1256267"/>
            <a:ext cx="106616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⏷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124" name="Google Shape;124;p5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25" name="Google Shape;125;p5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6880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">
  <p:cSld name="Text &amp; Imag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58995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138" name="Google Shape;138;p6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39" name="Google Shape;139;p6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" name="Google Shape;144;p6"/>
          <p:cNvSpPr txBox="1">
            <a:spLocks noGrp="1"/>
          </p:cNvSpPr>
          <p:nvPr>
            <p:ph type="subTitle" idx="1"/>
          </p:nvPr>
        </p:nvSpPr>
        <p:spPr>
          <a:xfrm>
            <a:off x="58995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45" name="Google Shape;145;p6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46" name="Google Shape;146;p6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927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178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8178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7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61" name="Google Shape;161;p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7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72" name="Google Shape;172;p7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81642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9F169-E2E2-45B3-B3FE-4E928714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AA40-E5AC-4342-983B-097DAAA4E3F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97407-4F65-4AB4-9226-239CE582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CC7CB-D750-4A41-B3F7-8929D163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83D26-F32F-4438-BAE5-5A6C7900A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07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5AD6-789A-40C8-AE50-081F7DC38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75859-7E37-457A-90F4-BC125ED78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AC5CE-79E4-49B3-A781-D123450D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CD31E-B538-4188-B79E-111D7A37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674BB-52AA-4F19-9515-354D9D05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8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6B76-78BD-4B7F-B209-D751BCB0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9125B-9581-451A-9D11-6890CAC7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74F6D-12F4-44B7-9615-B80766BD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117CE-937F-45EC-A6BD-5DBAA21A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4195F-399E-462C-927D-B1A1C64A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17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0EAD-EA7E-46CD-A984-5738504D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7217B-C17F-4292-98F7-996F88A66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BDE12-7ADD-4F66-921B-64049C6D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1F33B-2A0B-46AC-87F9-A7343B23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3D1D8-9101-438A-8892-808495DF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67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gradFill flip="none" rotWithShape="1">
          <a:gsLst>
            <a:gs pos="0">
              <a:srgbClr val="FAE2E1"/>
            </a:gs>
            <a:gs pos="100000">
              <a:srgbClr val="E0E0E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"/>
          <p:cNvSpPr/>
          <p:nvPr/>
        </p:nvSpPr>
        <p:spPr>
          <a:xfrm>
            <a:off x="-38098" y="2362200"/>
            <a:ext cx="11620500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6518" y="3068"/>
                </a:moveTo>
                <a:cubicBezTo>
                  <a:pt x="6839" y="2784"/>
                  <a:pt x="7101" y="3243"/>
                  <a:pt x="7277" y="3151"/>
                </a:cubicBezTo>
                <a:cubicBezTo>
                  <a:pt x="7409" y="3115"/>
                  <a:pt x="7563" y="2590"/>
                  <a:pt x="7615" y="2771"/>
                </a:cubicBezTo>
                <a:cubicBezTo>
                  <a:pt x="7723" y="2872"/>
                  <a:pt x="7831" y="3503"/>
                  <a:pt x="7804" y="3602"/>
                </a:cubicBezTo>
                <a:cubicBezTo>
                  <a:pt x="7776" y="3701"/>
                  <a:pt x="8132" y="4053"/>
                  <a:pt x="8158" y="4235"/>
                </a:cubicBezTo>
                <a:cubicBezTo>
                  <a:pt x="8183" y="4417"/>
                  <a:pt x="8367" y="4733"/>
                  <a:pt x="8475" y="4811"/>
                </a:cubicBezTo>
                <a:cubicBezTo>
                  <a:pt x="8583" y="4888"/>
                  <a:pt x="8632" y="4877"/>
                  <a:pt x="8804" y="4702"/>
                </a:cubicBezTo>
                <a:cubicBezTo>
                  <a:pt x="8975" y="4527"/>
                  <a:pt x="9290" y="3845"/>
                  <a:pt x="9504" y="3761"/>
                </a:cubicBezTo>
                <a:cubicBezTo>
                  <a:pt x="9719" y="3676"/>
                  <a:pt x="10047" y="2734"/>
                  <a:pt x="10161" y="2810"/>
                </a:cubicBezTo>
                <a:cubicBezTo>
                  <a:pt x="10276" y="2887"/>
                  <a:pt x="10267" y="3668"/>
                  <a:pt x="10380" y="3666"/>
                </a:cubicBezTo>
                <a:cubicBezTo>
                  <a:pt x="10494" y="3663"/>
                  <a:pt x="10791" y="3680"/>
                  <a:pt x="10935" y="3587"/>
                </a:cubicBezTo>
                <a:cubicBezTo>
                  <a:pt x="11080" y="3493"/>
                  <a:pt x="11238" y="4028"/>
                  <a:pt x="11345" y="4048"/>
                </a:cubicBezTo>
                <a:cubicBezTo>
                  <a:pt x="11452" y="4259"/>
                  <a:pt x="11729" y="4500"/>
                  <a:pt x="11827" y="4459"/>
                </a:cubicBezTo>
                <a:cubicBezTo>
                  <a:pt x="11925" y="4417"/>
                  <a:pt x="12199" y="4994"/>
                  <a:pt x="12335" y="4970"/>
                </a:cubicBezTo>
                <a:cubicBezTo>
                  <a:pt x="12471" y="4945"/>
                  <a:pt x="12408" y="4501"/>
                  <a:pt x="12643" y="4311"/>
                </a:cubicBezTo>
                <a:cubicBezTo>
                  <a:pt x="12878" y="4120"/>
                  <a:pt x="12969" y="4533"/>
                  <a:pt x="13092" y="4299"/>
                </a:cubicBezTo>
                <a:cubicBezTo>
                  <a:pt x="13216" y="4065"/>
                  <a:pt x="13442" y="4982"/>
                  <a:pt x="13685" y="4607"/>
                </a:cubicBezTo>
                <a:cubicBezTo>
                  <a:pt x="14436" y="4288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195" y="13170"/>
                  <a:pt x="1277" y="12530"/>
                </a:cubicBezTo>
                <a:cubicBezTo>
                  <a:pt x="1358" y="11891"/>
                  <a:pt x="1483" y="11488"/>
                  <a:pt x="1593" y="10947"/>
                </a:cubicBezTo>
                <a:cubicBezTo>
                  <a:pt x="1703" y="10407"/>
                  <a:pt x="1727" y="9721"/>
                  <a:pt x="1937" y="9285"/>
                </a:cubicBezTo>
                <a:cubicBezTo>
                  <a:pt x="2559" y="8851"/>
                  <a:pt x="2202" y="8685"/>
                  <a:pt x="2454" y="8415"/>
                </a:cubicBezTo>
                <a:cubicBezTo>
                  <a:pt x="2618" y="8305"/>
                  <a:pt x="2833" y="9017"/>
                  <a:pt x="2829" y="8628"/>
                </a:cubicBezTo>
                <a:cubicBezTo>
                  <a:pt x="2826" y="8239"/>
                  <a:pt x="3373" y="9937"/>
                  <a:pt x="3375" y="9404"/>
                </a:cubicBezTo>
                <a:cubicBezTo>
                  <a:pt x="3558" y="9356"/>
                  <a:pt x="3368" y="8563"/>
                  <a:pt x="3502" y="8438"/>
                </a:cubicBezTo>
                <a:cubicBezTo>
                  <a:pt x="3598" y="8328"/>
                  <a:pt x="3542" y="7734"/>
                  <a:pt x="3627" y="7671"/>
                </a:cubicBezTo>
                <a:cubicBezTo>
                  <a:pt x="3712" y="7608"/>
                  <a:pt x="4134" y="8076"/>
                  <a:pt x="4127" y="7302"/>
                </a:cubicBezTo>
                <a:cubicBezTo>
                  <a:pt x="4120" y="6529"/>
                  <a:pt x="4563" y="6525"/>
                  <a:pt x="4717" y="6078"/>
                </a:cubicBezTo>
                <a:cubicBezTo>
                  <a:pt x="4871" y="5631"/>
                  <a:pt x="4927" y="4613"/>
                  <a:pt x="5051" y="4620"/>
                </a:cubicBezTo>
                <a:cubicBezTo>
                  <a:pt x="5174" y="4627"/>
                  <a:pt x="5423" y="3661"/>
                  <a:pt x="5531" y="3547"/>
                </a:cubicBezTo>
                <a:cubicBezTo>
                  <a:pt x="5618" y="3400"/>
                  <a:pt x="6019" y="2722"/>
                  <a:pt x="6086" y="2424"/>
                </a:cubicBezTo>
                <a:cubicBezTo>
                  <a:pt x="6177" y="2083"/>
                  <a:pt x="6360" y="3209"/>
                  <a:pt x="6518" y="3068"/>
                </a:cubicBezTo>
                <a:close/>
              </a:path>
            </a:pathLst>
          </a:custGeom>
          <a:solidFill>
            <a:srgbClr val="E0E0E0">
              <a:alpha val="47000"/>
            </a:srgbClr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25" name="Shape"/>
          <p:cNvSpPr/>
          <p:nvPr/>
        </p:nvSpPr>
        <p:spPr>
          <a:xfrm>
            <a:off x="-38097" y="5105401"/>
            <a:ext cx="12283856" cy="1798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38" extrusionOk="0">
                <a:moveTo>
                  <a:pt x="3556" y="3"/>
                </a:moveTo>
                <a:cubicBezTo>
                  <a:pt x="3745" y="-62"/>
                  <a:pt x="3862" y="1092"/>
                  <a:pt x="3950" y="965"/>
                </a:cubicBezTo>
                <a:cubicBezTo>
                  <a:pt x="4037" y="837"/>
                  <a:pt x="4276" y="1605"/>
                  <a:pt x="4373" y="1733"/>
                </a:cubicBezTo>
                <a:cubicBezTo>
                  <a:pt x="4489" y="1869"/>
                  <a:pt x="4606" y="2462"/>
                  <a:pt x="4664" y="2934"/>
                </a:cubicBezTo>
                <a:cubicBezTo>
                  <a:pt x="4722" y="3406"/>
                  <a:pt x="4694" y="3934"/>
                  <a:pt x="4796" y="3991"/>
                </a:cubicBezTo>
                <a:cubicBezTo>
                  <a:pt x="5111" y="4447"/>
                  <a:pt x="5029" y="3022"/>
                  <a:pt x="5153" y="3654"/>
                </a:cubicBezTo>
                <a:cubicBezTo>
                  <a:pt x="5277" y="4287"/>
                  <a:pt x="5404" y="4279"/>
                  <a:pt x="5529" y="4855"/>
                </a:cubicBezTo>
                <a:cubicBezTo>
                  <a:pt x="5655" y="5431"/>
                  <a:pt x="5692" y="3870"/>
                  <a:pt x="5821" y="4663"/>
                </a:cubicBezTo>
                <a:cubicBezTo>
                  <a:pt x="5949" y="5456"/>
                  <a:pt x="5987" y="6312"/>
                  <a:pt x="6159" y="6584"/>
                </a:cubicBezTo>
                <a:cubicBezTo>
                  <a:pt x="6331" y="6856"/>
                  <a:pt x="6394" y="5201"/>
                  <a:pt x="6629" y="5287"/>
                </a:cubicBezTo>
                <a:cubicBezTo>
                  <a:pt x="6865" y="5374"/>
                  <a:pt x="7012" y="5364"/>
                  <a:pt x="7177" y="5759"/>
                </a:cubicBezTo>
                <a:cubicBezTo>
                  <a:pt x="7342" y="6154"/>
                  <a:pt x="7439" y="7187"/>
                  <a:pt x="7620" y="7657"/>
                </a:cubicBezTo>
                <a:cubicBezTo>
                  <a:pt x="7801" y="8127"/>
                  <a:pt x="8101" y="8409"/>
                  <a:pt x="8263" y="8578"/>
                </a:cubicBezTo>
                <a:cubicBezTo>
                  <a:pt x="8425" y="8747"/>
                  <a:pt x="8517" y="8451"/>
                  <a:pt x="8591" y="8671"/>
                </a:cubicBezTo>
                <a:cubicBezTo>
                  <a:pt x="8665" y="8891"/>
                  <a:pt x="8564" y="9391"/>
                  <a:pt x="8707" y="9898"/>
                </a:cubicBezTo>
                <a:cubicBezTo>
                  <a:pt x="8793" y="9349"/>
                  <a:pt x="8827" y="8425"/>
                  <a:pt x="8996" y="8690"/>
                </a:cubicBezTo>
                <a:cubicBezTo>
                  <a:pt x="9727" y="7772"/>
                  <a:pt x="9494" y="10150"/>
                  <a:pt x="9679" y="10625"/>
                </a:cubicBezTo>
                <a:cubicBezTo>
                  <a:pt x="9864" y="11101"/>
                  <a:pt x="9859" y="11536"/>
                  <a:pt x="10104" y="11544"/>
                </a:cubicBezTo>
                <a:cubicBezTo>
                  <a:pt x="10302" y="12485"/>
                  <a:pt x="10304" y="12794"/>
                  <a:pt x="10574" y="11874"/>
                </a:cubicBezTo>
                <a:cubicBezTo>
                  <a:pt x="10739" y="12023"/>
                  <a:pt x="10931" y="10676"/>
                  <a:pt x="11088" y="10143"/>
                </a:cubicBezTo>
                <a:cubicBezTo>
                  <a:pt x="11245" y="9610"/>
                  <a:pt x="11353" y="9114"/>
                  <a:pt x="11518" y="8676"/>
                </a:cubicBezTo>
                <a:cubicBezTo>
                  <a:pt x="11682" y="8238"/>
                  <a:pt x="12114" y="9469"/>
                  <a:pt x="12216" y="9127"/>
                </a:cubicBezTo>
                <a:cubicBezTo>
                  <a:pt x="12446" y="9268"/>
                  <a:pt x="12758" y="7831"/>
                  <a:pt x="12980" y="8057"/>
                </a:cubicBezTo>
                <a:cubicBezTo>
                  <a:pt x="13124" y="7678"/>
                  <a:pt x="13291" y="6896"/>
                  <a:pt x="13409" y="6595"/>
                </a:cubicBezTo>
                <a:cubicBezTo>
                  <a:pt x="13528" y="6294"/>
                  <a:pt x="13781" y="5863"/>
                  <a:pt x="13900" y="5885"/>
                </a:cubicBezTo>
                <a:cubicBezTo>
                  <a:pt x="13991" y="5878"/>
                  <a:pt x="14571" y="5782"/>
                  <a:pt x="14696" y="6577"/>
                </a:cubicBezTo>
                <a:cubicBezTo>
                  <a:pt x="14806" y="7203"/>
                  <a:pt x="15295" y="5684"/>
                  <a:pt x="15502" y="6910"/>
                </a:cubicBezTo>
                <a:cubicBezTo>
                  <a:pt x="15755" y="8487"/>
                  <a:pt x="16150" y="3934"/>
                  <a:pt x="16277" y="5157"/>
                </a:cubicBezTo>
                <a:cubicBezTo>
                  <a:pt x="16548" y="4952"/>
                  <a:pt x="16415" y="3063"/>
                  <a:pt x="16526" y="3616"/>
                </a:cubicBezTo>
                <a:cubicBezTo>
                  <a:pt x="16997" y="5460"/>
                  <a:pt x="17194" y="1282"/>
                  <a:pt x="17375" y="897"/>
                </a:cubicBezTo>
                <a:cubicBezTo>
                  <a:pt x="17557" y="512"/>
                  <a:pt x="17520" y="1013"/>
                  <a:pt x="17615" y="1305"/>
                </a:cubicBezTo>
                <a:cubicBezTo>
                  <a:pt x="17710" y="1596"/>
                  <a:pt x="17802" y="2546"/>
                  <a:pt x="17945" y="2644"/>
                </a:cubicBezTo>
                <a:cubicBezTo>
                  <a:pt x="18089" y="2743"/>
                  <a:pt x="18241" y="2130"/>
                  <a:pt x="18477" y="1897"/>
                </a:cubicBezTo>
                <a:cubicBezTo>
                  <a:pt x="18659" y="1528"/>
                  <a:pt x="18856" y="3906"/>
                  <a:pt x="19046" y="4057"/>
                </a:cubicBezTo>
                <a:cubicBezTo>
                  <a:pt x="19237" y="4208"/>
                  <a:pt x="19479" y="2100"/>
                  <a:pt x="19620" y="2805"/>
                </a:cubicBezTo>
                <a:cubicBezTo>
                  <a:pt x="19761" y="3509"/>
                  <a:pt x="20492" y="3073"/>
                  <a:pt x="20765" y="3949"/>
                </a:cubicBezTo>
                <a:cubicBezTo>
                  <a:pt x="21038" y="4824"/>
                  <a:pt x="21141" y="2956"/>
                  <a:pt x="21591" y="1439"/>
                </a:cubicBezTo>
                <a:cubicBezTo>
                  <a:pt x="21595" y="7450"/>
                  <a:pt x="21600" y="12332"/>
                  <a:pt x="21593" y="21538"/>
                </a:cubicBezTo>
                <a:lnTo>
                  <a:pt x="24" y="21424"/>
                </a:lnTo>
                <a:cubicBezTo>
                  <a:pt x="31" y="12142"/>
                  <a:pt x="8" y="9647"/>
                  <a:pt x="0" y="4405"/>
                </a:cubicBezTo>
                <a:cubicBezTo>
                  <a:pt x="461" y="4866"/>
                  <a:pt x="803" y="5201"/>
                  <a:pt x="979" y="3318"/>
                </a:cubicBezTo>
                <a:cubicBezTo>
                  <a:pt x="1259" y="3695"/>
                  <a:pt x="1427" y="3822"/>
                  <a:pt x="1590" y="3943"/>
                </a:cubicBezTo>
                <a:cubicBezTo>
                  <a:pt x="1753" y="4063"/>
                  <a:pt x="1786" y="3686"/>
                  <a:pt x="1957" y="4039"/>
                </a:cubicBezTo>
                <a:cubicBezTo>
                  <a:pt x="2206" y="3670"/>
                  <a:pt x="2361" y="2381"/>
                  <a:pt x="2474" y="2838"/>
                </a:cubicBezTo>
                <a:cubicBezTo>
                  <a:pt x="2587" y="3294"/>
                  <a:pt x="2568" y="3967"/>
                  <a:pt x="2681" y="3943"/>
                </a:cubicBezTo>
                <a:cubicBezTo>
                  <a:pt x="3025" y="3910"/>
                  <a:pt x="2884" y="2806"/>
                  <a:pt x="2944" y="2405"/>
                </a:cubicBezTo>
                <a:cubicBezTo>
                  <a:pt x="3003" y="2005"/>
                  <a:pt x="3113" y="2013"/>
                  <a:pt x="3198" y="1493"/>
                </a:cubicBezTo>
                <a:cubicBezTo>
                  <a:pt x="3339" y="468"/>
                  <a:pt x="3368" y="67"/>
                  <a:pt x="3556" y="3"/>
                </a:cubicBezTo>
                <a:close/>
              </a:path>
            </a:pathLst>
          </a:custGeom>
          <a:solidFill>
            <a:srgbClr val="515151"/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86921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FA4D99-6532-4F58-94A2-F69949913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17206AA-E273-4758-87D4-CF6E81FDA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C107A0-FED9-4930-802D-53FF18B7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82F611-F989-4E9F-AE55-B1C2D99F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77C891-14F7-41DE-9CA3-AC51252E7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57321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49F27F-B3E7-4483-B87C-BACA1CF2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17F5C1-7C36-41D5-9C04-71043B32C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3AA15A-AAAD-4ED7-B08D-29089F82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11F633-8508-4E85-B5CE-7CBAA9C2B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F60ECD-C436-4F59-A818-EE6184AE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59727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C67403-522D-467E-B322-C0595DCD2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748B65C-5FDC-4349-9847-8EAC5A7D7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19E381-0FF8-4EED-822E-7244FF13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6A6437-E4C7-4076-86D6-F66B54E6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6F9BFD-286D-47D9-9F8C-33A0D4AB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44274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2D3DA1-E9C9-4C4D-9E19-0636464DE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4AAD1F-89C5-4494-9E64-46590FC89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A9AC893-8246-4638-B5BD-30544EF43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DF2818C-FE52-4AA9-8341-5DBB2806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7605596-ED19-4952-9B7F-2D1388E1D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AAD309-0DC6-4058-8BAE-98D9C670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91957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6CC7EB-1B87-4599-806D-17A2AA37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4BA53B3-5819-40B2-BDE5-33C2A551E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DA5411A-2A4D-4ADD-8759-F4D3B0A8E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64B2675-EDD3-42EB-8B34-62632397B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69759D1-012B-4ECD-A6CA-08771CA66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0B4654B-0D63-43FB-A23F-94BDA677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7BB278E-E92E-463F-B94B-21F63B33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D10DA3C-5156-49CC-9D04-F6460700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4151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EE093D-600C-44A4-B6A2-302BDAA5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7750F70-2C92-419A-9149-CAB47AE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D8EE362-997D-4C74-8222-6ECC6A4CA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525E7DE-AC12-4CEC-9BAE-7CA2B413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79091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A9A8823-2479-453F-9627-2CD74CCFD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9CDA96E-B330-4DF6-B43C-FB16F66E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21E4F8B-6DD5-44E5-B0AC-9A8B1B592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92977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DD9FE8-40AC-4136-90C4-4295CBAA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9870E6-9C81-4AF7-B210-17B860C95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96B4AB0-1E5C-4AF3-A909-736BB43FC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3F776B9-5BE6-4673-9DAD-B3DB0E7E1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EB28CBC-E443-4285-82E3-75B3C871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5606A2A-B57F-46E0-A609-44877B93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4776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70BE9-A013-4DF8-BE8F-17A094F29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49BA2-A618-4FFB-9105-359A67C738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81EB4-4D39-4705-AC32-7905C96AD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44D6F-87D6-46EC-A9BF-3FEA5FAC4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BECE0-4B4E-4B6A-BAE5-7DDA6697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C6218-312A-4DA2-8C75-976CEE88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1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08141F-3733-43E2-8798-7610054B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3F66EF6-AC31-4973-BF2B-976725631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DF7C7A8-FC04-47CC-8362-268C4FEE5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8B4EDF-DB56-4B3F-AD22-C4459641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3E8602-D511-4037-81D6-ED7433E4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F1AA325-5585-47BF-BC02-41CDADF6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55827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801CD3-78E4-48F5-A289-B706E5F2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FEB1C4A-6C00-49C4-9147-ABEA0ED06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E038DE1-A648-4020-921A-0055B5C04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8E1175-EF08-4DD5-B5BD-7615CE2E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51DCFF8-82ED-44B7-BE73-F947B076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31734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B636ED1-428F-48E6-969E-84AD77CAF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03A3DDB-E444-43E2-AEAC-C0FA6466F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FFDFFE-309A-43F4-9DFB-42C57AC8A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B9F66A9-2394-49E2-885B-9042B80F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42596E-4D4B-4590-A767-5008052F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33483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5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75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2"/>
          </p:nvPr>
        </p:nvSpPr>
        <p:spPr>
          <a:xfrm>
            <a:off x="7181662" y="2297095"/>
            <a:ext cx="3379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50" b="1">
                <a:solidFill>
                  <a:schemeClr val="accent1"/>
                </a:solidFill>
              </a:defRPr>
            </a:lvl1pPr>
            <a:lvl2pPr lvl="1" algn="ctr" rtl="0">
              <a:spcBef>
                <a:spcPts val="1733"/>
              </a:spcBef>
              <a:spcAft>
                <a:spcPts val="0"/>
              </a:spcAft>
              <a:buNone/>
              <a:defRPr sz="1950">
                <a:solidFill>
                  <a:schemeClr val="accent1"/>
                </a:solidFill>
              </a:defRPr>
            </a:lvl2pPr>
            <a:lvl3pPr lvl="2" algn="ctr" rtl="0">
              <a:spcBef>
                <a:spcPts val="1733"/>
              </a:spcBef>
              <a:spcAft>
                <a:spcPts val="0"/>
              </a:spcAft>
              <a:buNone/>
              <a:defRPr sz="1950">
                <a:solidFill>
                  <a:schemeClr val="accent1"/>
                </a:solidFill>
              </a:defRPr>
            </a:lvl3pPr>
            <a:lvl4pPr lvl="3" algn="ctr" rtl="0">
              <a:spcBef>
                <a:spcPts val="1733"/>
              </a:spcBef>
              <a:spcAft>
                <a:spcPts val="0"/>
              </a:spcAft>
              <a:buNone/>
              <a:defRPr sz="1950">
                <a:solidFill>
                  <a:schemeClr val="accent1"/>
                </a:solidFill>
              </a:defRPr>
            </a:lvl4pPr>
            <a:lvl5pPr lvl="4" algn="ctr" rtl="0">
              <a:spcBef>
                <a:spcPts val="1733"/>
              </a:spcBef>
              <a:spcAft>
                <a:spcPts val="0"/>
              </a:spcAft>
              <a:buNone/>
              <a:defRPr sz="1950">
                <a:solidFill>
                  <a:schemeClr val="accent1"/>
                </a:solidFill>
              </a:defRPr>
            </a:lvl5pPr>
            <a:lvl6pPr lvl="5" algn="ctr" rtl="0">
              <a:spcBef>
                <a:spcPts val="1733"/>
              </a:spcBef>
              <a:spcAft>
                <a:spcPts val="0"/>
              </a:spcAft>
              <a:buNone/>
              <a:defRPr sz="1950">
                <a:solidFill>
                  <a:schemeClr val="accent1"/>
                </a:solidFill>
              </a:defRPr>
            </a:lvl6pPr>
            <a:lvl7pPr lvl="6" algn="ctr" rtl="0">
              <a:spcBef>
                <a:spcPts val="1733"/>
              </a:spcBef>
              <a:spcAft>
                <a:spcPts val="0"/>
              </a:spcAft>
              <a:buNone/>
              <a:defRPr sz="1950">
                <a:solidFill>
                  <a:schemeClr val="accent1"/>
                </a:solidFill>
              </a:defRPr>
            </a:lvl7pPr>
            <a:lvl8pPr lvl="7" algn="ctr" rtl="0">
              <a:spcBef>
                <a:spcPts val="1733"/>
              </a:spcBef>
              <a:spcAft>
                <a:spcPts val="0"/>
              </a:spcAft>
              <a:buNone/>
              <a:defRPr sz="1950">
                <a:solidFill>
                  <a:schemeClr val="accent1"/>
                </a:solidFill>
              </a:defRPr>
            </a:lvl8pPr>
            <a:lvl9pPr lvl="8" algn="ctr" rtl="0">
              <a:spcBef>
                <a:spcPts val="1733"/>
              </a:spcBef>
              <a:spcAft>
                <a:spcPts val="1733"/>
              </a:spcAft>
              <a:buNone/>
              <a:defRPr sz="195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3"/>
          </p:nvPr>
        </p:nvSpPr>
        <p:spPr>
          <a:xfrm>
            <a:off x="7181662" y="2746924"/>
            <a:ext cx="337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algn="ctr" rtl="0">
              <a:spcBef>
                <a:spcPts val="1733"/>
              </a:spcBef>
              <a:spcAft>
                <a:spcPts val="0"/>
              </a:spcAft>
              <a:buNone/>
              <a:defRPr sz="1733"/>
            </a:lvl2pPr>
            <a:lvl3pPr lvl="2" algn="ctr" rtl="0">
              <a:spcBef>
                <a:spcPts val="1733"/>
              </a:spcBef>
              <a:spcAft>
                <a:spcPts val="0"/>
              </a:spcAft>
              <a:buNone/>
              <a:defRPr sz="1733"/>
            </a:lvl3pPr>
            <a:lvl4pPr lvl="3" algn="ctr" rtl="0">
              <a:spcBef>
                <a:spcPts val="1733"/>
              </a:spcBef>
              <a:spcAft>
                <a:spcPts val="0"/>
              </a:spcAft>
              <a:buNone/>
              <a:defRPr sz="1733"/>
            </a:lvl4pPr>
            <a:lvl5pPr lvl="4" algn="ctr" rtl="0">
              <a:spcBef>
                <a:spcPts val="1733"/>
              </a:spcBef>
              <a:spcAft>
                <a:spcPts val="0"/>
              </a:spcAft>
              <a:buNone/>
              <a:defRPr sz="1733"/>
            </a:lvl5pPr>
            <a:lvl6pPr lvl="5" algn="ctr" rtl="0">
              <a:spcBef>
                <a:spcPts val="1733"/>
              </a:spcBef>
              <a:spcAft>
                <a:spcPts val="0"/>
              </a:spcAft>
              <a:buNone/>
              <a:defRPr sz="1733"/>
            </a:lvl6pPr>
            <a:lvl7pPr lvl="6" algn="ctr" rtl="0">
              <a:spcBef>
                <a:spcPts val="1733"/>
              </a:spcBef>
              <a:spcAft>
                <a:spcPts val="0"/>
              </a:spcAft>
              <a:buNone/>
              <a:defRPr sz="1733"/>
            </a:lvl7pPr>
            <a:lvl8pPr lvl="7" algn="ctr" rtl="0">
              <a:spcBef>
                <a:spcPts val="1733"/>
              </a:spcBef>
              <a:spcAft>
                <a:spcPts val="0"/>
              </a:spcAft>
              <a:buNone/>
              <a:defRPr sz="1733"/>
            </a:lvl8pPr>
            <a:lvl9pPr lvl="8" algn="ctr" rtl="0">
              <a:spcBef>
                <a:spcPts val="1733"/>
              </a:spcBef>
              <a:spcAft>
                <a:spcPts val="1733"/>
              </a:spcAft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769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001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841092" y="1800200"/>
            <a:ext cx="5173600" cy="3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983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3924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796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74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6BE9-560E-469B-BADD-3EC29939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EC8B-6A97-4015-8D7D-00F0652F5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64D17-5BBB-4447-9414-69ED67F1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A365D-EFB5-45B5-A710-8D4E3B0E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8260E-73C0-4D64-89D3-AC5A540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523583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9B30-4084-46F4-ABE1-25F8BF804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69C24-FB64-4CD8-8D9B-122BA5951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90952-0DD8-4A77-B82D-C2283206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4F4A4-5E43-4A9C-B611-0D8E7BCF8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F8419-AC98-4227-89CC-843124957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621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96B34-8EA8-4F29-A274-7564520D1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BC3AB-2691-4224-9DC6-9E83CB777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DF6E9F-A43D-4D6C-A12B-5F9F2295C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16B384-F83C-4F29-BCCC-2B1A4595D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E7B9C8-2728-478D-B14F-6FCC20AE0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A40D6D-190B-4EA6-A407-869AD6EAD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3B406-D4C6-45E9-9CAA-138D6C62E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D095BC-47DE-48C1-A027-98AE3F1D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50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E332-B8A8-47EC-814F-DF862594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5D5E-CA6D-454B-9FB2-12AFEF9B9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DCB98-900F-46F4-BFA7-796439E6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DA095-8AAC-442F-84D4-984A9DD64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5BE84-8F0D-41C2-BE18-56E08ADE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238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A128-577E-4B88-8913-F5FA8D24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C2805-5717-4080-8391-BAE4A8B9A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4D004-AE08-48F8-976A-1BBA6AFF2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7F415-7CCF-4A2B-A22D-6294FCBC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9F897-D4FE-4C49-9451-C22895C9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140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F614-37F1-4E24-8F7B-23354A60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5A280-26FE-4B97-8FD2-6CF0D611B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080D5-2F1E-4702-AC1F-72A35ED1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3F029-6A06-4004-BC64-5D32464D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5F37C-3774-4915-B4DA-89336B21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377B3-052D-4B4C-B16F-D0E51602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6849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0F96-76E0-483B-95C4-E3ABA921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B4AEC-7630-417C-8807-306474AE2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380A0-262F-4630-89DE-9CA8C9E78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006DA-1C57-445E-B64C-7CB391B8C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BEFAD-019B-442B-9FA4-84800387B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F0EF6-A33D-406D-BCC1-152A6F9E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75DED-D4E2-4BF6-A28B-308E91FE1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CF407C-AA8F-4128-A408-6BC47D54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3785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92EA1-A545-4154-86C3-FA8BD8E21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0537D-C479-4CB1-BAA1-43889B4D3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BC8A8-D4A8-4FBC-B28C-6A916158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641DA-A3CC-406D-BC98-6F0D08CE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929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99BD10-0B0D-4AB5-A047-735B9765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6411C-A3BA-4318-A244-0E379CDB0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98A06-46F4-468E-AC1A-1F7533E9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59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BCC6-CC50-474A-865C-C536C840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FFFA9-02EC-46D6-8B8A-64AF0D0E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0FBB6-15B3-4828-B107-5304956DF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3E6BA-67A0-4FB2-ADAB-FE77F35B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A7C2B-2EBC-480D-A3D7-6AD66C3CD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4CCF3-FEBD-4A7E-96E8-8B6136F0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1735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50318-E420-4059-BB78-B4E20D11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5F68F1-ABCA-4EC7-8E05-DE3763455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24E3D-83B9-4084-83EB-36A98478A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807F1-7410-4287-B0A0-99F16CEC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873F6-B85A-411D-8178-02E5CCDE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C259D-A159-4465-A8E5-BBDFC9FD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1525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91A1D-46FF-41E8-9EF9-C2E61B57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AE169-D41C-42C9-9350-3E7A8B3A6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B5926-11C4-4166-A40C-DE4CA9BBB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393FB-47C3-4156-81F6-C8BA0CFAE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4D1FA-8B6A-46D6-802A-E34D69F2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9977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D82BF-69FD-4129-8A1A-E42D80989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A0508-0772-4E76-9F56-988BA13D7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EA7B4-E4A9-4328-8D7D-B8C7F948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EEAC1-6A80-4EA2-ADB2-317163B9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C8E0B-F874-4097-B7D7-8BD2C4AD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72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F7D1-820A-45B2-A351-0FAF03434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059F6-C154-4030-AC74-FB86AF9D5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2121E-12CC-41E1-9A91-61D1239D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0D574-00A3-4C36-B6B6-6A6B4CAD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47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43436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43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53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397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87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090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542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810808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88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3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20FBF-86F0-4AB0-A8E9-4004A737D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4C55F-C5A4-443D-A7DE-3829958B9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72187-15BA-422A-B7FE-B3BAB5B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44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215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393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3647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870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83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501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49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750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960000" y="911567"/>
            <a:ext cx="6228400" cy="21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960000" y="3109967"/>
            <a:ext cx="4689200" cy="1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99898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Big word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1388800" y="1487167"/>
            <a:ext cx="8720400" cy="3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12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060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A3DD5-2768-42B7-AC3B-1C4E8E8B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AA597-B79D-4335-808B-B5AF9ED1A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30D36-252E-450A-AD83-37DBE92B6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9D77D-8170-4E87-9046-A48832AE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6C118-F61D-4159-89A8-E723D19C7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A2258-1A82-4587-85F5-95C51BB1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419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E1E18-E809-4134-9C84-E7206E9C6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E188A-64E4-43CB-8420-C14286A80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CC64F-A1CB-48B9-AE08-6A11BD180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52A4A-2FDA-4BDB-8CAB-3C02B415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F1C92-0BF7-44C0-B576-AE29AD3A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43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8B1A-CAB4-4E7B-9381-9EE68E30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053C-571A-492A-83B9-6C29B7B77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EF0C5-3A17-4CFE-8046-C3A48EEB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0CF3D-70B7-44E4-B2E4-FDB182A6E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88186-DDFC-47D2-81BC-81194A99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392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E7AE7-6F85-4589-A871-D7548BD5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6C14C-9367-45C5-B8C5-98C58A6F2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28490-314F-4BDD-80CB-3B38AB760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CEECC-CA47-43CC-96BD-79D15A6E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54040-9CB9-4BAA-B589-11FAE840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51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AD9BB-6065-4AAE-A206-06668B948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217FD-2B92-48FD-AE75-B850BF7E2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13428C-1C4F-4B97-9461-BEAE71F14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3E6F5-DDFD-48F7-AFD2-FBF152A3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02992-6C3D-4FF8-BB5F-7E2D82E0B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43ED7-747B-4574-A76B-130905532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94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B82E2-035E-4BC4-9702-8A5DEA10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84873-8DA6-4604-A525-955AEDFD4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95AB7-5D0F-489F-9D66-802F5D22A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439D8F-FBB2-4849-BD4A-E62DDD880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EDE547-8799-4D20-8D38-B0B6AB783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A29D0-1B0D-4942-9A08-2E4197B97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2F91-EBE8-4C5C-9BEA-BC181275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A8B8E-E0B3-4EF9-9193-3101498E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817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6692A-7B96-4E14-AD1E-4D504499C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6C4E92-AE70-44F0-8D10-537581793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D62035-CCA4-4267-9009-A70A9886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04714-E5A7-4CC6-B28F-CD5062111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702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7B7744-F560-4327-9619-613D493E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A99EB-7A5F-437D-A6C8-45A7EAB7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E645E-8838-45C0-9F59-37D1B84D2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60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B654-A855-4275-B37E-613E622C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4A544-70E7-413C-BCC1-7D40EEB7C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D4389-F571-4D50-8259-66F67F4D3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2B25-2562-45D4-B6A2-F9BF04EF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E18BD-8E77-463A-AF82-DBE110147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C0D84-84A3-4672-B13E-B07AE9C0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596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ACCE5-09DC-4F78-8BC6-37A70C298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3E139-ABE9-4DBD-BC12-ADB2BA21A7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56516-74F2-41CC-8D36-D36F15F91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2B820-6C71-4910-BC0A-A692ECC7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B6D0-DBC6-457E-8E84-A70EB1EBB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765AD-45D7-4A72-A79A-614CA05F5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083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3E12B-C499-4CCA-8A59-10CC1190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3B8ABA-7D3B-40A5-90C9-ED88641C9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FA6E1-3032-4EA4-A5BF-4F9838FE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C6BB-9041-4081-A39A-6D783C7A1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F05F-DC5D-4E9B-AC0D-FD9973A96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78B4-67D5-438A-8AA6-190FDC5D4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87142B-4872-42EE-85F0-DC323280E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BCEF9-15EC-4565-B546-AB53C05B8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A28B4-DEC7-47D5-A273-DCE566DD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3EF94-6124-43E4-B992-D5425D1C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B862A-7FC6-4D85-9767-47BE157C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971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154200-3DC6-447E-A000-7F07979001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6F11D-058E-4EE6-AB0E-420B720D4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4258C-FA66-4509-89A1-2F3B1A99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3A953-49E1-48F4-8FD4-B6D331FA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0836D-616B-4F9C-B6C2-5F697CCDA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091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61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71686B-7DA5-4BF6-8B97-934E652A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C52B6-B5F6-4952-84B1-8F4280E34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0ABE-F2C6-47F9-9779-172B0C6E0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754D-CED9-457E-827A-7AA50CEADF1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46E5B-DEBA-4F9A-91F8-E698762B4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F6EB1-2179-47A5-AE08-D4A8606D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5F916-0DD6-404D-8909-CB461F2A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4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02DAE-0A23-44EF-BDE5-C1E7F79879E5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B8FE1-4F59-40AD-9935-54DA6C7E2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●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○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■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●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○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■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●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○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■"/>
              <a:defRPr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4560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A01569A-3DF3-448D-8E2D-2A90030B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61B4D30-8F1D-47BE-BE8C-CBFF9679D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75DE60-AB3E-484B-B53B-FFD02BC09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6A6CC-7986-4009-9BE3-9E5D0EF1ECF1}" type="datetimeFigureOut">
              <a:rPr lang="ar-KW" smtClean="0"/>
              <a:t>27/07/1442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9BB162-689C-4BA2-9B58-289A702AF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876B04-9F0D-4044-98A5-77B2DA9C2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6B5AC-FFD3-4607-84DD-9B277571BC5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3953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4694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Neucha"/>
              <a:buNone/>
              <a:defRPr sz="3000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Neucha"/>
              <a:buNone/>
              <a:defRPr sz="3000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Neucha"/>
              <a:buNone/>
              <a:defRPr sz="3000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Neucha"/>
              <a:buNone/>
              <a:defRPr sz="3000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Neucha"/>
              <a:buNone/>
              <a:defRPr sz="3000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Neucha"/>
              <a:buNone/>
              <a:defRPr sz="3000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Neucha"/>
              <a:buNone/>
              <a:defRPr sz="3000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Neucha"/>
              <a:buNone/>
              <a:defRPr sz="3000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Neucha"/>
              <a:buNone/>
              <a:defRPr sz="3000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iro"/>
              <a:buChar char="●"/>
              <a:defRPr sz="1800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iro"/>
              <a:buChar char="○"/>
              <a:defRPr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iro"/>
              <a:buChar char="■"/>
              <a:defRPr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iro"/>
              <a:buChar char="●"/>
              <a:defRPr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iro"/>
              <a:buChar char="○"/>
              <a:defRPr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iro"/>
              <a:buChar char="■"/>
              <a:defRPr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iro"/>
              <a:buChar char="●"/>
              <a:defRPr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iro"/>
              <a:buChar char="○"/>
              <a:defRPr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iro"/>
              <a:buChar char="■"/>
              <a:defRPr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9713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1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0BD5BA-8510-4336-AFDA-843F1D2F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20306-8164-4914-9A49-E2DDB174D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11932-F524-43B9-86E6-910C1D004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94428-3B9E-417A-AECE-8F5769215F91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FB40D-1922-4472-BBE4-8982C381D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C0849-59C7-4161-985E-4CE50CA09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31D95-A590-4C01-8163-23F4C2A9B0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91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2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2E4F06-9776-4189-AE6F-DB1F533D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6CABD-2BF9-4D40-91F1-A0036E2A1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94E47-5136-42F3-963D-E129F4788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87D3C-0647-49B7-B6F0-7BB4F31F4BD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45FF5-F62F-4C60-A57A-19CC22F8D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A4C0-2CD4-46BE-860E-CFA8CB9DB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9E1DA-3F59-4E48-BF2E-C767539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12" Type="http://schemas.openxmlformats.org/officeDocument/2006/relationships/image" Target="../media/image1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png"/><Relationship Id="rId4" Type="http://schemas.openxmlformats.org/officeDocument/2006/relationships/hyperlink" Target="https://www.google.com/url?sa=i&amp;url=http%3A%2F%2Fwww.mahragan-shamamsa.com%2F&amp;psig=AOvVaw2PwUXPYOqOkd-XBrTRQ6Xf&amp;ust=1611691252390000&amp;source=images&amp;cd=vfe&amp;ved=0CAIQjRxqFwoTCODKt_nvt-4CFQAAAAAdAAAAABBJ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4.jpg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55.png"/><Relationship Id="rId4" Type="http://schemas.openxmlformats.org/officeDocument/2006/relationships/hyperlink" Target="https://www.google.com/url?sa=i&amp;url=http%3A%2F%2F136pic.com%2Fsucai%2F18171541.html&amp;psig=AOvVaw1kEr71gxnBrV8AqaZMrsbi&amp;ust=1614023551594000&amp;source=images&amp;cd=vfe&amp;ved=0CAIQjRxqFwoTCLj4or7g--4CFQAAAAAdAAAAABA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jpg"/><Relationship Id="rId5" Type="http://schemas.openxmlformats.org/officeDocument/2006/relationships/image" Target="../media/image5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ae/url?sa=i&amp;rct=j&amp;q=&amp;esrc=s&amp;source=images&amp;cd=&amp;cad=rja&amp;uact=8&amp;ved=2ahUKEwjl4qTjobPlAhVByoUKHc59BbcQjRx6BAgBEAQ&amp;url=%2Furl%3Fsa%3Di%26rct%3Dj%26q%3D%26esrc%3Ds%26source%3Dimages%26cd%3D%26ved%3D%26url%3Dhttps%253A%252F%252Fwww.roayahnews.com%252Farticles%252F2017%252F7%252F29%252F1517%252Findex.html%26psig%3DAOvVaw2LPWqGF5GnOtdh594qLJV1%26ust%3D1571949218890191&amp;psig=AOvVaw2LPWqGF5GnOtdh594qLJV1&amp;ust=1571949218890191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41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microsoft.com/office/2007/relationships/hdphoto" Target="../media/hdphoto10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audio" Target="../media/audio3.wav"/><Relationship Id="rId4" Type="http://schemas.microsoft.com/office/2007/relationships/hdphoto" Target="../media/hdphoto11.wdp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Relationship Id="rId6" Type="http://schemas.openxmlformats.org/officeDocument/2006/relationships/hyperlink" Target="https://www.albayan.ae/across-the-uae/news-and-reports/2014-10-04-1.2214860" TargetMode="External"/><Relationship Id="rId5" Type="http://schemas.openxmlformats.org/officeDocument/2006/relationships/image" Target="../media/image41.jp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openxmlformats.org/officeDocument/2006/relationships/audio" Target="../media/audio4.wav"/><Relationship Id="rId5" Type="http://schemas.openxmlformats.org/officeDocument/2006/relationships/image" Target="../media/image78.png"/><Relationship Id="rId4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4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9.png"/><Relationship Id="rId5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6" Type="http://schemas.openxmlformats.org/officeDocument/2006/relationships/audio" Target="../media/audio4.wav"/><Relationship Id="rId5" Type="http://schemas.openxmlformats.org/officeDocument/2006/relationships/image" Target="../media/image79.png"/><Relationship Id="rId4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4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9.png"/><Relationship Id="rId5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83.jp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82.jpg"/><Relationship Id="rId4" Type="http://schemas.openxmlformats.org/officeDocument/2006/relationships/image" Target="../media/image8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8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89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1.png"/><Relationship Id="rId5" Type="http://schemas.openxmlformats.org/officeDocument/2006/relationships/image" Target="../media/image41.jp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5.png"/><Relationship Id="rId5" Type="http://schemas.openxmlformats.org/officeDocument/2006/relationships/image" Target="../media/image94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6.xml"/><Relationship Id="rId4" Type="http://schemas.microsoft.com/office/2007/relationships/hdphoto" Target="../media/hdphoto1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7" Type="http://schemas.openxmlformats.org/officeDocument/2006/relationships/image" Target="../media/image9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8.png"/><Relationship Id="rId5" Type="http://schemas.openxmlformats.org/officeDocument/2006/relationships/image" Target="../media/image41.jpg"/><Relationship Id="rId4" Type="http://schemas.openxmlformats.org/officeDocument/2006/relationships/image" Target="../media/image9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00.jp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hyperlink" Target="https://www.google.com/url?sa=i&amp;url=http%3A%2F%2Fclipart-library.com%2Fclipart%2Fn827611.htm&amp;psig=AOvVaw3jElEKEpAgrTVfG3eI6_Xa&amp;ust=1605672471897000&amp;source=images&amp;cd=vfe&amp;ved=0CAIQjRxqFwoTCMDc0JfaiO0CFQAAAAAdAAAAABAo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6F9E15-46F6-4EA7-9429-94699984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E37B1C-6F63-4996-83B5-44ABEC1C1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321435" y="1854277"/>
            <a:ext cx="6622808" cy="45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flag&#10;&#10;Description automatically generated">
            <a:extLst>
              <a:ext uri="{FF2B5EF4-FFF2-40B4-BE49-F238E27FC236}">
                <a16:creationId xmlns:a16="http://schemas.microsoft.com/office/drawing/2014/main" id="{CABE23D2-11FD-4A2C-8BF3-0119EA2E7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27" y="26999"/>
            <a:ext cx="2506295" cy="1608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060F08-CEF8-4FF4-A8E6-F3F980DC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709" y="-23038"/>
            <a:ext cx="1719291" cy="155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7AD58-76EC-40E3-AD4D-270362B2C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93" y="443797"/>
            <a:ext cx="1034146" cy="1133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61402-4777-4BFC-BFF6-E9A2BB5549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64" y="66987"/>
            <a:ext cx="1148469" cy="125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3A0D247C-390A-4878-9265-475F9A8E55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 r="32675"/>
          <a:stretch/>
        </p:blipFill>
        <p:spPr>
          <a:xfrm>
            <a:off x="4108417" y="443798"/>
            <a:ext cx="1034146" cy="1133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5DC12D-30D2-4540-809B-2CB872CE2727}"/>
              </a:ext>
            </a:extLst>
          </p:cNvPr>
          <p:cNvSpPr txBox="1"/>
          <p:nvPr/>
        </p:nvSpPr>
        <p:spPr>
          <a:xfrm>
            <a:off x="321434" y="2346426"/>
            <a:ext cx="64401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اليوم : 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الأربعاء السعيد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التاريخ 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10/3/2021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الحصة : 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الأولى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صفي الرائع : 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الثاني الأساسي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المادة :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الدراسات الإجتماعية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282CCE-910E-423F-9BAF-95EE2390F5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85" b="94309" l="4412" r="93015">
                        <a14:foregroundMark x1="4412" y1="44309" x2="13235" y2="47967"/>
                        <a14:foregroundMark x1="12500" y1="89837" x2="31618" y2="91057"/>
                        <a14:foregroundMark x1="47794" y1="60976" x2="65074" y2="51220"/>
                        <a14:foregroundMark x1="65074" y1="51220" x2="71324" y2="28049"/>
                        <a14:foregroundMark x1="52941" y1="21138" x2="70956" y2="10163"/>
                        <a14:foregroundMark x1="70956" y1="10163" x2="80515" y2="11789"/>
                        <a14:foregroundMark x1="59559" y1="93089" x2="71324" y2="71138"/>
                        <a14:foregroundMark x1="71324" y1="71138" x2="73162" y2="55691"/>
                        <a14:foregroundMark x1="75000" y1="86992" x2="93382" y2="94309"/>
                        <a14:foregroundMark x1="93382" y1="94309" x2="81250" y2="65447"/>
                        <a14:foregroundMark x1="58824" y1="94715" x2="68382" y2="94309"/>
                        <a14:foregroundMark x1="73529" y1="50000" x2="88971" y2="42276"/>
                        <a14:foregroundMark x1="64706" y1="5285" x2="81985" y2="13415"/>
                        <a14:foregroundMark x1="81985" y1="13415" x2="88235" y2="30894"/>
                        <a14:foregroundMark x1="59559" y1="64228" x2="70956" y2="62602"/>
                        <a14:foregroundMark x1="19853" y1="13821" x2="19853" y2="13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27" y="1326021"/>
            <a:ext cx="4787538" cy="4366679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062372E5-578A-4F28-B34B-9245FF8A9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68" y="4161183"/>
            <a:ext cx="5017498" cy="22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80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0EBCA4-469D-43F6-AFD9-4A0056BF7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zaina2">
            <a:extLst>
              <a:ext uri="{FF2B5EF4-FFF2-40B4-BE49-F238E27FC236}">
                <a16:creationId xmlns:a16="http://schemas.microsoft.com/office/drawing/2014/main" id="{D5703060-B702-4692-80F0-F611D5898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177800"/>
            <a:ext cx="6717392" cy="44369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86454-A5F2-49F1-8D65-57C79D3F3DCC}"/>
              </a:ext>
            </a:extLst>
          </p:cNvPr>
          <p:cNvSpPr/>
          <p:nvPr/>
        </p:nvSpPr>
        <p:spPr>
          <a:xfrm>
            <a:off x="584140" y="915347"/>
            <a:ext cx="586377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حان وقت المراجعة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يا أصدقائي الأذكياء</a:t>
            </a:r>
            <a:endParaRPr kumimoji="0" lang="en-US" sz="7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B1D324B8-3A3C-4A86-9CEB-C85939235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73" y="1484243"/>
            <a:ext cx="5555817" cy="506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9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7105F6-AF0D-4EE5-9D78-BB54E3349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6F1939-AA22-420F-A989-CBDBB201BE69}"/>
              </a:ext>
            </a:extLst>
          </p:cNvPr>
          <p:cNvSpPr/>
          <p:nvPr/>
        </p:nvSpPr>
        <p:spPr>
          <a:xfrm>
            <a:off x="4286577" y="117728"/>
            <a:ext cx="7905423" cy="63094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حان وقت المراجعة يا أبطالي الأذكياء باستخدام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استراتيجية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البطاقات الملونة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6D9DA-AF09-4AE2-8FCB-CA4ED99EB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95" t="22933" r="10349" b="15160"/>
          <a:stretch/>
        </p:blipFill>
        <p:spPr>
          <a:xfrm>
            <a:off x="311891" y="196317"/>
            <a:ext cx="4179648" cy="3552537"/>
          </a:xfrm>
          <a:prstGeom prst="rect">
            <a:avLst/>
          </a:prstGeom>
        </p:spPr>
      </p:pic>
      <p:pic>
        <p:nvPicPr>
          <p:cNvPr id="3076" name="Picture 4" descr="مهرجان ألحان 2020">
            <a:hlinkClick r:id="rId4"/>
            <a:extLst>
              <a:ext uri="{FF2B5EF4-FFF2-40B4-BE49-F238E27FC236}">
                <a16:creationId xmlns:a16="http://schemas.microsoft.com/office/drawing/2014/main" id="{C52B6903-7E14-4C32-A38F-211A34808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5" y="3807718"/>
            <a:ext cx="3232296" cy="306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7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262128" y="232924"/>
            <a:ext cx="3169920" cy="603504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مربع نص 5">
              <a:hlinkClick r:id="rId4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1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مربع نص 36">
            <a:hlinkClick r:id="" action="ppaction://noaction"/>
            <a:extLst>
              <a:ext uri="{FF2B5EF4-FFF2-40B4-BE49-F238E27FC236}">
                <a16:creationId xmlns:a16="http://schemas.microsoft.com/office/drawing/2014/main" id="{671B88E7-7286-4476-8E90-4FC51C9019FC}"/>
              </a:ext>
            </a:extLst>
          </p:cNvPr>
          <p:cNvSpPr txBox="1"/>
          <p:nvPr/>
        </p:nvSpPr>
        <p:spPr>
          <a:xfrm>
            <a:off x="4267898" y="5030082"/>
            <a:ext cx="2784952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2</a:t>
            </a: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2" name="مربع نص 37">
            <a:hlinkClick r:id="" action="ppaction://noaction"/>
            <a:extLst>
              <a:ext uri="{FF2B5EF4-FFF2-40B4-BE49-F238E27FC236}">
                <a16:creationId xmlns:a16="http://schemas.microsoft.com/office/drawing/2014/main" id="{B5293BAD-E8D1-4BC9-A8D2-B09B0AD41F5B}"/>
              </a:ext>
            </a:extLst>
          </p:cNvPr>
          <p:cNvSpPr txBox="1"/>
          <p:nvPr/>
        </p:nvSpPr>
        <p:spPr>
          <a:xfrm>
            <a:off x="8572348" y="5030082"/>
            <a:ext cx="2784952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1</a:t>
            </a:r>
          </a:p>
        </p:txBody>
      </p:sp>
      <p:sp>
        <p:nvSpPr>
          <p:cNvPr id="13" name="Snip Diagonal Corner Rectangle 3">
            <a:extLst>
              <a:ext uri="{FF2B5EF4-FFF2-40B4-BE49-F238E27FC236}">
                <a16:creationId xmlns:a16="http://schemas.microsoft.com/office/drawing/2014/main" id="{3FB858DA-A61B-4303-828C-9AE916147C6A}"/>
              </a:ext>
            </a:extLst>
          </p:cNvPr>
          <p:cNvSpPr/>
          <p:nvPr/>
        </p:nvSpPr>
        <p:spPr>
          <a:xfrm>
            <a:off x="3996444" y="232925"/>
            <a:ext cx="7564833" cy="1065419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AE" sz="3733" b="1" kern="0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  <a:sym typeface="Arial"/>
              </a:rPr>
              <a:t> الصورة التي تدل على أصحاب الهمم 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30F371C-C763-488C-9013-DCA76FBE4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3006" r="12336" b="3718"/>
          <a:stretch/>
        </p:blipFill>
        <p:spPr>
          <a:xfrm>
            <a:off x="3827527" y="1616435"/>
            <a:ext cx="3665695" cy="3268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187A2B5-75A2-4E9E-BC22-E90BF8866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14" y="1616435"/>
            <a:ext cx="3658358" cy="3268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405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262129" y="205633"/>
            <a:ext cx="3169920" cy="603504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مربع نص 5">
              <a:hlinkClick r:id="rId4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2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id="{60499CE8-7AA6-46BA-B787-4E37F8DBDFF5}"/>
              </a:ext>
            </a:extLst>
          </p:cNvPr>
          <p:cNvSpPr/>
          <p:nvPr/>
        </p:nvSpPr>
        <p:spPr>
          <a:xfrm>
            <a:off x="3993121" y="244547"/>
            <a:ext cx="7440755" cy="1187884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AE" sz="3733" b="1" kern="0" dirty="0">
                <a:solidFill>
                  <a:srgbClr val="0070C0"/>
                </a:solidFill>
                <a:latin typeface="Sakkal Majalla" pitchFamily="2" charset="-78"/>
                <a:cs typeface="Sakkal Majalla" pitchFamily="2" charset="-78"/>
                <a:sym typeface="Arial"/>
              </a:rPr>
              <a:t>بطل الإمارات في رياضة رفع الأثقال 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2" name="مربع نص 10">
            <a:hlinkClick r:id="" action="ppaction://noaction"/>
            <a:extLst>
              <a:ext uri="{FF2B5EF4-FFF2-40B4-BE49-F238E27FC236}">
                <a16:creationId xmlns:a16="http://schemas.microsoft.com/office/drawing/2014/main" id="{4BEBF3D4-08CF-42C1-A983-A32D3390D0E6}"/>
              </a:ext>
            </a:extLst>
          </p:cNvPr>
          <p:cNvSpPr txBox="1"/>
          <p:nvPr/>
        </p:nvSpPr>
        <p:spPr>
          <a:xfrm>
            <a:off x="4193343" y="5121388"/>
            <a:ext cx="302317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هزاع المنصوري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3" name="مربع نص 11">
            <a:hlinkClick r:id="" action="ppaction://noaction"/>
            <a:extLst>
              <a:ext uri="{FF2B5EF4-FFF2-40B4-BE49-F238E27FC236}">
                <a16:creationId xmlns:a16="http://schemas.microsoft.com/office/drawing/2014/main" id="{72D981D5-DF08-4B63-A1AC-5188CD2A3696}"/>
              </a:ext>
            </a:extLst>
          </p:cNvPr>
          <p:cNvSpPr txBox="1"/>
          <p:nvPr/>
        </p:nvSpPr>
        <p:spPr>
          <a:xfrm>
            <a:off x="8455899" y="5138047"/>
            <a:ext cx="3137944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AE" sz="4800" b="1" kern="0" dirty="0">
                <a:solidFill>
                  <a:srgbClr val="FFFFFF"/>
                </a:solidFill>
                <a:latin typeface="Sakkal Majalla" pitchFamily="2" charset="-78"/>
                <a:cs typeface="Sakkal Majalla" pitchFamily="2" charset="-78"/>
                <a:sym typeface="Arial"/>
              </a:rPr>
              <a:t>محمد خميس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itchFamily="2" charset="-78"/>
              <a:cs typeface="Sakkal Majalla" pitchFamily="2" charset="-78"/>
              <a:sym typeface="Arial"/>
            </a:endParaRPr>
          </a:p>
        </p:txBody>
      </p:sp>
      <p:pic>
        <p:nvPicPr>
          <p:cNvPr id="15" name="Picture 14" descr="A picture containing person, player&#10;&#10;Description automatically generated">
            <a:extLst>
              <a:ext uri="{FF2B5EF4-FFF2-40B4-BE49-F238E27FC236}">
                <a16:creationId xmlns:a16="http://schemas.microsoft.com/office/drawing/2014/main" id="{323DE6D3-971F-40A2-9F79-4AF3E0EF6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97" y="1608757"/>
            <a:ext cx="3810000" cy="3319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person holding a trophy&#10;&#10;Description automatically generated with low confidence">
            <a:extLst>
              <a:ext uri="{FF2B5EF4-FFF2-40B4-BE49-F238E27FC236}">
                <a16:creationId xmlns:a16="http://schemas.microsoft.com/office/drawing/2014/main" id="{45F78519-89CB-4AB7-8E61-F533941877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13182" r="28641"/>
          <a:stretch/>
        </p:blipFill>
        <p:spPr>
          <a:xfrm>
            <a:off x="8119871" y="1637524"/>
            <a:ext cx="3810000" cy="3319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398189" y="152825"/>
            <a:ext cx="3169920" cy="603504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3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مربع نص 36">
            <a:hlinkClick r:id="" action="ppaction://noaction"/>
            <a:extLst>
              <a:ext uri="{FF2B5EF4-FFF2-40B4-BE49-F238E27FC236}">
                <a16:creationId xmlns:a16="http://schemas.microsoft.com/office/drawing/2014/main" id="{9536397B-D272-4D51-8129-43F3C9EAFF4F}"/>
              </a:ext>
            </a:extLst>
          </p:cNvPr>
          <p:cNvSpPr txBox="1"/>
          <p:nvPr/>
        </p:nvSpPr>
        <p:spPr>
          <a:xfrm>
            <a:off x="4092205" y="4909677"/>
            <a:ext cx="3395612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الألعاب البارالمبية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2" name="مربع نص 37">
            <a:hlinkClick r:id="" action="ppaction://noaction"/>
            <a:extLst>
              <a:ext uri="{FF2B5EF4-FFF2-40B4-BE49-F238E27FC236}">
                <a16:creationId xmlns:a16="http://schemas.microsoft.com/office/drawing/2014/main" id="{5354B782-14C1-4365-8338-95A8D5DC510A}"/>
              </a:ext>
            </a:extLst>
          </p:cNvPr>
          <p:cNvSpPr txBox="1"/>
          <p:nvPr/>
        </p:nvSpPr>
        <p:spPr>
          <a:xfrm>
            <a:off x="8487832" y="4905227"/>
            <a:ext cx="3305979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الألعاب الوطنية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3" name="Snip Diagonal Corner Rectangle 3">
            <a:extLst>
              <a:ext uri="{FF2B5EF4-FFF2-40B4-BE49-F238E27FC236}">
                <a16:creationId xmlns:a16="http://schemas.microsoft.com/office/drawing/2014/main" id="{6534561E-3ACF-4725-83D9-AE1DC43DAB07}"/>
              </a:ext>
            </a:extLst>
          </p:cNvPr>
          <p:cNvSpPr/>
          <p:nvPr/>
        </p:nvSpPr>
        <p:spPr>
          <a:xfrm>
            <a:off x="4290680" y="261483"/>
            <a:ext cx="7072121" cy="1118140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733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تدل هذه الصور على :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pic>
        <p:nvPicPr>
          <p:cNvPr id="9" name="Picture 8" descr="A person running on a track&#10;&#10;Description automatically generated with medium confidence">
            <a:extLst>
              <a:ext uri="{FF2B5EF4-FFF2-40B4-BE49-F238E27FC236}">
                <a16:creationId xmlns:a16="http://schemas.microsoft.com/office/drawing/2014/main" id="{A22DE27D-C1A4-4C7A-B086-C2CF2BCF0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80" y="1526679"/>
            <a:ext cx="3395612" cy="2955596"/>
          </a:xfrm>
          <a:prstGeom prst="rect">
            <a:avLst/>
          </a:prstGeom>
        </p:spPr>
      </p:pic>
      <p:pic>
        <p:nvPicPr>
          <p:cNvPr id="14" name="Picture 13" descr="A picture containing person, bicycling, bicycle&#10;&#10;Description automatically generated">
            <a:extLst>
              <a:ext uri="{FF2B5EF4-FFF2-40B4-BE49-F238E27FC236}">
                <a16:creationId xmlns:a16="http://schemas.microsoft.com/office/drawing/2014/main" id="{60518CF2-C639-4788-8CBB-BFDA9ED3B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47" y="1526679"/>
            <a:ext cx="3787764" cy="295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288991" y="212031"/>
            <a:ext cx="3169920" cy="603504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مربع نص 5">
              <a:hlinkClick r:id="rId4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37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Arial"/>
                </a:rPr>
                <a:t>4</a:t>
              </a:r>
              <a:endPara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مربع نص 36">
            <a:hlinkClick r:id="" action="ppaction://noaction"/>
            <a:extLst>
              <a:ext uri="{FF2B5EF4-FFF2-40B4-BE49-F238E27FC236}">
                <a16:creationId xmlns:a16="http://schemas.microsoft.com/office/drawing/2014/main" id="{671B88E7-7286-4476-8E90-4FC51C9019FC}"/>
              </a:ext>
            </a:extLst>
          </p:cNvPr>
          <p:cNvSpPr txBox="1"/>
          <p:nvPr/>
        </p:nvSpPr>
        <p:spPr>
          <a:xfrm>
            <a:off x="8309113" y="5034969"/>
            <a:ext cx="375558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المثابرة</a:t>
            </a:r>
            <a:r>
              <a:rPr kumimoji="0" lang="ar-AE" sz="4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والاجتهاد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2" name="مربع نص 37">
            <a:hlinkClick r:id="" action="ppaction://noaction"/>
            <a:extLst>
              <a:ext uri="{FF2B5EF4-FFF2-40B4-BE49-F238E27FC236}">
                <a16:creationId xmlns:a16="http://schemas.microsoft.com/office/drawing/2014/main" id="{B5293BAD-E8D1-4BC9-A8D2-B09B0AD41F5B}"/>
              </a:ext>
            </a:extLst>
          </p:cNvPr>
          <p:cNvSpPr txBox="1"/>
          <p:nvPr/>
        </p:nvSpPr>
        <p:spPr>
          <a:xfrm>
            <a:off x="3874749" y="5049286"/>
            <a:ext cx="342053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الاستسلام أمام الصعوبات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  <a:sym typeface="Arial"/>
            </a:endParaRPr>
          </a:p>
        </p:txBody>
      </p:sp>
      <p:sp>
        <p:nvSpPr>
          <p:cNvPr id="13" name="Snip Diagonal Corner Rectangle 3">
            <a:extLst>
              <a:ext uri="{FF2B5EF4-FFF2-40B4-BE49-F238E27FC236}">
                <a16:creationId xmlns:a16="http://schemas.microsoft.com/office/drawing/2014/main" id="{3FB858DA-A61B-4303-828C-9AE916147C6A}"/>
              </a:ext>
            </a:extLst>
          </p:cNvPr>
          <p:cNvSpPr/>
          <p:nvPr/>
        </p:nvSpPr>
        <p:spPr>
          <a:xfrm>
            <a:off x="4110221" y="212031"/>
            <a:ext cx="7541980" cy="861775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AE" sz="3733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  <a:sym typeface="Arial"/>
              </a:rPr>
              <a:t>تعلمنا من قصة البطل محمد خميس :</a:t>
            </a:r>
          </a:p>
        </p:txBody>
      </p:sp>
      <p:pic>
        <p:nvPicPr>
          <p:cNvPr id="7" name="Picture 6" descr="A picture containing person, sport, posing&#10;&#10;Description automatically generated">
            <a:extLst>
              <a:ext uri="{FF2B5EF4-FFF2-40B4-BE49-F238E27FC236}">
                <a16:creationId xmlns:a16="http://schemas.microsoft.com/office/drawing/2014/main" id="{0AB67637-FA95-4137-9495-9027CE5F1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60" y="1208538"/>
            <a:ext cx="6175302" cy="370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0EBCA4-469D-43F6-AFD9-4A0056BF7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zaina2">
            <a:extLst>
              <a:ext uri="{FF2B5EF4-FFF2-40B4-BE49-F238E27FC236}">
                <a16:creationId xmlns:a16="http://schemas.microsoft.com/office/drawing/2014/main" id="{D5703060-B702-4692-80F0-F611D5898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" y="177800"/>
            <a:ext cx="6717392" cy="44369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ED5CEC-C41D-43F0-8A95-2D367B245611}"/>
              </a:ext>
            </a:extLst>
          </p:cNvPr>
          <p:cNvSpPr/>
          <p:nvPr/>
        </p:nvSpPr>
        <p:spPr>
          <a:xfrm>
            <a:off x="412929" y="688113"/>
            <a:ext cx="586377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هيا يا أصدقائي نستكشف عنوان درسنا الجميل   </a:t>
            </a:r>
            <a:endParaRPr kumimoji="0" lang="en-US" sz="72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2" descr="نتيجة بحث الصور عن طفل يبحث كرتون">
            <a:hlinkClick r:id="rId4"/>
            <a:extLst>
              <a:ext uri="{FF2B5EF4-FFF2-40B4-BE49-F238E27FC236}">
                <a16:creationId xmlns:a16="http://schemas.microsoft.com/office/drawing/2014/main" id="{B282CBA1-CAB9-412E-B57F-465FF513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7852" l="5570" r="90633">
                        <a14:foregroundMark x1="15190" y1="35352" x2="8354" y2="27148"/>
                        <a14:foregroundMark x1="8354" y1="27148" x2="10886" y2="15820"/>
                        <a14:foregroundMark x1="10886" y1="15820" x2="20759" y2="8398"/>
                        <a14:foregroundMark x1="20759" y1="8398" x2="35443" y2="7617"/>
                        <a14:foregroundMark x1="35443" y1="7617" x2="45316" y2="12500"/>
                        <a14:foregroundMark x1="21519" y1="4883" x2="34684" y2="3516"/>
                        <a14:foregroundMark x1="34684" y1="3516" x2="34937" y2="3516"/>
                        <a14:foregroundMark x1="5570" y1="17383" x2="5570" y2="26758"/>
                        <a14:foregroundMark x1="48608" y1="18750" x2="82278" y2="8008"/>
                        <a14:foregroundMark x1="84810" y1="5469" x2="90380" y2="8008"/>
                        <a14:foregroundMark x1="90380" y1="8203" x2="90380" y2="8203"/>
                        <a14:foregroundMark x1="90380" y1="8203" x2="90380" y2="8203"/>
                        <a14:foregroundMark x1="81266" y1="7422" x2="89367" y2="3906"/>
                        <a14:foregroundMark x1="85316" y1="2734" x2="90886" y2="7617"/>
                        <a14:foregroundMark x1="83544" y1="8789" x2="90886" y2="8789"/>
                        <a14:foregroundMark x1="56709" y1="29688" x2="63291" y2="31250"/>
                        <a14:foregroundMark x1="63038" y1="32422" x2="50127" y2="35938"/>
                        <a14:foregroundMark x1="50127" y1="35938" x2="41519" y2="29688"/>
                        <a14:foregroundMark x1="45823" y1="35352" x2="47595" y2="41016"/>
                        <a14:foregroundMark x1="20759" y1="95508" x2="34177" y2="94727"/>
                        <a14:foregroundMark x1="34177" y1="94727" x2="37215" y2="87891"/>
                        <a14:foregroundMark x1="17975" y1="99023" x2="44557" y2="97852"/>
                        <a14:foregroundMark x1="44557" y1="97852" x2="45823" y2="97266"/>
                        <a14:foregroundMark x1="25063" y1="2734" x2="25063" y2="2734"/>
                        <a14:foregroundMark x1="25063" y1="2734" x2="33418" y2="3125"/>
                        <a14:foregroundMark x1="27848" y1="2734" x2="33671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3691" y="1650829"/>
            <a:ext cx="5190979" cy="49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2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1EBDB5-2779-447D-9654-E19CB6143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بتطبيق طريقة الكلمات المبعثره اكتشفي عنوان الدرس">
            <a:extLst>
              <a:ext uri="{FF2B5EF4-FFF2-40B4-BE49-F238E27FC236}">
                <a16:creationId xmlns:a16="http://schemas.microsoft.com/office/drawing/2014/main" id="{603217D9-78C1-494D-BF0C-50E588C666D8}"/>
              </a:ext>
            </a:extLst>
          </p:cNvPr>
          <p:cNvSpPr txBox="1">
            <a:spLocks/>
          </p:cNvSpPr>
          <p:nvPr/>
        </p:nvSpPr>
        <p:spPr>
          <a:xfrm>
            <a:off x="375591" y="73051"/>
            <a:ext cx="6012240" cy="103928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defTabSz="1706837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priola"/>
              <a:buNone/>
              <a:defRPr sz="8119" b="0" i="0" u="none" strike="noStrike" cap="none" spc="-162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 b="0" i="0" u="none" strike="noStrike" cap="none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 b="0" i="0" u="none" strike="noStrike" cap="none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 b="0" i="0" u="none" strike="noStrike" cap="none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 b="0" i="0" u="none" strike="noStrike" cap="none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 b="0" i="0" u="none" strike="noStrike" cap="none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 b="0" i="0" u="none" strike="noStrike" cap="none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 b="0" i="0" u="none" strike="noStrike" cap="none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 b="0" i="0" u="none" strike="noStrike" cap="none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marL="0" marR="0" lvl="0" indent="0" algn="ctr" defTabSz="17068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E6B"/>
              </a:buClr>
              <a:buSzPts val="3000"/>
              <a:buFont typeface="Capriola"/>
              <a:buNone/>
              <a:tabLst/>
              <a:defRPr/>
            </a:pPr>
            <a:r>
              <a:rPr kumimoji="0" lang="ar-AE" sz="3200" b="1" i="0" u="none" strike="noStrike" kern="0" cap="none" spc="-162" normalizeH="0" baseline="0" noProof="0" dirty="0">
                <a:ln>
                  <a:noFill/>
                </a:ln>
                <a:solidFill>
                  <a:srgbClr val="ED6E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باستخدام استراتيجية الكلمات  المُبعثرة </a:t>
            </a:r>
          </a:p>
          <a:p>
            <a:pPr marL="0" marR="0" lvl="0" indent="0" algn="ctr" defTabSz="17068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E6B"/>
              </a:buClr>
              <a:buSzPts val="3000"/>
              <a:buFont typeface="Capriola"/>
              <a:buNone/>
              <a:tabLst/>
              <a:defRPr/>
            </a:pPr>
            <a:r>
              <a:rPr lang="ar-AE" sz="3200" b="1" kern="0" dirty="0">
                <a:solidFill>
                  <a:srgbClr val="ED6E6B"/>
                </a:solidFill>
              </a:rPr>
              <a:t> رتب</a:t>
            </a:r>
            <a:r>
              <a:rPr kumimoji="0" lang="ar-AE" sz="3200" b="1" i="0" u="none" strike="noStrike" kern="0" cap="none" spc="-162" normalizeH="0" baseline="0" noProof="0" dirty="0">
                <a:ln>
                  <a:noFill/>
                </a:ln>
                <a:solidFill>
                  <a:srgbClr val="ED6E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يا بطل عنوان  درسنا الجميل  من </a:t>
            </a:r>
            <a:r>
              <a:rPr kumimoji="0" lang="en-US" sz="3200" b="1" i="0" u="none" strike="noStrike" kern="0" cap="none" spc="-162" normalizeH="0" baseline="0" noProof="0" dirty="0">
                <a:ln>
                  <a:noFill/>
                </a:ln>
                <a:solidFill>
                  <a:srgbClr val="ED6E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 </a:t>
            </a:r>
            <a:r>
              <a:rPr kumimoji="0" lang="ar-AE" sz="3200" b="1" i="0" u="none" strike="noStrike" kern="0" cap="none" spc="-162" normalizeH="0" baseline="0" noProof="0" dirty="0">
                <a:ln>
                  <a:noFill/>
                </a:ln>
                <a:solidFill>
                  <a:srgbClr val="ED6E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إلى </a:t>
            </a:r>
            <a:r>
              <a:rPr lang="en-US" sz="3200" b="1" kern="0" dirty="0">
                <a:solidFill>
                  <a:srgbClr val="ED6E6B"/>
                </a:solidFill>
              </a:rPr>
              <a:t>3</a:t>
            </a:r>
            <a:r>
              <a:rPr kumimoji="0" lang="ar-AE" sz="3200" b="1" i="0" u="none" strike="noStrike" kern="0" cap="none" spc="-162" normalizeH="0" baseline="0" noProof="0" dirty="0">
                <a:ln>
                  <a:noFill/>
                </a:ln>
                <a:solidFill>
                  <a:srgbClr val="ED6E6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</a:t>
            </a:r>
          </a:p>
        </p:txBody>
      </p:sp>
      <p:sp>
        <p:nvSpPr>
          <p:cNvPr id="5" name="رحله">
            <a:extLst>
              <a:ext uri="{FF2B5EF4-FFF2-40B4-BE49-F238E27FC236}">
                <a16:creationId xmlns:a16="http://schemas.microsoft.com/office/drawing/2014/main" id="{B2676208-F9E2-4C90-9CA7-06A3CC31DB90}"/>
              </a:ext>
            </a:extLst>
          </p:cNvPr>
          <p:cNvSpPr/>
          <p:nvPr/>
        </p:nvSpPr>
        <p:spPr>
          <a:xfrm>
            <a:off x="264064" y="1424042"/>
            <a:ext cx="3652325" cy="3480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600" extrusionOk="0">
                <a:moveTo>
                  <a:pt x="6934" y="0"/>
                </a:moveTo>
                <a:cubicBezTo>
                  <a:pt x="6735" y="0"/>
                  <a:pt x="6650" y="145"/>
                  <a:pt x="6816" y="441"/>
                </a:cubicBezTo>
                <a:cubicBezTo>
                  <a:pt x="6956" y="690"/>
                  <a:pt x="9918" y="7392"/>
                  <a:pt x="10870" y="9549"/>
                </a:cubicBezTo>
                <a:lnTo>
                  <a:pt x="9219" y="9549"/>
                </a:lnTo>
                <a:lnTo>
                  <a:pt x="6875" y="9549"/>
                </a:lnTo>
                <a:cubicBezTo>
                  <a:pt x="5902" y="9549"/>
                  <a:pt x="4068" y="9760"/>
                  <a:pt x="2789" y="10083"/>
                </a:cubicBezTo>
                <a:cubicBezTo>
                  <a:pt x="2579" y="9830"/>
                  <a:pt x="1314" y="8276"/>
                  <a:pt x="1132" y="8012"/>
                </a:cubicBezTo>
                <a:cubicBezTo>
                  <a:pt x="933" y="7721"/>
                  <a:pt x="734" y="7754"/>
                  <a:pt x="567" y="7754"/>
                </a:cubicBezTo>
                <a:cubicBezTo>
                  <a:pt x="400" y="7754"/>
                  <a:pt x="444" y="7754"/>
                  <a:pt x="283" y="7754"/>
                </a:cubicBezTo>
                <a:cubicBezTo>
                  <a:pt x="116" y="7754"/>
                  <a:pt x="-88" y="7802"/>
                  <a:pt x="41" y="8120"/>
                </a:cubicBezTo>
                <a:cubicBezTo>
                  <a:pt x="219" y="8546"/>
                  <a:pt x="783" y="9922"/>
                  <a:pt x="1148" y="10801"/>
                </a:cubicBezTo>
                <a:cubicBezTo>
                  <a:pt x="783" y="11685"/>
                  <a:pt x="213" y="13054"/>
                  <a:pt x="41" y="13480"/>
                </a:cubicBezTo>
                <a:cubicBezTo>
                  <a:pt x="-88" y="13798"/>
                  <a:pt x="116" y="13847"/>
                  <a:pt x="283" y="13847"/>
                </a:cubicBezTo>
                <a:cubicBezTo>
                  <a:pt x="450" y="13847"/>
                  <a:pt x="406" y="13847"/>
                  <a:pt x="567" y="13847"/>
                </a:cubicBezTo>
                <a:cubicBezTo>
                  <a:pt x="734" y="13847"/>
                  <a:pt x="933" y="13879"/>
                  <a:pt x="1132" y="13588"/>
                </a:cubicBezTo>
                <a:cubicBezTo>
                  <a:pt x="1314" y="13318"/>
                  <a:pt x="2579" y="11770"/>
                  <a:pt x="2789" y="11517"/>
                </a:cubicBezTo>
                <a:cubicBezTo>
                  <a:pt x="4068" y="11840"/>
                  <a:pt x="5907" y="12051"/>
                  <a:pt x="6875" y="12051"/>
                </a:cubicBezTo>
                <a:lnTo>
                  <a:pt x="9095" y="12051"/>
                </a:lnTo>
                <a:lnTo>
                  <a:pt x="10876" y="12051"/>
                </a:lnTo>
                <a:cubicBezTo>
                  <a:pt x="9925" y="14203"/>
                  <a:pt x="6961" y="20910"/>
                  <a:pt x="6822" y="21159"/>
                </a:cubicBezTo>
                <a:cubicBezTo>
                  <a:pt x="6655" y="21455"/>
                  <a:pt x="6746" y="21600"/>
                  <a:pt x="6939" y="21600"/>
                </a:cubicBezTo>
                <a:cubicBezTo>
                  <a:pt x="7133" y="21600"/>
                  <a:pt x="7380" y="21600"/>
                  <a:pt x="7579" y="21600"/>
                </a:cubicBezTo>
                <a:cubicBezTo>
                  <a:pt x="7784" y="21600"/>
                  <a:pt x="7870" y="21481"/>
                  <a:pt x="8005" y="21308"/>
                </a:cubicBezTo>
                <a:cubicBezTo>
                  <a:pt x="8166" y="21104"/>
                  <a:pt x="8988" y="20048"/>
                  <a:pt x="10031" y="18705"/>
                </a:cubicBezTo>
                <a:lnTo>
                  <a:pt x="10930" y="18705"/>
                </a:lnTo>
                <a:cubicBezTo>
                  <a:pt x="11285" y="18705"/>
                  <a:pt x="11613" y="18635"/>
                  <a:pt x="11849" y="18516"/>
                </a:cubicBezTo>
                <a:lnTo>
                  <a:pt x="11849" y="17514"/>
                </a:lnTo>
                <a:cubicBezTo>
                  <a:pt x="11645" y="17417"/>
                  <a:pt x="11387" y="17352"/>
                  <a:pt x="11096" y="17330"/>
                </a:cubicBezTo>
                <a:cubicBezTo>
                  <a:pt x="11494" y="16823"/>
                  <a:pt x="11897" y="16300"/>
                  <a:pt x="12295" y="15793"/>
                </a:cubicBezTo>
                <a:lnTo>
                  <a:pt x="13162" y="15793"/>
                </a:lnTo>
                <a:cubicBezTo>
                  <a:pt x="13517" y="15793"/>
                  <a:pt x="13844" y="15723"/>
                  <a:pt x="14081" y="15605"/>
                </a:cubicBezTo>
                <a:lnTo>
                  <a:pt x="14081" y="14602"/>
                </a:lnTo>
                <a:cubicBezTo>
                  <a:pt x="13887" y="14511"/>
                  <a:pt x="13634" y="14445"/>
                  <a:pt x="13360" y="14424"/>
                </a:cubicBezTo>
                <a:cubicBezTo>
                  <a:pt x="14204" y="13340"/>
                  <a:pt x="14904" y="12445"/>
                  <a:pt x="15210" y="12051"/>
                </a:cubicBezTo>
                <a:lnTo>
                  <a:pt x="18635" y="12051"/>
                </a:lnTo>
                <a:cubicBezTo>
                  <a:pt x="20221" y="12051"/>
                  <a:pt x="21507" y="11491"/>
                  <a:pt x="21507" y="10801"/>
                </a:cubicBezTo>
                <a:cubicBezTo>
                  <a:pt x="21512" y="10111"/>
                  <a:pt x="20226" y="9549"/>
                  <a:pt x="18640" y="9549"/>
                </a:cubicBezTo>
                <a:lnTo>
                  <a:pt x="15215" y="9549"/>
                </a:lnTo>
                <a:cubicBezTo>
                  <a:pt x="14909" y="9155"/>
                  <a:pt x="14209" y="8260"/>
                  <a:pt x="13365" y="7176"/>
                </a:cubicBezTo>
                <a:cubicBezTo>
                  <a:pt x="13645" y="7155"/>
                  <a:pt x="13892" y="7091"/>
                  <a:pt x="14086" y="6999"/>
                </a:cubicBezTo>
                <a:lnTo>
                  <a:pt x="14086" y="5995"/>
                </a:lnTo>
                <a:cubicBezTo>
                  <a:pt x="13844" y="5877"/>
                  <a:pt x="13522" y="5807"/>
                  <a:pt x="13167" y="5807"/>
                </a:cubicBezTo>
                <a:lnTo>
                  <a:pt x="12295" y="5807"/>
                </a:lnTo>
                <a:cubicBezTo>
                  <a:pt x="11897" y="5300"/>
                  <a:pt x="11494" y="4777"/>
                  <a:pt x="11096" y="4270"/>
                </a:cubicBezTo>
                <a:cubicBezTo>
                  <a:pt x="11387" y="4254"/>
                  <a:pt x="11645" y="4185"/>
                  <a:pt x="11849" y="4088"/>
                </a:cubicBezTo>
                <a:lnTo>
                  <a:pt x="11849" y="3084"/>
                </a:lnTo>
                <a:cubicBezTo>
                  <a:pt x="11607" y="2965"/>
                  <a:pt x="11285" y="2895"/>
                  <a:pt x="10930" y="2895"/>
                </a:cubicBezTo>
                <a:lnTo>
                  <a:pt x="10026" y="2895"/>
                </a:lnTo>
                <a:cubicBezTo>
                  <a:pt x="8983" y="1558"/>
                  <a:pt x="8161" y="496"/>
                  <a:pt x="7999" y="292"/>
                </a:cubicBezTo>
                <a:cubicBezTo>
                  <a:pt x="7865" y="119"/>
                  <a:pt x="7779" y="0"/>
                  <a:pt x="7574" y="0"/>
                </a:cubicBezTo>
                <a:cubicBezTo>
                  <a:pt x="7381" y="0"/>
                  <a:pt x="7133" y="0"/>
                  <a:pt x="6934" y="0"/>
                </a:cubicBez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defTabSz="825500" rtl="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defTabSz="82547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6" name="الى">
            <a:extLst>
              <a:ext uri="{FF2B5EF4-FFF2-40B4-BE49-F238E27FC236}">
                <a16:creationId xmlns:a16="http://schemas.microsoft.com/office/drawing/2014/main" id="{DEDBA313-0897-4372-8A85-01668CBA7C1B}"/>
              </a:ext>
            </a:extLst>
          </p:cNvPr>
          <p:cNvSpPr/>
          <p:nvPr/>
        </p:nvSpPr>
        <p:spPr>
          <a:xfrm>
            <a:off x="8011548" y="1481262"/>
            <a:ext cx="3804861" cy="3365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600" extrusionOk="0">
                <a:moveTo>
                  <a:pt x="6934" y="0"/>
                </a:moveTo>
                <a:cubicBezTo>
                  <a:pt x="6735" y="0"/>
                  <a:pt x="6650" y="145"/>
                  <a:pt x="6816" y="441"/>
                </a:cubicBezTo>
                <a:cubicBezTo>
                  <a:pt x="6956" y="690"/>
                  <a:pt x="9918" y="7392"/>
                  <a:pt x="10870" y="9549"/>
                </a:cubicBezTo>
                <a:lnTo>
                  <a:pt x="9219" y="9549"/>
                </a:lnTo>
                <a:lnTo>
                  <a:pt x="6875" y="9549"/>
                </a:lnTo>
                <a:cubicBezTo>
                  <a:pt x="5902" y="9549"/>
                  <a:pt x="4068" y="9760"/>
                  <a:pt x="2789" y="10083"/>
                </a:cubicBezTo>
                <a:cubicBezTo>
                  <a:pt x="2579" y="9830"/>
                  <a:pt x="1314" y="8276"/>
                  <a:pt x="1132" y="8012"/>
                </a:cubicBezTo>
                <a:cubicBezTo>
                  <a:pt x="933" y="7721"/>
                  <a:pt x="734" y="7754"/>
                  <a:pt x="567" y="7754"/>
                </a:cubicBezTo>
                <a:cubicBezTo>
                  <a:pt x="400" y="7754"/>
                  <a:pt x="444" y="7754"/>
                  <a:pt x="283" y="7754"/>
                </a:cubicBezTo>
                <a:cubicBezTo>
                  <a:pt x="116" y="7754"/>
                  <a:pt x="-88" y="7802"/>
                  <a:pt x="41" y="8120"/>
                </a:cubicBezTo>
                <a:cubicBezTo>
                  <a:pt x="219" y="8546"/>
                  <a:pt x="783" y="9922"/>
                  <a:pt x="1148" y="10801"/>
                </a:cubicBezTo>
                <a:cubicBezTo>
                  <a:pt x="783" y="11685"/>
                  <a:pt x="213" y="13054"/>
                  <a:pt x="41" y="13480"/>
                </a:cubicBezTo>
                <a:cubicBezTo>
                  <a:pt x="-88" y="13798"/>
                  <a:pt x="116" y="13847"/>
                  <a:pt x="283" y="13847"/>
                </a:cubicBezTo>
                <a:cubicBezTo>
                  <a:pt x="450" y="13847"/>
                  <a:pt x="406" y="13847"/>
                  <a:pt x="567" y="13847"/>
                </a:cubicBezTo>
                <a:cubicBezTo>
                  <a:pt x="734" y="13847"/>
                  <a:pt x="933" y="13879"/>
                  <a:pt x="1132" y="13588"/>
                </a:cubicBezTo>
                <a:cubicBezTo>
                  <a:pt x="1314" y="13318"/>
                  <a:pt x="2579" y="11770"/>
                  <a:pt x="2789" y="11517"/>
                </a:cubicBezTo>
                <a:cubicBezTo>
                  <a:pt x="4068" y="11840"/>
                  <a:pt x="5907" y="12051"/>
                  <a:pt x="6875" y="12051"/>
                </a:cubicBezTo>
                <a:lnTo>
                  <a:pt x="9095" y="12051"/>
                </a:lnTo>
                <a:lnTo>
                  <a:pt x="10876" y="12051"/>
                </a:lnTo>
                <a:cubicBezTo>
                  <a:pt x="9925" y="14203"/>
                  <a:pt x="6961" y="20910"/>
                  <a:pt x="6822" y="21159"/>
                </a:cubicBezTo>
                <a:cubicBezTo>
                  <a:pt x="6655" y="21455"/>
                  <a:pt x="6746" y="21600"/>
                  <a:pt x="6939" y="21600"/>
                </a:cubicBezTo>
                <a:cubicBezTo>
                  <a:pt x="7133" y="21600"/>
                  <a:pt x="7380" y="21600"/>
                  <a:pt x="7579" y="21600"/>
                </a:cubicBezTo>
                <a:cubicBezTo>
                  <a:pt x="7784" y="21600"/>
                  <a:pt x="7870" y="21481"/>
                  <a:pt x="8005" y="21308"/>
                </a:cubicBezTo>
                <a:cubicBezTo>
                  <a:pt x="8166" y="21104"/>
                  <a:pt x="8988" y="20048"/>
                  <a:pt x="10031" y="18705"/>
                </a:cubicBezTo>
                <a:lnTo>
                  <a:pt x="10930" y="18705"/>
                </a:lnTo>
                <a:cubicBezTo>
                  <a:pt x="11285" y="18705"/>
                  <a:pt x="11613" y="18635"/>
                  <a:pt x="11849" y="18516"/>
                </a:cubicBezTo>
                <a:lnTo>
                  <a:pt x="11849" y="17514"/>
                </a:lnTo>
                <a:cubicBezTo>
                  <a:pt x="11645" y="17417"/>
                  <a:pt x="11387" y="17352"/>
                  <a:pt x="11096" y="17330"/>
                </a:cubicBezTo>
                <a:cubicBezTo>
                  <a:pt x="11494" y="16823"/>
                  <a:pt x="11897" y="16300"/>
                  <a:pt x="12295" y="15793"/>
                </a:cubicBezTo>
                <a:lnTo>
                  <a:pt x="13162" y="15793"/>
                </a:lnTo>
                <a:cubicBezTo>
                  <a:pt x="13517" y="15793"/>
                  <a:pt x="13844" y="15723"/>
                  <a:pt x="14081" y="15605"/>
                </a:cubicBezTo>
                <a:lnTo>
                  <a:pt x="14081" y="14602"/>
                </a:lnTo>
                <a:cubicBezTo>
                  <a:pt x="13887" y="14511"/>
                  <a:pt x="13634" y="14445"/>
                  <a:pt x="13360" y="14424"/>
                </a:cubicBezTo>
                <a:cubicBezTo>
                  <a:pt x="14204" y="13340"/>
                  <a:pt x="14904" y="12445"/>
                  <a:pt x="15210" y="12051"/>
                </a:cubicBezTo>
                <a:lnTo>
                  <a:pt x="18635" y="12051"/>
                </a:lnTo>
                <a:cubicBezTo>
                  <a:pt x="20221" y="12051"/>
                  <a:pt x="21507" y="11491"/>
                  <a:pt x="21507" y="10801"/>
                </a:cubicBezTo>
                <a:cubicBezTo>
                  <a:pt x="21512" y="10111"/>
                  <a:pt x="20226" y="9549"/>
                  <a:pt x="18640" y="9549"/>
                </a:cubicBezTo>
                <a:lnTo>
                  <a:pt x="15215" y="9549"/>
                </a:lnTo>
                <a:cubicBezTo>
                  <a:pt x="14909" y="9155"/>
                  <a:pt x="14209" y="8260"/>
                  <a:pt x="13365" y="7176"/>
                </a:cubicBezTo>
                <a:cubicBezTo>
                  <a:pt x="13645" y="7155"/>
                  <a:pt x="13892" y="7091"/>
                  <a:pt x="14086" y="6999"/>
                </a:cubicBezTo>
                <a:lnTo>
                  <a:pt x="14086" y="5995"/>
                </a:lnTo>
                <a:cubicBezTo>
                  <a:pt x="13844" y="5877"/>
                  <a:pt x="13522" y="5807"/>
                  <a:pt x="13167" y="5807"/>
                </a:cubicBezTo>
                <a:lnTo>
                  <a:pt x="12295" y="5807"/>
                </a:lnTo>
                <a:cubicBezTo>
                  <a:pt x="11897" y="5300"/>
                  <a:pt x="11494" y="4777"/>
                  <a:pt x="11096" y="4270"/>
                </a:cubicBezTo>
                <a:cubicBezTo>
                  <a:pt x="11387" y="4254"/>
                  <a:pt x="11645" y="4185"/>
                  <a:pt x="11849" y="4088"/>
                </a:cubicBezTo>
                <a:lnTo>
                  <a:pt x="11849" y="3084"/>
                </a:lnTo>
                <a:cubicBezTo>
                  <a:pt x="11607" y="2965"/>
                  <a:pt x="11285" y="2895"/>
                  <a:pt x="10930" y="2895"/>
                </a:cubicBezTo>
                <a:lnTo>
                  <a:pt x="10026" y="2895"/>
                </a:lnTo>
                <a:cubicBezTo>
                  <a:pt x="8983" y="1558"/>
                  <a:pt x="8161" y="496"/>
                  <a:pt x="7999" y="292"/>
                </a:cubicBezTo>
                <a:cubicBezTo>
                  <a:pt x="7865" y="119"/>
                  <a:pt x="7779" y="0"/>
                  <a:pt x="7574" y="0"/>
                </a:cubicBezTo>
                <a:cubicBezTo>
                  <a:pt x="7381" y="0"/>
                  <a:pt x="7133" y="0"/>
                  <a:pt x="693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defTabSz="825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7" name="العربي">
            <a:extLst>
              <a:ext uri="{FF2B5EF4-FFF2-40B4-BE49-F238E27FC236}">
                <a16:creationId xmlns:a16="http://schemas.microsoft.com/office/drawing/2014/main" id="{FE14ADB2-4F06-4FA6-9DE2-93D240830ED6}"/>
              </a:ext>
            </a:extLst>
          </p:cNvPr>
          <p:cNvSpPr/>
          <p:nvPr/>
        </p:nvSpPr>
        <p:spPr>
          <a:xfrm>
            <a:off x="4180453" y="1481262"/>
            <a:ext cx="3499051" cy="3365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600" extrusionOk="0">
                <a:moveTo>
                  <a:pt x="6934" y="0"/>
                </a:moveTo>
                <a:cubicBezTo>
                  <a:pt x="6735" y="0"/>
                  <a:pt x="6650" y="145"/>
                  <a:pt x="6816" y="441"/>
                </a:cubicBezTo>
                <a:cubicBezTo>
                  <a:pt x="6956" y="690"/>
                  <a:pt x="9918" y="7392"/>
                  <a:pt x="10870" y="9549"/>
                </a:cubicBezTo>
                <a:lnTo>
                  <a:pt x="9219" y="9549"/>
                </a:lnTo>
                <a:lnTo>
                  <a:pt x="6875" y="9549"/>
                </a:lnTo>
                <a:cubicBezTo>
                  <a:pt x="5902" y="9549"/>
                  <a:pt x="4068" y="9760"/>
                  <a:pt x="2789" y="10083"/>
                </a:cubicBezTo>
                <a:cubicBezTo>
                  <a:pt x="2579" y="9830"/>
                  <a:pt x="1314" y="8276"/>
                  <a:pt x="1132" y="8012"/>
                </a:cubicBezTo>
                <a:cubicBezTo>
                  <a:pt x="933" y="7721"/>
                  <a:pt x="734" y="7754"/>
                  <a:pt x="567" y="7754"/>
                </a:cubicBezTo>
                <a:cubicBezTo>
                  <a:pt x="400" y="7754"/>
                  <a:pt x="444" y="7754"/>
                  <a:pt x="283" y="7754"/>
                </a:cubicBezTo>
                <a:cubicBezTo>
                  <a:pt x="116" y="7754"/>
                  <a:pt x="-88" y="7802"/>
                  <a:pt x="41" y="8120"/>
                </a:cubicBezTo>
                <a:cubicBezTo>
                  <a:pt x="219" y="8546"/>
                  <a:pt x="783" y="9922"/>
                  <a:pt x="1148" y="10801"/>
                </a:cubicBezTo>
                <a:cubicBezTo>
                  <a:pt x="783" y="11685"/>
                  <a:pt x="213" y="13054"/>
                  <a:pt x="41" y="13480"/>
                </a:cubicBezTo>
                <a:cubicBezTo>
                  <a:pt x="-88" y="13798"/>
                  <a:pt x="116" y="13847"/>
                  <a:pt x="283" y="13847"/>
                </a:cubicBezTo>
                <a:cubicBezTo>
                  <a:pt x="450" y="13847"/>
                  <a:pt x="406" y="13847"/>
                  <a:pt x="567" y="13847"/>
                </a:cubicBezTo>
                <a:cubicBezTo>
                  <a:pt x="734" y="13847"/>
                  <a:pt x="933" y="13879"/>
                  <a:pt x="1132" y="13588"/>
                </a:cubicBezTo>
                <a:cubicBezTo>
                  <a:pt x="1314" y="13318"/>
                  <a:pt x="2579" y="11770"/>
                  <a:pt x="2789" y="11517"/>
                </a:cubicBezTo>
                <a:cubicBezTo>
                  <a:pt x="4068" y="11840"/>
                  <a:pt x="5907" y="12051"/>
                  <a:pt x="6875" y="12051"/>
                </a:cubicBezTo>
                <a:lnTo>
                  <a:pt x="9095" y="12051"/>
                </a:lnTo>
                <a:lnTo>
                  <a:pt x="10876" y="12051"/>
                </a:lnTo>
                <a:cubicBezTo>
                  <a:pt x="9925" y="14203"/>
                  <a:pt x="6961" y="20910"/>
                  <a:pt x="6822" y="21159"/>
                </a:cubicBezTo>
                <a:cubicBezTo>
                  <a:pt x="6655" y="21455"/>
                  <a:pt x="6746" y="21600"/>
                  <a:pt x="6939" y="21600"/>
                </a:cubicBezTo>
                <a:cubicBezTo>
                  <a:pt x="7133" y="21600"/>
                  <a:pt x="7380" y="21600"/>
                  <a:pt x="7579" y="21600"/>
                </a:cubicBezTo>
                <a:cubicBezTo>
                  <a:pt x="7784" y="21600"/>
                  <a:pt x="7870" y="21481"/>
                  <a:pt x="8005" y="21308"/>
                </a:cubicBezTo>
                <a:cubicBezTo>
                  <a:pt x="8166" y="21104"/>
                  <a:pt x="8988" y="20048"/>
                  <a:pt x="10031" y="18705"/>
                </a:cubicBezTo>
                <a:lnTo>
                  <a:pt x="10930" y="18705"/>
                </a:lnTo>
                <a:cubicBezTo>
                  <a:pt x="11285" y="18705"/>
                  <a:pt x="11613" y="18635"/>
                  <a:pt x="11849" y="18516"/>
                </a:cubicBezTo>
                <a:lnTo>
                  <a:pt x="11849" y="17514"/>
                </a:lnTo>
                <a:cubicBezTo>
                  <a:pt x="11645" y="17417"/>
                  <a:pt x="11387" y="17352"/>
                  <a:pt x="11096" y="17330"/>
                </a:cubicBezTo>
                <a:cubicBezTo>
                  <a:pt x="11494" y="16823"/>
                  <a:pt x="11897" y="16300"/>
                  <a:pt x="12295" y="15793"/>
                </a:cubicBezTo>
                <a:lnTo>
                  <a:pt x="13162" y="15793"/>
                </a:lnTo>
                <a:cubicBezTo>
                  <a:pt x="13517" y="15793"/>
                  <a:pt x="13844" y="15723"/>
                  <a:pt x="14081" y="15605"/>
                </a:cubicBezTo>
                <a:lnTo>
                  <a:pt x="14081" y="14602"/>
                </a:lnTo>
                <a:cubicBezTo>
                  <a:pt x="13887" y="14511"/>
                  <a:pt x="13634" y="14445"/>
                  <a:pt x="13360" y="14424"/>
                </a:cubicBezTo>
                <a:cubicBezTo>
                  <a:pt x="14204" y="13340"/>
                  <a:pt x="14904" y="12445"/>
                  <a:pt x="15210" y="12051"/>
                </a:cubicBezTo>
                <a:lnTo>
                  <a:pt x="18635" y="12051"/>
                </a:lnTo>
                <a:cubicBezTo>
                  <a:pt x="20221" y="12051"/>
                  <a:pt x="21507" y="11491"/>
                  <a:pt x="21507" y="10801"/>
                </a:cubicBezTo>
                <a:cubicBezTo>
                  <a:pt x="21512" y="10111"/>
                  <a:pt x="20226" y="9549"/>
                  <a:pt x="18640" y="9549"/>
                </a:cubicBezTo>
                <a:lnTo>
                  <a:pt x="15215" y="9549"/>
                </a:lnTo>
                <a:cubicBezTo>
                  <a:pt x="14909" y="9155"/>
                  <a:pt x="14209" y="8260"/>
                  <a:pt x="13365" y="7176"/>
                </a:cubicBezTo>
                <a:cubicBezTo>
                  <a:pt x="13645" y="7155"/>
                  <a:pt x="13892" y="7091"/>
                  <a:pt x="14086" y="6999"/>
                </a:cubicBezTo>
                <a:lnTo>
                  <a:pt x="14086" y="5995"/>
                </a:lnTo>
                <a:cubicBezTo>
                  <a:pt x="13844" y="5877"/>
                  <a:pt x="13522" y="5807"/>
                  <a:pt x="13167" y="5807"/>
                </a:cubicBezTo>
                <a:lnTo>
                  <a:pt x="12295" y="5807"/>
                </a:lnTo>
                <a:cubicBezTo>
                  <a:pt x="11897" y="5300"/>
                  <a:pt x="11494" y="4777"/>
                  <a:pt x="11096" y="4270"/>
                </a:cubicBezTo>
                <a:cubicBezTo>
                  <a:pt x="11387" y="4254"/>
                  <a:pt x="11645" y="4185"/>
                  <a:pt x="11849" y="4088"/>
                </a:cubicBezTo>
                <a:lnTo>
                  <a:pt x="11849" y="3084"/>
                </a:lnTo>
                <a:cubicBezTo>
                  <a:pt x="11607" y="2965"/>
                  <a:pt x="11285" y="2895"/>
                  <a:pt x="10930" y="2895"/>
                </a:cubicBezTo>
                <a:lnTo>
                  <a:pt x="10026" y="2895"/>
                </a:lnTo>
                <a:cubicBezTo>
                  <a:pt x="8983" y="1558"/>
                  <a:pt x="8161" y="496"/>
                  <a:pt x="7999" y="292"/>
                </a:cubicBezTo>
                <a:cubicBezTo>
                  <a:pt x="7865" y="119"/>
                  <a:pt x="7779" y="0"/>
                  <a:pt x="7574" y="0"/>
                </a:cubicBezTo>
                <a:cubicBezTo>
                  <a:pt x="7381" y="0"/>
                  <a:pt x="7133" y="0"/>
                  <a:pt x="6934" y="0"/>
                </a:cubicBez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defTabSz="825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 </a:t>
            </a:r>
          </a:p>
        </p:txBody>
      </p:sp>
      <p:pic>
        <p:nvPicPr>
          <p:cNvPr id="8" name="VID-20201117-WA0014">
            <a:hlinkClick r:id="" action="ppaction://media"/>
            <a:extLst>
              <a:ext uri="{FF2B5EF4-FFF2-40B4-BE49-F238E27FC236}">
                <a16:creationId xmlns:a16="http://schemas.microsoft.com/office/drawing/2014/main" id="{B804D161-7604-44DA-A5ED-5BA83500A3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613724"/>
            <a:ext cx="1280683" cy="8397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488D49-422B-4618-B294-84F378405E06}"/>
              </a:ext>
            </a:extLst>
          </p:cNvPr>
          <p:cNvSpPr/>
          <p:nvPr/>
        </p:nvSpPr>
        <p:spPr>
          <a:xfrm>
            <a:off x="5877252" y="2464041"/>
            <a:ext cx="7970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ما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C6B6D2-6F91-43CA-A742-E4ECDC516EE8}"/>
              </a:ext>
            </a:extLst>
          </p:cNvPr>
          <p:cNvSpPr/>
          <p:nvPr/>
        </p:nvSpPr>
        <p:spPr>
          <a:xfrm>
            <a:off x="1518479" y="2503387"/>
            <a:ext cx="15263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أجده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B3933-D4D5-418A-9E5B-0C6E18BA976B}"/>
              </a:ext>
            </a:extLst>
          </p:cNvPr>
          <p:cNvSpPr/>
          <p:nvPr/>
        </p:nvSpPr>
        <p:spPr>
          <a:xfrm>
            <a:off x="9432693" y="2526989"/>
            <a:ext cx="17219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صعباً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226E3E-C227-413E-95F2-DCE32B2A6A66}"/>
              </a:ext>
            </a:extLst>
          </p:cNvPr>
          <p:cNvSpPr/>
          <p:nvPr/>
        </p:nvSpPr>
        <p:spPr>
          <a:xfrm>
            <a:off x="2557671" y="5216158"/>
            <a:ext cx="4770782" cy="1039281"/>
          </a:xfrm>
          <a:custGeom>
            <a:avLst/>
            <a:gdLst>
              <a:gd name="connsiteX0" fmla="*/ 0 w 4770782"/>
              <a:gd name="connsiteY0" fmla="*/ 173217 h 1039281"/>
              <a:gd name="connsiteX1" fmla="*/ 173217 w 4770782"/>
              <a:gd name="connsiteY1" fmla="*/ 0 h 1039281"/>
              <a:gd name="connsiteX2" fmla="*/ 637774 w 4770782"/>
              <a:gd name="connsiteY2" fmla="*/ 0 h 1039281"/>
              <a:gd name="connsiteX3" fmla="*/ 1102330 w 4770782"/>
              <a:gd name="connsiteY3" fmla="*/ 0 h 1039281"/>
              <a:gd name="connsiteX4" fmla="*/ 1566887 w 4770782"/>
              <a:gd name="connsiteY4" fmla="*/ 0 h 1039281"/>
              <a:gd name="connsiteX5" fmla="*/ 2031443 w 4770782"/>
              <a:gd name="connsiteY5" fmla="*/ 0 h 1039281"/>
              <a:gd name="connsiteX6" fmla="*/ 2672974 w 4770782"/>
              <a:gd name="connsiteY6" fmla="*/ 0 h 1039281"/>
              <a:gd name="connsiteX7" fmla="*/ 3093287 w 4770782"/>
              <a:gd name="connsiteY7" fmla="*/ 0 h 1039281"/>
              <a:gd name="connsiteX8" fmla="*/ 3602087 w 4770782"/>
              <a:gd name="connsiteY8" fmla="*/ 0 h 1039281"/>
              <a:gd name="connsiteX9" fmla="*/ 4597565 w 4770782"/>
              <a:gd name="connsiteY9" fmla="*/ 0 h 1039281"/>
              <a:gd name="connsiteX10" fmla="*/ 4770782 w 4770782"/>
              <a:gd name="connsiteY10" fmla="*/ 173217 h 1039281"/>
              <a:gd name="connsiteX11" fmla="*/ 4770782 w 4770782"/>
              <a:gd name="connsiteY11" fmla="*/ 498855 h 1039281"/>
              <a:gd name="connsiteX12" fmla="*/ 4770782 w 4770782"/>
              <a:gd name="connsiteY12" fmla="*/ 866064 h 1039281"/>
              <a:gd name="connsiteX13" fmla="*/ 4597565 w 4770782"/>
              <a:gd name="connsiteY13" fmla="*/ 1039281 h 1039281"/>
              <a:gd name="connsiteX14" fmla="*/ 4044522 w 4770782"/>
              <a:gd name="connsiteY14" fmla="*/ 1039281 h 1039281"/>
              <a:gd name="connsiteX15" fmla="*/ 3447235 w 4770782"/>
              <a:gd name="connsiteY15" fmla="*/ 1039281 h 1039281"/>
              <a:gd name="connsiteX16" fmla="*/ 2894191 w 4770782"/>
              <a:gd name="connsiteY16" fmla="*/ 1039281 h 1039281"/>
              <a:gd name="connsiteX17" fmla="*/ 2341148 w 4770782"/>
              <a:gd name="connsiteY17" fmla="*/ 1039281 h 1039281"/>
              <a:gd name="connsiteX18" fmla="*/ 1832348 w 4770782"/>
              <a:gd name="connsiteY18" fmla="*/ 1039281 h 1039281"/>
              <a:gd name="connsiteX19" fmla="*/ 1412034 w 4770782"/>
              <a:gd name="connsiteY19" fmla="*/ 1039281 h 1039281"/>
              <a:gd name="connsiteX20" fmla="*/ 858991 w 4770782"/>
              <a:gd name="connsiteY20" fmla="*/ 1039281 h 1039281"/>
              <a:gd name="connsiteX21" fmla="*/ 173217 w 4770782"/>
              <a:gd name="connsiteY21" fmla="*/ 1039281 h 1039281"/>
              <a:gd name="connsiteX22" fmla="*/ 0 w 4770782"/>
              <a:gd name="connsiteY22" fmla="*/ 866064 h 1039281"/>
              <a:gd name="connsiteX23" fmla="*/ 0 w 4770782"/>
              <a:gd name="connsiteY23" fmla="*/ 519641 h 1039281"/>
              <a:gd name="connsiteX24" fmla="*/ 0 w 4770782"/>
              <a:gd name="connsiteY24" fmla="*/ 173217 h 1039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70782" h="1039281" fill="none" extrusionOk="0">
                <a:moveTo>
                  <a:pt x="0" y="173217"/>
                </a:moveTo>
                <a:cubicBezTo>
                  <a:pt x="13608" y="93685"/>
                  <a:pt x="63791" y="-17859"/>
                  <a:pt x="173217" y="0"/>
                </a:cubicBezTo>
                <a:cubicBezTo>
                  <a:pt x="317173" y="-51459"/>
                  <a:pt x="463330" y="5822"/>
                  <a:pt x="637774" y="0"/>
                </a:cubicBezTo>
                <a:cubicBezTo>
                  <a:pt x="812218" y="-5822"/>
                  <a:pt x="1004990" y="30475"/>
                  <a:pt x="1102330" y="0"/>
                </a:cubicBezTo>
                <a:cubicBezTo>
                  <a:pt x="1199670" y="-30475"/>
                  <a:pt x="1433788" y="3041"/>
                  <a:pt x="1566887" y="0"/>
                </a:cubicBezTo>
                <a:cubicBezTo>
                  <a:pt x="1699986" y="-3041"/>
                  <a:pt x="1829739" y="39930"/>
                  <a:pt x="2031443" y="0"/>
                </a:cubicBezTo>
                <a:cubicBezTo>
                  <a:pt x="2233147" y="-39930"/>
                  <a:pt x="2462838" y="32011"/>
                  <a:pt x="2672974" y="0"/>
                </a:cubicBezTo>
                <a:cubicBezTo>
                  <a:pt x="2883110" y="-32011"/>
                  <a:pt x="2912372" y="23407"/>
                  <a:pt x="3093287" y="0"/>
                </a:cubicBezTo>
                <a:cubicBezTo>
                  <a:pt x="3274202" y="-23407"/>
                  <a:pt x="3400821" y="32880"/>
                  <a:pt x="3602087" y="0"/>
                </a:cubicBezTo>
                <a:cubicBezTo>
                  <a:pt x="3803353" y="-32880"/>
                  <a:pt x="4167863" y="96985"/>
                  <a:pt x="4597565" y="0"/>
                </a:cubicBezTo>
                <a:cubicBezTo>
                  <a:pt x="4686693" y="-6850"/>
                  <a:pt x="4766154" y="84794"/>
                  <a:pt x="4770782" y="173217"/>
                </a:cubicBezTo>
                <a:cubicBezTo>
                  <a:pt x="4791596" y="282458"/>
                  <a:pt x="4749701" y="424555"/>
                  <a:pt x="4770782" y="498855"/>
                </a:cubicBezTo>
                <a:cubicBezTo>
                  <a:pt x="4791863" y="573155"/>
                  <a:pt x="4735143" y="717258"/>
                  <a:pt x="4770782" y="866064"/>
                </a:cubicBezTo>
                <a:cubicBezTo>
                  <a:pt x="4776775" y="952123"/>
                  <a:pt x="4688112" y="1040089"/>
                  <a:pt x="4597565" y="1039281"/>
                </a:cubicBezTo>
                <a:cubicBezTo>
                  <a:pt x="4444550" y="1090010"/>
                  <a:pt x="4296205" y="990170"/>
                  <a:pt x="4044522" y="1039281"/>
                </a:cubicBezTo>
                <a:cubicBezTo>
                  <a:pt x="3792839" y="1088392"/>
                  <a:pt x="3629219" y="1012213"/>
                  <a:pt x="3447235" y="1039281"/>
                </a:cubicBezTo>
                <a:cubicBezTo>
                  <a:pt x="3265251" y="1066349"/>
                  <a:pt x="3133050" y="1037789"/>
                  <a:pt x="2894191" y="1039281"/>
                </a:cubicBezTo>
                <a:cubicBezTo>
                  <a:pt x="2655332" y="1040773"/>
                  <a:pt x="2476141" y="975001"/>
                  <a:pt x="2341148" y="1039281"/>
                </a:cubicBezTo>
                <a:cubicBezTo>
                  <a:pt x="2206155" y="1103561"/>
                  <a:pt x="1967999" y="1014658"/>
                  <a:pt x="1832348" y="1039281"/>
                </a:cubicBezTo>
                <a:cubicBezTo>
                  <a:pt x="1696697" y="1063904"/>
                  <a:pt x="1612243" y="1006421"/>
                  <a:pt x="1412034" y="1039281"/>
                </a:cubicBezTo>
                <a:cubicBezTo>
                  <a:pt x="1211825" y="1072141"/>
                  <a:pt x="1012245" y="1016421"/>
                  <a:pt x="858991" y="1039281"/>
                </a:cubicBezTo>
                <a:cubicBezTo>
                  <a:pt x="705737" y="1062141"/>
                  <a:pt x="374064" y="981427"/>
                  <a:pt x="173217" y="1039281"/>
                </a:cubicBezTo>
                <a:cubicBezTo>
                  <a:pt x="80556" y="1033586"/>
                  <a:pt x="8215" y="956145"/>
                  <a:pt x="0" y="866064"/>
                </a:cubicBezTo>
                <a:cubicBezTo>
                  <a:pt x="-34865" y="764984"/>
                  <a:pt x="6306" y="691259"/>
                  <a:pt x="0" y="519641"/>
                </a:cubicBezTo>
                <a:cubicBezTo>
                  <a:pt x="-6306" y="348023"/>
                  <a:pt x="34711" y="332571"/>
                  <a:pt x="0" y="173217"/>
                </a:cubicBezTo>
                <a:close/>
              </a:path>
              <a:path w="4770782" h="1039281" stroke="0" extrusionOk="0">
                <a:moveTo>
                  <a:pt x="0" y="173217"/>
                </a:moveTo>
                <a:cubicBezTo>
                  <a:pt x="-10224" y="69250"/>
                  <a:pt x="82009" y="-24119"/>
                  <a:pt x="173217" y="0"/>
                </a:cubicBezTo>
                <a:cubicBezTo>
                  <a:pt x="412978" y="-3537"/>
                  <a:pt x="551913" y="11012"/>
                  <a:pt x="682017" y="0"/>
                </a:cubicBezTo>
                <a:cubicBezTo>
                  <a:pt x="812121" y="-11012"/>
                  <a:pt x="1011260" y="29858"/>
                  <a:pt x="1146574" y="0"/>
                </a:cubicBezTo>
                <a:cubicBezTo>
                  <a:pt x="1281888" y="-29858"/>
                  <a:pt x="1477932" y="37917"/>
                  <a:pt x="1699617" y="0"/>
                </a:cubicBezTo>
                <a:cubicBezTo>
                  <a:pt x="1921302" y="-37917"/>
                  <a:pt x="1998172" y="3431"/>
                  <a:pt x="2164174" y="0"/>
                </a:cubicBezTo>
                <a:cubicBezTo>
                  <a:pt x="2330176" y="-3431"/>
                  <a:pt x="2585722" y="9952"/>
                  <a:pt x="2805704" y="0"/>
                </a:cubicBezTo>
                <a:cubicBezTo>
                  <a:pt x="3025686" y="-9952"/>
                  <a:pt x="3170019" y="27123"/>
                  <a:pt x="3402991" y="0"/>
                </a:cubicBezTo>
                <a:cubicBezTo>
                  <a:pt x="3635963" y="-27123"/>
                  <a:pt x="3897100" y="68302"/>
                  <a:pt x="4044522" y="0"/>
                </a:cubicBezTo>
                <a:cubicBezTo>
                  <a:pt x="4191944" y="-68302"/>
                  <a:pt x="4365170" y="21421"/>
                  <a:pt x="4597565" y="0"/>
                </a:cubicBezTo>
                <a:cubicBezTo>
                  <a:pt x="4696329" y="7292"/>
                  <a:pt x="4765188" y="85113"/>
                  <a:pt x="4770782" y="173217"/>
                </a:cubicBezTo>
                <a:cubicBezTo>
                  <a:pt x="4803605" y="305620"/>
                  <a:pt x="4760306" y="401660"/>
                  <a:pt x="4770782" y="498855"/>
                </a:cubicBezTo>
                <a:cubicBezTo>
                  <a:pt x="4781258" y="596050"/>
                  <a:pt x="4731229" y="719378"/>
                  <a:pt x="4770782" y="866064"/>
                </a:cubicBezTo>
                <a:cubicBezTo>
                  <a:pt x="4770731" y="965887"/>
                  <a:pt x="4699588" y="1036249"/>
                  <a:pt x="4597565" y="1039281"/>
                </a:cubicBezTo>
                <a:cubicBezTo>
                  <a:pt x="4352777" y="1049899"/>
                  <a:pt x="4236208" y="1036392"/>
                  <a:pt x="4000278" y="1039281"/>
                </a:cubicBezTo>
                <a:cubicBezTo>
                  <a:pt x="3764348" y="1042170"/>
                  <a:pt x="3518869" y="1014968"/>
                  <a:pt x="3358748" y="1039281"/>
                </a:cubicBezTo>
                <a:cubicBezTo>
                  <a:pt x="3198627" y="1063594"/>
                  <a:pt x="3033564" y="1002833"/>
                  <a:pt x="2894191" y="1039281"/>
                </a:cubicBezTo>
                <a:cubicBezTo>
                  <a:pt x="2754818" y="1075729"/>
                  <a:pt x="2524601" y="1036569"/>
                  <a:pt x="2341148" y="1039281"/>
                </a:cubicBezTo>
                <a:cubicBezTo>
                  <a:pt x="2157695" y="1041993"/>
                  <a:pt x="1951890" y="1003766"/>
                  <a:pt x="1743861" y="1039281"/>
                </a:cubicBezTo>
                <a:cubicBezTo>
                  <a:pt x="1535832" y="1074796"/>
                  <a:pt x="1370041" y="1012663"/>
                  <a:pt x="1146574" y="1039281"/>
                </a:cubicBezTo>
                <a:cubicBezTo>
                  <a:pt x="923107" y="1065899"/>
                  <a:pt x="909432" y="1034001"/>
                  <a:pt x="726261" y="1039281"/>
                </a:cubicBezTo>
                <a:cubicBezTo>
                  <a:pt x="543090" y="1044561"/>
                  <a:pt x="408732" y="1014424"/>
                  <a:pt x="173217" y="1039281"/>
                </a:cubicBezTo>
                <a:cubicBezTo>
                  <a:pt x="77010" y="1034662"/>
                  <a:pt x="-7863" y="957311"/>
                  <a:pt x="0" y="866064"/>
                </a:cubicBezTo>
                <a:cubicBezTo>
                  <a:pt x="-16818" y="788278"/>
                  <a:pt x="7849" y="586764"/>
                  <a:pt x="0" y="505784"/>
                </a:cubicBezTo>
                <a:cubicBezTo>
                  <a:pt x="-7849" y="424804"/>
                  <a:pt x="32282" y="271606"/>
                  <a:pt x="0" y="173217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163134833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b="1" dirty="0">
                <a:solidFill>
                  <a:srgbClr val="7030A0"/>
                </a:solidFill>
              </a:rPr>
              <a:t>ما أجده صعباً</a:t>
            </a:r>
            <a:endParaRPr lang="en-US" sz="7200" b="1" dirty="0">
              <a:solidFill>
                <a:srgbClr val="7030A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E7B27F-8B99-4B65-8B1B-0F6024CFFF3E}"/>
              </a:ext>
            </a:extLst>
          </p:cNvPr>
          <p:cNvSpPr/>
          <p:nvPr/>
        </p:nvSpPr>
        <p:spPr>
          <a:xfrm>
            <a:off x="375591" y="2916569"/>
            <a:ext cx="452652" cy="42116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en-US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F88D42-F439-4A6C-9FD8-F844508F06C6}"/>
              </a:ext>
            </a:extLst>
          </p:cNvPr>
          <p:cNvSpPr/>
          <p:nvPr/>
        </p:nvSpPr>
        <p:spPr>
          <a:xfrm>
            <a:off x="4437764" y="2939760"/>
            <a:ext cx="452652" cy="42116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en-US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C12DCE-2543-4BEA-B9DB-372C3219B02D}"/>
              </a:ext>
            </a:extLst>
          </p:cNvPr>
          <p:cNvSpPr/>
          <p:nvPr/>
        </p:nvSpPr>
        <p:spPr>
          <a:xfrm>
            <a:off x="8371065" y="2923195"/>
            <a:ext cx="452652" cy="42116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en-US" b="1" dirty="0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6E274F35-BDA2-4654-96A2-CFC43A2362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44638" r="8277" b="36618"/>
          <a:stretch/>
        </p:blipFill>
        <p:spPr>
          <a:xfrm>
            <a:off x="6473839" y="46460"/>
            <a:ext cx="2177127" cy="106587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72AE9A7-52FB-44FD-8263-E695951863BA}"/>
              </a:ext>
            </a:extLst>
          </p:cNvPr>
          <p:cNvSpPr/>
          <p:nvPr/>
        </p:nvSpPr>
        <p:spPr>
          <a:xfrm>
            <a:off x="7466204" y="5289210"/>
            <a:ext cx="4350205" cy="1039281"/>
          </a:xfrm>
          <a:custGeom>
            <a:avLst/>
            <a:gdLst>
              <a:gd name="connsiteX0" fmla="*/ 0 w 4350205"/>
              <a:gd name="connsiteY0" fmla="*/ 173217 h 1039281"/>
              <a:gd name="connsiteX1" fmla="*/ 173217 w 4350205"/>
              <a:gd name="connsiteY1" fmla="*/ 0 h 1039281"/>
              <a:gd name="connsiteX2" fmla="*/ 745184 w 4350205"/>
              <a:gd name="connsiteY2" fmla="*/ 0 h 1039281"/>
              <a:gd name="connsiteX3" fmla="*/ 1197038 w 4350205"/>
              <a:gd name="connsiteY3" fmla="*/ 0 h 1039281"/>
              <a:gd name="connsiteX4" fmla="*/ 1849081 w 4350205"/>
              <a:gd name="connsiteY4" fmla="*/ 0 h 1039281"/>
              <a:gd name="connsiteX5" fmla="*/ 2340973 w 4350205"/>
              <a:gd name="connsiteY5" fmla="*/ 0 h 1039281"/>
              <a:gd name="connsiteX6" fmla="*/ 2832865 w 4350205"/>
              <a:gd name="connsiteY6" fmla="*/ 0 h 1039281"/>
              <a:gd name="connsiteX7" fmla="*/ 3324757 w 4350205"/>
              <a:gd name="connsiteY7" fmla="*/ 0 h 1039281"/>
              <a:gd name="connsiteX8" fmla="*/ 4176988 w 4350205"/>
              <a:gd name="connsiteY8" fmla="*/ 0 h 1039281"/>
              <a:gd name="connsiteX9" fmla="*/ 4350205 w 4350205"/>
              <a:gd name="connsiteY9" fmla="*/ 173217 h 1039281"/>
              <a:gd name="connsiteX10" fmla="*/ 4350205 w 4350205"/>
              <a:gd name="connsiteY10" fmla="*/ 533497 h 1039281"/>
              <a:gd name="connsiteX11" fmla="*/ 4350205 w 4350205"/>
              <a:gd name="connsiteY11" fmla="*/ 866064 h 1039281"/>
              <a:gd name="connsiteX12" fmla="*/ 4176988 w 4350205"/>
              <a:gd name="connsiteY12" fmla="*/ 1039281 h 1039281"/>
              <a:gd name="connsiteX13" fmla="*/ 3605021 w 4350205"/>
              <a:gd name="connsiteY13" fmla="*/ 1039281 h 1039281"/>
              <a:gd name="connsiteX14" fmla="*/ 3153167 w 4350205"/>
              <a:gd name="connsiteY14" fmla="*/ 1039281 h 1039281"/>
              <a:gd name="connsiteX15" fmla="*/ 2541162 w 4350205"/>
              <a:gd name="connsiteY15" fmla="*/ 1039281 h 1039281"/>
              <a:gd name="connsiteX16" fmla="*/ 2049270 w 4350205"/>
              <a:gd name="connsiteY16" fmla="*/ 1039281 h 1039281"/>
              <a:gd name="connsiteX17" fmla="*/ 1437265 w 4350205"/>
              <a:gd name="connsiteY17" fmla="*/ 1039281 h 1039281"/>
              <a:gd name="connsiteX18" fmla="*/ 865297 w 4350205"/>
              <a:gd name="connsiteY18" fmla="*/ 1039281 h 1039281"/>
              <a:gd name="connsiteX19" fmla="*/ 173217 w 4350205"/>
              <a:gd name="connsiteY19" fmla="*/ 1039281 h 1039281"/>
              <a:gd name="connsiteX20" fmla="*/ 0 w 4350205"/>
              <a:gd name="connsiteY20" fmla="*/ 866064 h 1039281"/>
              <a:gd name="connsiteX21" fmla="*/ 0 w 4350205"/>
              <a:gd name="connsiteY21" fmla="*/ 526569 h 1039281"/>
              <a:gd name="connsiteX22" fmla="*/ 0 w 4350205"/>
              <a:gd name="connsiteY22" fmla="*/ 173217 h 1039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50205" h="1039281" fill="none" extrusionOk="0">
                <a:moveTo>
                  <a:pt x="0" y="173217"/>
                </a:moveTo>
                <a:cubicBezTo>
                  <a:pt x="-1702" y="79289"/>
                  <a:pt x="60851" y="-714"/>
                  <a:pt x="173217" y="0"/>
                </a:cubicBezTo>
                <a:cubicBezTo>
                  <a:pt x="428322" y="-37952"/>
                  <a:pt x="462543" y="36872"/>
                  <a:pt x="745184" y="0"/>
                </a:cubicBezTo>
                <a:cubicBezTo>
                  <a:pt x="1027825" y="-36872"/>
                  <a:pt x="1004357" y="53373"/>
                  <a:pt x="1197038" y="0"/>
                </a:cubicBezTo>
                <a:cubicBezTo>
                  <a:pt x="1389719" y="-53373"/>
                  <a:pt x="1580702" y="67687"/>
                  <a:pt x="1849081" y="0"/>
                </a:cubicBezTo>
                <a:cubicBezTo>
                  <a:pt x="2117460" y="-67687"/>
                  <a:pt x="2184450" y="5528"/>
                  <a:pt x="2340973" y="0"/>
                </a:cubicBezTo>
                <a:cubicBezTo>
                  <a:pt x="2497496" y="-5528"/>
                  <a:pt x="2620893" y="30103"/>
                  <a:pt x="2832865" y="0"/>
                </a:cubicBezTo>
                <a:cubicBezTo>
                  <a:pt x="3044837" y="-30103"/>
                  <a:pt x="3098231" y="42558"/>
                  <a:pt x="3324757" y="0"/>
                </a:cubicBezTo>
                <a:cubicBezTo>
                  <a:pt x="3551283" y="-42558"/>
                  <a:pt x="3911511" y="90548"/>
                  <a:pt x="4176988" y="0"/>
                </a:cubicBezTo>
                <a:cubicBezTo>
                  <a:pt x="4270071" y="12411"/>
                  <a:pt x="4340000" y="51722"/>
                  <a:pt x="4350205" y="173217"/>
                </a:cubicBezTo>
                <a:cubicBezTo>
                  <a:pt x="4379572" y="346287"/>
                  <a:pt x="4331771" y="377809"/>
                  <a:pt x="4350205" y="533497"/>
                </a:cubicBezTo>
                <a:cubicBezTo>
                  <a:pt x="4368639" y="689185"/>
                  <a:pt x="4338966" y="711437"/>
                  <a:pt x="4350205" y="866064"/>
                </a:cubicBezTo>
                <a:cubicBezTo>
                  <a:pt x="4349852" y="940665"/>
                  <a:pt x="4256627" y="1045143"/>
                  <a:pt x="4176988" y="1039281"/>
                </a:cubicBezTo>
                <a:cubicBezTo>
                  <a:pt x="3948213" y="1063573"/>
                  <a:pt x="3827551" y="970923"/>
                  <a:pt x="3605021" y="1039281"/>
                </a:cubicBezTo>
                <a:cubicBezTo>
                  <a:pt x="3382491" y="1107639"/>
                  <a:pt x="3312509" y="1038489"/>
                  <a:pt x="3153167" y="1039281"/>
                </a:cubicBezTo>
                <a:cubicBezTo>
                  <a:pt x="2993825" y="1040073"/>
                  <a:pt x="2679217" y="995885"/>
                  <a:pt x="2541162" y="1039281"/>
                </a:cubicBezTo>
                <a:cubicBezTo>
                  <a:pt x="2403108" y="1082677"/>
                  <a:pt x="2236769" y="1023433"/>
                  <a:pt x="2049270" y="1039281"/>
                </a:cubicBezTo>
                <a:cubicBezTo>
                  <a:pt x="1861771" y="1055129"/>
                  <a:pt x="1580576" y="981899"/>
                  <a:pt x="1437265" y="1039281"/>
                </a:cubicBezTo>
                <a:cubicBezTo>
                  <a:pt x="1293954" y="1096663"/>
                  <a:pt x="1149960" y="1006706"/>
                  <a:pt x="865297" y="1039281"/>
                </a:cubicBezTo>
                <a:cubicBezTo>
                  <a:pt x="580634" y="1071856"/>
                  <a:pt x="325374" y="973897"/>
                  <a:pt x="173217" y="1039281"/>
                </a:cubicBezTo>
                <a:cubicBezTo>
                  <a:pt x="76029" y="1023921"/>
                  <a:pt x="25172" y="968529"/>
                  <a:pt x="0" y="866064"/>
                </a:cubicBezTo>
                <a:cubicBezTo>
                  <a:pt x="-34504" y="776492"/>
                  <a:pt x="16187" y="610327"/>
                  <a:pt x="0" y="526569"/>
                </a:cubicBezTo>
                <a:cubicBezTo>
                  <a:pt x="-16187" y="442812"/>
                  <a:pt x="2453" y="297407"/>
                  <a:pt x="0" y="173217"/>
                </a:cubicBezTo>
                <a:close/>
              </a:path>
              <a:path w="4350205" h="1039281" stroke="0" extrusionOk="0">
                <a:moveTo>
                  <a:pt x="0" y="173217"/>
                </a:moveTo>
                <a:cubicBezTo>
                  <a:pt x="-10224" y="69250"/>
                  <a:pt x="82009" y="-24119"/>
                  <a:pt x="173217" y="0"/>
                </a:cubicBezTo>
                <a:cubicBezTo>
                  <a:pt x="361772" y="-38191"/>
                  <a:pt x="550439" y="40388"/>
                  <a:pt x="705147" y="0"/>
                </a:cubicBezTo>
                <a:cubicBezTo>
                  <a:pt x="859855" y="-40388"/>
                  <a:pt x="1083406" y="41044"/>
                  <a:pt x="1197038" y="0"/>
                </a:cubicBezTo>
                <a:cubicBezTo>
                  <a:pt x="1310670" y="-41044"/>
                  <a:pt x="1579402" y="62540"/>
                  <a:pt x="1769006" y="0"/>
                </a:cubicBezTo>
                <a:cubicBezTo>
                  <a:pt x="1958610" y="-62540"/>
                  <a:pt x="2155634" y="7425"/>
                  <a:pt x="2260898" y="0"/>
                </a:cubicBezTo>
                <a:cubicBezTo>
                  <a:pt x="2366162" y="-7425"/>
                  <a:pt x="2745593" y="65057"/>
                  <a:pt x="2912940" y="0"/>
                </a:cubicBezTo>
                <a:cubicBezTo>
                  <a:pt x="3080287" y="-65057"/>
                  <a:pt x="3353585" y="70001"/>
                  <a:pt x="3524945" y="0"/>
                </a:cubicBezTo>
                <a:cubicBezTo>
                  <a:pt x="3696305" y="-70001"/>
                  <a:pt x="3863588" y="8431"/>
                  <a:pt x="4176988" y="0"/>
                </a:cubicBezTo>
                <a:cubicBezTo>
                  <a:pt x="4277618" y="9427"/>
                  <a:pt x="4355237" y="78635"/>
                  <a:pt x="4350205" y="173217"/>
                </a:cubicBezTo>
                <a:cubicBezTo>
                  <a:pt x="4373634" y="322029"/>
                  <a:pt x="4345322" y="421494"/>
                  <a:pt x="4350205" y="512712"/>
                </a:cubicBezTo>
                <a:cubicBezTo>
                  <a:pt x="4355088" y="603930"/>
                  <a:pt x="4340122" y="724046"/>
                  <a:pt x="4350205" y="866064"/>
                </a:cubicBezTo>
                <a:cubicBezTo>
                  <a:pt x="4361146" y="959462"/>
                  <a:pt x="4275391" y="1022917"/>
                  <a:pt x="4176988" y="1039281"/>
                </a:cubicBezTo>
                <a:cubicBezTo>
                  <a:pt x="3963384" y="1055408"/>
                  <a:pt x="3826288" y="988393"/>
                  <a:pt x="3685096" y="1039281"/>
                </a:cubicBezTo>
                <a:cubicBezTo>
                  <a:pt x="3543904" y="1090169"/>
                  <a:pt x="3328058" y="1003499"/>
                  <a:pt x="3033053" y="1039281"/>
                </a:cubicBezTo>
                <a:cubicBezTo>
                  <a:pt x="2738048" y="1075063"/>
                  <a:pt x="2539890" y="987826"/>
                  <a:pt x="2381011" y="1039281"/>
                </a:cubicBezTo>
                <a:cubicBezTo>
                  <a:pt x="2222132" y="1090736"/>
                  <a:pt x="1991344" y="1007959"/>
                  <a:pt x="1889119" y="1039281"/>
                </a:cubicBezTo>
                <a:cubicBezTo>
                  <a:pt x="1786894" y="1070603"/>
                  <a:pt x="1478093" y="989839"/>
                  <a:pt x="1317152" y="1039281"/>
                </a:cubicBezTo>
                <a:cubicBezTo>
                  <a:pt x="1156211" y="1088723"/>
                  <a:pt x="939154" y="1007270"/>
                  <a:pt x="705147" y="1039281"/>
                </a:cubicBezTo>
                <a:cubicBezTo>
                  <a:pt x="471141" y="1071292"/>
                  <a:pt x="288293" y="1002875"/>
                  <a:pt x="173217" y="1039281"/>
                </a:cubicBezTo>
                <a:cubicBezTo>
                  <a:pt x="71749" y="1017139"/>
                  <a:pt x="14445" y="958708"/>
                  <a:pt x="0" y="866064"/>
                </a:cubicBezTo>
                <a:cubicBezTo>
                  <a:pt x="-3137" y="751267"/>
                  <a:pt x="107" y="667562"/>
                  <a:pt x="0" y="526569"/>
                </a:cubicBezTo>
                <a:cubicBezTo>
                  <a:pt x="-107" y="385577"/>
                  <a:pt x="26507" y="265825"/>
                  <a:pt x="0" y="1732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3134833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 </a:t>
            </a:r>
            <a:r>
              <a:rPr lang="ar-AE" sz="6000" b="1" dirty="0">
                <a:solidFill>
                  <a:srgbClr val="FF0000"/>
                </a:solidFill>
              </a:rPr>
              <a:t>عنوان الدرس :</a:t>
            </a:r>
            <a:endParaRPr lang="en-US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0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992D5D-52FC-4864-B35D-006A95EFE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" t="23278" b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7A23B6-EE06-4EB0-A7DA-C69280ABE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398" r="3322" b="74710"/>
          <a:stretch/>
        </p:blipFill>
        <p:spPr>
          <a:xfrm>
            <a:off x="9292937" y="62821"/>
            <a:ext cx="1814920" cy="1212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1E3583-6218-4CCC-B004-0883DFFD59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54" y="26853"/>
            <a:ext cx="3756268" cy="64081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6FB27F-FF64-4FEC-805A-5CE20E2A32AB}"/>
              </a:ext>
            </a:extLst>
          </p:cNvPr>
          <p:cNvSpPr txBox="1"/>
          <p:nvPr/>
        </p:nvSpPr>
        <p:spPr>
          <a:xfrm>
            <a:off x="7439236" y="1265782"/>
            <a:ext cx="280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ar-AE" sz="4800" b="1" dirty="0">
                <a:solidFill>
                  <a:srgbClr val="FF0000"/>
                </a:solidFill>
                <a:latin typeface="Calibri" panose="020F0502020204030204"/>
                <a:cs typeface="(AH) Manal Black" pitchFamily="2" charset="-78"/>
              </a:rPr>
              <a:t>نواتج التعلم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86F451-39E6-42B2-85C5-32288678B6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8" r="53083"/>
          <a:stretch/>
        </p:blipFill>
        <p:spPr>
          <a:xfrm rot="20145795">
            <a:off x="7234907" y="848637"/>
            <a:ext cx="3092649" cy="23294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FC8389-B217-45E0-A6C2-28300A198C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1" r="79793"/>
          <a:stretch/>
        </p:blipFill>
        <p:spPr>
          <a:xfrm>
            <a:off x="3441538" y="2764334"/>
            <a:ext cx="6194898" cy="382232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FED442A-8D02-47BC-9282-31FB2C378B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44638" r="8277" b="36618"/>
          <a:stretch/>
        </p:blipFill>
        <p:spPr>
          <a:xfrm>
            <a:off x="4467908" y="116987"/>
            <a:ext cx="2800120" cy="13540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76D981-242E-4D6F-81AF-D22DD3EDBCC5}"/>
              </a:ext>
            </a:extLst>
          </p:cNvPr>
          <p:cNvSpPr txBox="1"/>
          <p:nvPr/>
        </p:nvSpPr>
        <p:spPr>
          <a:xfrm>
            <a:off x="952678" y="6461815"/>
            <a:ext cx="3174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42950">
              <a:defRPr/>
            </a:pPr>
            <a:r>
              <a:rPr lang="ar-AE" b="1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علينا الجد والاجتهاد لنكون فخر الوطن </a:t>
            </a:r>
          </a:p>
        </p:txBody>
      </p:sp>
      <p:pic>
        <p:nvPicPr>
          <p:cNvPr id="13" name="Picture 2" descr="نتيجة بحث الصور عن حمدون مرحبا الساع">
            <a:hlinkClick r:id="rId8"/>
            <a:extLst>
              <a:ext uri="{FF2B5EF4-FFF2-40B4-BE49-F238E27FC236}">
                <a16:creationId xmlns:a16="http://schemas.microsoft.com/office/drawing/2014/main" id="{1865CA26-50D2-412F-8C9E-3EB7FF81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1" b="98088" l="60538" r="96882">
                        <a14:foregroundMark x1="63548" y1="24092" x2="63548" y2="31740"/>
                        <a14:foregroundMark x1="63548" y1="31740" x2="63763" y2="32887"/>
                        <a14:foregroundMark x1="69355" y1="8031" x2="72581" y2="2486"/>
                        <a14:foregroundMark x1="72581" y1="2486" x2="77957" y2="2103"/>
                        <a14:foregroundMark x1="77957" y1="2103" x2="82366" y2="6310"/>
                        <a14:foregroundMark x1="82366" y1="6310" x2="84731" y2="11472"/>
                        <a14:foregroundMark x1="72903" y1="2294" x2="78065" y2="2294"/>
                        <a14:foregroundMark x1="78065" y1="2294" x2="84839" y2="13958"/>
                        <a14:foregroundMark x1="94624" y1="40918" x2="96882" y2="34034"/>
                        <a14:foregroundMark x1="96882" y1="34034" x2="94624" y2="29063"/>
                        <a14:foregroundMark x1="62796" y1="94837" x2="66667" y2="90440"/>
                        <a14:foregroundMark x1="66667" y1="90440" x2="78065" y2="90822"/>
                        <a14:foregroundMark x1="92258" y1="98088" x2="86022" y2="81262"/>
                        <a14:foregroundMark x1="60538" y1="93881" x2="65376" y2="9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18"/>
          <a:stretch>
            <a:fillRect/>
          </a:stretch>
        </p:blipFill>
        <p:spPr bwMode="auto">
          <a:xfrm>
            <a:off x="9358026" y="2117433"/>
            <a:ext cx="2800120" cy="480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D80EF2-8B0D-474E-8DB9-2495F0845361}"/>
              </a:ext>
            </a:extLst>
          </p:cNvPr>
          <p:cNvSpPr/>
          <p:nvPr/>
        </p:nvSpPr>
        <p:spPr>
          <a:xfrm>
            <a:off x="3238546" y="3039296"/>
            <a:ext cx="619489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استنتاج كيف يمكن استخدام نقاط القوة الشخصية في حياتنا اليومية 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351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1291934-AD37-48A8-9642-1FEB253222BC}"/>
              </a:ext>
            </a:extLst>
          </p:cNvPr>
          <p:cNvSpPr/>
          <p:nvPr/>
        </p:nvSpPr>
        <p:spPr>
          <a:xfrm>
            <a:off x="7342059" y="3715041"/>
            <a:ext cx="2143250" cy="10718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F576BDCA-3707-40ED-A63A-8B810D60E042}"/>
              </a:ext>
            </a:extLst>
          </p:cNvPr>
          <p:cNvSpPr/>
          <p:nvPr/>
        </p:nvSpPr>
        <p:spPr>
          <a:xfrm>
            <a:off x="6028895" y="2785648"/>
            <a:ext cx="781499" cy="57912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742950" rtl="1">
              <a:defRPr/>
            </a:pPr>
            <a:r>
              <a:rPr lang="ar-AE" sz="2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Picture 4" descr="A cartoon apple tree smiling and happy Stock Vector Art ...">
            <a:extLst>
              <a:ext uri="{FF2B5EF4-FFF2-40B4-BE49-F238E27FC236}">
                <a16:creationId xmlns:a16="http://schemas.microsoft.com/office/drawing/2014/main" id="{F3BC5BE7-6DC7-4182-9AFB-F71B6F4D2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6" b="93741" l="434" r="99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018" y="437323"/>
            <a:ext cx="5825720" cy="698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E211999-C12D-4FEE-BC1F-E695359FE8CC}"/>
              </a:ext>
            </a:extLst>
          </p:cNvPr>
          <p:cNvGrpSpPr/>
          <p:nvPr/>
        </p:nvGrpSpPr>
        <p:grpSpPr>
          <a:xfrm>
            <a:off x="9653410" y="1186944"/>
            <a:ext cx="1391375" cy="1598704"/>
            <a:chOff x="4998238" y="3114906"/>
            <a:chExt cx="1628777" cy="1690622"/>
          </a:xfrm>
        </p:grpSpPr>
        <p:pic>
          <p:nvPicPr>
            <p:cNvPr id="23" name="Picture 6" descr="صور لـ #فاكهة #أحمر #صحي #ناضج #طازج #طعام #تفاحة">
              <a:extLst>
                <a:ext uri="{FF2B5EF4-FFF2-40B4-BE49-F238E27FC236}">
                  <a16:creationId xmlns:a16="http://schemas.microsoft.com/office/drawing/2014/main" id="{EA5D9DE6-5C01-4961-822F-839B51C78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530" y="3114906"/>
              <a:ext cx="1529485" cy="1690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42FBCB97-D982-4FF9-A60E-5174BC7CAB65}"/>
                </a:ext>
              </a:extLst>
            </p:cNvPr>
            <p:cNvSpPr/>
            <p:nvPr/>
          </p:nvSpPr>
          <p:spPr>
            <a:xfrm>
              <a:off x="4998238" y="3684672"/>
              <a:ext cx="1570953" cy="934751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742950" rtl="1">
                <a:defRPr/>
              </a:pPr>
              <a:r>
                <a:rPr lang="ar-AE" sz="2600" b="1" dirty="0">
                  <a:solidFill>
                    <a:schemeClr val="bg1"/>
                  </a:solidFill>
                  <a:latin typeface="Calibri" panose="020F0502020204030204"/>
                  <a:cs typeface="Arial" panose="020B0604020202020204" pitchFamily="34" charset="0"/>
                </a:rPr>
                <a:t>شعار الصف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DC7CF2-83C9-41AB-932A-3953C044F505}"/>
              </a:ext>
            </a:extLst>
          </p:cNvPr>
          <p:cNvGrpSpPr/>
          <p:nvPr/>
        </p:nvGrpSpPr>
        <p:grpSpPr>
          <a:xfrm>
            <a:off x="7446300" y="734409"/>
            <a:ext cx="1430330" cy="1474934"/>
            <a:chOff x="2374763" y="4373149"/>
            <a:chExt cx="1420879" cy="1505532"/>
          </a:xfrm>
        </p:grpSpPr>
        <p:pic>
          <p:nvPicPr>
            <p:cNvPr id="29" name="Picture 6" descr="صور لـ #فاكهة #أحمر #صحي #ناضج #طازج #طعام #تفاحة">
              <a:extLst>
                <a:ext uri="{FF2B5EF4-FFF2-40B4-BE49-F238E27FC236}">
                  <a16:creationId xmlns:a16="http://schemas.microsoft.com/office/drawing/2014/main" id="{15CE62A3-0AE2-4BEF-B519-0A7719FCD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3606" y="4373149"/>
              <a:ext cx="1362036" cy="1505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ounded Rectangle 9">
              <a:extLst>
                <a:ext uri="{FF2B5EF4-FFF2-40B4-BE49-F238E27FC236}">
                  <a16:creationId xmlns:a16="http://schemas.microsoft.com/office/drawing/2014/main" id="{DCA3A5D5-1BEA-4B2D-907A-981023270CAA}"/>
                </a:ext>
              </a:extLst>
            </p:cNvPr>
            <p:cNvSpPr/>
            <p:nvPr/>
          </p:nvSpPr>
          <p:spPr>
            <a:xfrm>
              <a:off x="2374763" y="4912556"/>
              <a:ext cx="1398964" cy="825847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742950" rtl="1">
                <a:defRPr/>
              </a:pPr>
              <a:r>
                <a:rPr lang="ar-AE" sz="2600" b="1" dirty="0">
                  <a:solidFill>
                    <a:schemeClr val="bg1"/>
                  </a:solidFill>
                  <a:latin typeface="Calibri" panose="020F0502020204030204"/>
                  <a:cs typeface="Arial" panose="020B0604020202020204" pitchFamily="34" charset="0"/>
                </a:rPr>
                <a:t>التَّحَسُّن في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51EB9A-5451-4EE7-810B-2F40541F3EC9}"/>
              </a:ext>
            </a:extLst>
          </p:cNvPr>
          <p:cNvGrpSpPr/>
          <p:nvPr/>
        </p:nvGrpSpPr>
        <p:grpSpPr>
          <a:xfrm>
            <a:off x="5458160" y="1854697"/>
            <a:ext cx="1703682" cy="1401216"/>
            <a:chOff x="3077896" y="2637181"/>
            <a:chExt cx="1669946" cy="1493654"/>
          </a:xfrm>
        </p:grpSpPr>
        <p:pic>
          <p:nvPicPr>
            <p:cNvPr id="32" name="Picture 6" descr="صور لـ #فاكهة #أحمر #صحي #ناضج #طازج #طعام #تفاحة">
              <a:extLst>
                <a:ext uri="{FF2B5EF4-FFF2-40B4-BE49-F238E27FC236}">
                  <a16:creationId xmlns:a16="http://schemas.microsoft.com/office/drawing/2014/main" id="{BDEC0B0F-5F2F-43A3-9D59-CC711FF1E8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869" y="2637181"/>
              <a:ext cx="1362036" cy="1493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C8DB092A-9960-4880-95D9-8FC2FEDE27CA}"/>
                </a:ext>
              </a:extLst>
            </p:cNvPr>
            <p:cNvSpPr/>
            <p:nvPr/>
          </p:nvSpPr>
          <p:spPr>
            <a:xfrm>
              <a:off x="3077896" y="3098490"/>
              <a:ext cx="1669946" cy="825848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742950" rtl="1">
                <a:defRPr/>
              </a:pPr>
              <a:r>
                <a:rPr lang="ar-AE" sz="2600" b="1" dirty="0">
                  <a:solidFill>
                    <a:schemeClr val="bg1"/>
                  </a:solidFill>
                  <a:latin typeface="Calibri" panose="020F0502020204030204"/>
                  <a:cs typeface="Arial" panose="020B0604020202020204" pitchFamily="34" charset="0"/>
                </a:rPr>
                <a:t>نقطة القوة  </a:t>
              </a:r>
            </a:p>
          </p:txBody>
        </p:sp>
      </p:grpSp>
      <p:sp>
        <p:nvSpPr>
          <p:cNvPr id="52" name="Cloud 51">
            <a:extLst>
              <a:ext uri="{FF2B5EF4-FFF2-40B4-BE49-F238E27FC236}">
                <a16:creationId xmlns:a16="http://schemas.microsoft.com/office/drawing/2014/main" id="{EA21947C-01AC-4F4E-9637-5902AAFB0668}"/>
              </a:ext>
            </a:extLst>
          </p:cNvPr>
          <p:cNvSpPr/>
          <p:nvPr/>
        </p:nvSpPr>
        <p:spPr>
          <a:xfrm>
            <a:off x="830934" y="1070165"/>
            <a:ext cx="4199226" cy="2184243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742950">
              <a:defRPr/>
            </a:pPr>
            <a:r>
              <a:rPr lang="ar-AE" sz="2600" b="1" dirty="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  <a:t>هيا نقرأ يا أبطال المفردات الجديدة في درسنا اليوم</a:t>
            </a:r>
          </a:p>
        </p:txBody>
      </p:sp>
      <p:pic>
        <p:nvPicPr>
          <p:cNvPr id="53" name="Picture 52" descr="Text&#10;&#10;Description automatically generated">
            <a:extLst>
              <a:ext uri="{FF2B5EF4-FFF2-40B4-BE49-F238E27FC236}">
                <a16:creationId xmlns:a16="http://schemas.microsoft.com/office/drawing/2014/main" id="{F554114B-85FD-4B88-8AEE-5DC8BC84BA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44638" r="8277" b="36618"/>
          <a:stretch/>
        </p:blipFill>
        <p:spPr>
          <a:xfrm>
            <a:off x="253494" y="0"/>
            <a:ext cx="3458076" cy="1278357"/>
          </a:xfrm>
          <a:prstGeom prst="rect">
            <a:avLst/>
          </a:prstGeom>
        </p:spPr>
      </p:pic>
      <p:sp>
        <p:nvSpPr>
          <p:cNvPr id="54" name="Action Button: Blank 53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71005CE5-976D-439D-ABD0-B32DE7EF96AD}"/>
              </a:ext>
            </a:extLst>
          </p:cNvPr>
          <p:cNvSpPr/>
          <p:nvPr/>
        </p:nvSpPr>
        <p:spPr>
          <a:xfrm>
            <a:off x="8692126" y="6118431"/>
            <a:ext cx="845103" cy="646331"/>
          </a:xfrm>
          <a:custGeom>
            <a:avLst/>
            <a:gdLst>
              <a:gd name="connsiteX0" fmla="*/ 0 w 845103"/>
              <a:gd name="connsiteY0" fmla="*/ 0 h 646331"/>
              <a:gd name="connsiteX1" fmla="*/ 405649 w 845103"/>
              <a:gd name="connsiteY1" fmla="*/ 0 h 646331"/>
              <a:gd name="connsiteX2" fmla="*/ 845103 w 845103"/>
              <a:gd name="connsiteY2" fmla="*/ 0 h 646331"/>
              <a:gd name="connsiteX3" fmla="*/ 845103 w 845103"/>
              <a:gd name="connsiteY3" fmla="*/ 310239 h 646331"/>
              <a:gd name="connsiteX4" fmla="*/ 845103 w 845103"/>
              <a:gd name="connsiteY4" fmla="*/ 646331 h 646331"/>
              <a:gd name="connsiteX5" fmla="*/ 439454 w 845103"/>
              <a:gd name="connsiteY5" fmla="*/ 646331 h 646331"/>
              <a:gd name="connsiteX6" fmla="*/ 0 w 845103"/>
              <a:gd name="connsiteY6" fmla="*/ 646331 h 646331"/>
              <a:gd name="connsiteX7" fmla="*/ 0 w 845103"/>
              <a:gd name="connsiteY7" fmla="*/ 310239 h 646331"/>
              <a:gd name="connsiteX8" fmla="*/ 0 w 845103"/>
              <a:gd name="connsiteY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5103" h="646331" fill="none" extrusionOk="0">
                <a:moveTo>
                  <a:pt x="0" y="0"/>
                </a:moveTo>
                <a:cubicBezTo>
                  <a:pt x="82644" y="-2051"/>
                  <a:pt x="228178" y="6583"/>
                  <a:pt x="405649" y="0"/>
                </a:cubicBezTo>
                <a:cubicBezTo>
                  <a:pt x="583120" y="-6583"/>
                  <a:pt x="659418" y="21279"/>
                  <a:pt x="845103" y="0"/>
                </a:cubicBezTo>
                <a:cubicBezTo>
                  <a:pt x="863000" y="150920"/>
                  <a:pt x="815598" y="215915"/>
                  <a:pt x="845103" y="310239"/>
                </a:cubicBezTo>
                <a:cubicBezTo>
                  <a:pt x="874608" y="404563"/>
                  <a:pt x="808672" y="563542"/>
                  <a:pt x="845103" y="646331"/>
                </a:cubicBezTo>
                <a:cubicBezTo>
                  <a:pt x="698222" y="681570"/>
                  <a:pt x="640328" y="606446"/>
                  <a:pt x="439454" y="646331"/>
                </a:cubicBezTo>
                <a:cubicBezTo>
                  <a:pt x="238580" y="686216"/>
                  <a:pt x="180845" y="601888"/>
                  <a:pt x="0" y="646331"/>
                </a:cubicBezTo>
                <a:cubicBezTo>
                  <a:pt x="-21067" y="531037"/>
                  <a:pt x="9535" y="419937"/>
                  <a:pt x="0" y="310239"/>
                </a:cubicBezTo>
                <a:cubicBezTo>
                  <a:pt x="-9535" y="200541"/>
                  <a:pt x="8712" y="65805"/>
                  <a:pt x="0" y="0"/>
                </a:cubicBezTo>
                <a:close/>
              </a:path>
              <a:path w="845103" h="646331" stroke="0" extrusionOk="0">
                <a:moveTo>
                  <a:pt x="0" y="0"/>
                </a:moveTo>
                <a:cubicBezTo>
                  <a:pt x="139206" y="-9386"/>
                  <a:pt x="322442" y="5666"/>
                  <a:pt x="422552" y="0"/>
                </a:cubicBezTo>
                <a:cubicBezTo>
                  <a:pt x="522662" y="-5666"/>
                  <a:pt x="683362" y="18930"/>
                  <a:pt x="845103" y="0"/>
                </a:cubicBezTo>
                <a:cubicBezTo>
                  <a:pt x="877042" y="91050"/>
                  <a:pt x="843906" y="188005"/>
                  <a:pt x="845103" y="316702"/>
                </a:cubicBezTo>
                <a:cubicBezTo>
                  <a:pt x="846300" y="445399"/>
                  <a:pt x="822601" y="511989"/>
                  <a:pt x="845103" y="646331"/>
                </a:cubicBezTo>
                <a:cubicBezTo>
                  <a:pt x="659794" y="649187"/>
                  <a:pt x="612649" y="621065"/>
                  <a:pt x="414100" y="646331"/>
                </a:cubicBezTo>
                <a:cubicBezTo>
                  <a:pt x="215551" y="671597"/>
                  <a:pt x="164191" y="615286"/>
                  <a:pt x="0" y="646331"/>
                </a:cubicBezTo>
                <a:cubicBezTo>
                  <a:pt x="-33634" y="511148"/>
                  <a:pt x="6869" y="466396"/>
                  <a:pt x="0" y="336092"/>
                </a:cubicBezTo>
                <a:cubicBezTo>
                  <a:pt x="-6869" y="205788"/>
                  <a:pt x="20327" y="99638"/>
                  <a:pt x="0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4000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4000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  <p:sp>
        <p:nvSpPr>
          <p:cNvPr id="55" name="Action Button: Blank 54">
            <a:hlinkClick r:id="" action="ppaction://noaction" highlightClick="1">
              <a:snd r:embed="rId10" name="bomb.wav"/>
            </a:hlinkClick>
            <a:extLst>
              <a:ext uri="{FF2B5EF4-FFF2-40B4-BE49-F238E27FC236}">
                <a16:creationId xmlns:a16="http://schemas.microsoft.com/office/drawing/2014/main" id="{B70AAD76-E342-4E4B-A402-5C3C1766535C}"/>
              </a:ext>
            </a:extLst>
          </p:cNvPr>
          <p:cNvSpPr/>
          <p:nvPr/>
        </p:nvSpPr>
        <p:spPr>
          <a:xfrm>
            <a:off x="7305018" y="6161412"/>
            <a:ext cx="856447" cy="688123"/>
          </a:xfrm>
          <a:custGeom>
            <a:avLst/>
            <a:gdLst>
              <a:gd name="connsiteX0" fmla="*/ 0 w 856447"/>
              <a:gd name="connsiteY0" fmla="*/ 0 h 688123"/>
              <a:gd name="connsiteX1" fmla="*/ 445352 w 856447"/>
              <a:gd name="connsiteY1" fmla="*/ 0 h 688123"/>
              <a:gd name="connsiteX2" fmla="*/ 856447 w 856447"/>
              <a:gd name="connsiteY2" fmla="*/ 0 h 688123"/>
              <a:gd name="connsiteX3" fmla="*/ 856447 w 856447"/>
              <a:gd name="connsiteY3" fmla="*/ 337180 h 688123"/>
              <a:gd name="connsiteX4" fmla="*/ 856447 w 856447"/>
              <a:gd name="connsiteY4" fmla="*/ 688123 h 688123"/>
              <a:gd name="connsiteX5" fmla="*/ 419659 w 856447"/>
              <a:gd name="connsiteY5" fmla="*/ 688123 h 688123"/>
              <a:gd name="connsiteX6" fmla="*/ 0 w 856447"/>
              <a:gd name="connsiteY6" fmla="*/ 688123 h 688123"/>
              <a:gd name="connsiteX7" fmla="*/ 0 w 856447"/>
              <a:gd name="connsiteY7" fmla="*/ 364705 h 688123"/>
              <a:gd name="connsiteX8" fmla="*/ 0 w 856447"/>
              <a:gd name="connsiteY8" fmla="*/ 0 h 688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447" h="688123" fill="none" extrusionOk="0">
                <a:moveTo>
                  <a:pt x="0" y="0"/>
                </a:moveTo>
                <a:cubicBezTo>
                  <a:pt x="170738" y="-8729"/>
                  <a:pt x="289327" y="52393"/>
                  <a:pt x="445352" y="0"/>
                </a:cubicBezTo>
                <a:cubicBezTo>
                  <a:pt x="601377" y="-52393"/>
                  <a:pt x="654811" y="12343"/>
                  <a:pt x="856447" y="0"/>
                </a:cubicBezTo>
                <a:cubicBezTo>
                  <a:pt x="863799" y="89966"/>
                  <a:pt x="819885" y="173557"/>
                  <a:pt x="856447" y="337180"/>
                </a:cubicBezTo>
                <a:cubicBezTo>
                  <a:pt x="893009" y="500803"/>
                  <a:pt x="855003" y="539998"/>
                  <a:pt x="856447" y="688123"/>
                </a:cubicBezTo>
                <a:cubicBezTo>
                  <a:pt x="706113" y="713312"/>
                  <a:pt x="525321" y="646254"/>
                  <a:pt x="419659" y="688123"/>
                </a:cubicBezTo>
                <a:cubicBezTo>
                  <a:pt x="313997" y="729992"/>
                  <a:pt x="185466" y="682492"/>
                  <a:pt x="0" y="688123"/>
                </a:cubicBezTo>
                <a:cubicBezTo>
                  <a:pt x="-37794" y="612391"/>
                  <a:pt x="3193" y="509465"/>
                  <a:pt x="0" y="364705"/>
                </a:cubicBezTo>
                <a:cubicBezTo>
                  <a:pt x="-3193" y="219945"/>
                  <a:pt x="14362" y="180485"/>
                  <a:pt x="0" y="0"/>
                </a:cubicBezTo>
                <a:close/>
              </a:path>
              <a:path w="856447" h="688123" stroke="0" extrusionOk="0">
                <a:moveTo>
                  <a:pt x="0" y="0"/>
                </a:moveTo>
                <a:cubicBezTo>
                  <a:pt x="194464" y="-24674"/>
                  <a:pt x="240080" y="659"/>
                  <a:pt x="445352" y="0"/>
                </a:cubicBezTo>
                <a:cubicBezTo>
                  <a:pt x="650624" y="-659"/>
                  <a:pt x="681388" y="19677"/>
                  <a:pt x="856447" y="0"/>
                </a:cubicBezTo>
                <a:cubicBezTo>
                  <a:pt x="898242" y="90795"/>
                  <a:pt x="837959" y="187179"/>
                  <a:pt x="856447" y="350943"/>
                </a:cubicBezTo>
                <a:cubicBezTo>
                  <a:pt x="874935" y="514707"/>
                  <a:pt x="835841" y="620051"/>
                  <a:pt x="856447" y="688123"/>
                </a:cubicBezTo>
                <a:cubicBezTo>
                  <a:pt x="707745" y="733241"/>
                  <a:pt x="582416" y="639817"/>
                  <a:pt x="411095" y="688123"/>
                </a:cubicBezTo>
                <a:cubicBezTo>
                  <a:pt x="239774" y="736429"/>
                  <a:pt x="88647" y="668744"/>
                  <a:pt x="0" y="688123"/>
                </a:cubicBezTo>
                <a:cubicBezTo>
                  <a:pt x="-2994" y="587836"/>
                  <a:pt x="21588" y="466724"/>
                  <a:pt x="0" y="330299"/>
                </a:cubicBezTo>
                <a:cubicBezTo>
                  <a:pt x="-21588" y="193874"/>
                  <a:pt x="4966" y="147099"/>
                  <a:pt x="0" y="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82313869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sz="4000" b="1" kern="0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</a:t>
            </a:r>
            <a:endParaRPr lang="en-US" sz="4000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969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0.2882 L -0.03255 0.35047 C -0.04141 0.36459 -0.05456 0.37223 -0.06836 0.37223 C -0.08399 0.37223 -0.09649 0.36459 -0.10534 0.35047 L -0.14727 0.288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22083 -3.33333E-6 C -0.31992 -3.33333E-6 -0.44167 0.13195 -0.44167 0.23936 L -0.44167 0.4789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6224 -3.33333E-6 C -0.52461 -3.33333E-6 -0.72448 0.13866 -0.72448 0.25116 L -0.72448 0.5025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لّهُـمَّ بِكَ أَصْـبَحْنا وَبِكَ أَمْسَـينا ، وَبِكَ نَحْـيا وَبِكَ  نَمُـوتُ وَإِلَـيْكَ النُّـشُور [السلسلة الصحيحة 262]🌷 🍃 | Plants,  Vegetables, Radish">
            <a:extLst>
              <a:ext uri="{FF2B5EF4-FFF2-40B4-BE49-F238E27FC236}">
                <a16:creationId xmlns:a16="http://schemas.microsoft.com/office/drawing/2014/main" id="{321A2755-D410-4B43-B581-1D5970EBA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y Audio1">
            <a:hlinkClick r:id="" action="ppaction://media"/>
            <a:extLst>
              <a:ext uri="{FF2B5EF4-FFF2-40B4-BE49-F238E27FC236}">
                <a16:creationId xmlns:a16="http://schemas.microsoft.com/office/drawing/2014/main" id="{24D475E6-0752-4D56-9DAF-553DB8FB9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306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34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0E13B1-99AD-4338-89A2-30F00C7B2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2D9BC-F7D9-4503-8DC1-5A2B20C9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84" t="27509" r="58629" b="16973"/>
          <a:stretch/>
        </p:blipFill>
        <p:spPr>
          <a:xfrm>
            <a:off x="295422" y="663444"/>
            <a:ext cx="4942071" cy="4601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45F26F-D70E-4723-8BB0-6448924DAE6C}"/>
              </a:ext>
            </a:extLst>
          </p:cNvPr>
          <p:cNvSpPr/>
          <p:nvPr/>
        </p:nvSpPr>
        <p:spPr>
          <a:xfrm>
            <a:off x="5237493" y="663444"/>
            <a:ext cx="2809688" cy="1541667"/>
          </a:xfrm>
          <a:prstGeom prst="rect">
            <a:avLst/>
          </a:prstGeom>
          <a:solidFill>
            <a:srgbClr val="C840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/>
              <a:t>نُقْطَةُ الْقُوّةِ</a:t>
            </a:r>
            <a:endParaRPr lang="en-US" sz="4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A5C3AF-0085-4B9B-BE28-C1024512D69D}"/>
              </a:ext>
            </a:extLst>
          </p:cNvPr>
          <p:cNvSpPr/>
          <p:nvPr/>
        </p:nvSpPr>
        <p:spPr>
          <a:xfrm>
            <a:off x="5237493" y="2193588"/>
            <a:ext cx="2809688" cy="154166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/>
              <a:t>التّحَسْنُ في</a:t>
            </a:r>
            <a:endParaRPr lang="en-US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3676E8-104D-4F6C-B0A8-11F2330C2030}"/>
              </a:ext>
            </a:extLst>
          </p:cNvPr>
          <p:cNvSpPr/>
          <p:nvPr/>
        </p:nvSpPr>
        <p:spPr>
          <a:xfrm>
            <a:off x="5237493" y="3729494"/>
            <a:ext cx="2809688" cy="1541667"/>
          </a:xfrm>
          <a:prstGeom prst="rect">
            <a:avLst/>
          </a:prstGeom>
          <a:solidFill>
            <a:srgbClr val="C840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/>
              <a:t>شِعارُ الصّفِ</a:t>
            </a:r>
            <a:endParaRPr lang="en-US" sz="4800" dirty="0"/>
          </a:p>
        </p:txBody>
      </p:sp>
      <p:pic>
        <p:nvPicPr>
          <p:cNvPr id="10" name="Picture 9" descr="A drawing of 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EC425D41-86D1-4265-82C5-A17B13C0C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735" y="1083212"/>
            <a:ext cx="3782158" cy="3953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091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9C45C3-1626-4A8E-8462-E17C1DDA9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64"/>
            <a:ext cx="12192000" cy="6858000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3DBAEE7-80BC-44D5-9E54-A4D824B16FD2}"/>
              </a:ext>
            </a:extLst>
          </p:cNvPr>
          <p:cNvSpPr txBox="1"/>
          <p:nvPr/>
        </p:nvSpPr>
        <p:spPr>
          <a:xfrm>
            <a:off x="449003" y="193306"/>
            <a:ext cx="6428876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solidFill>
                  <a:prstClr val="white"/>
                </a:solidFill>
                <a:latin typeface="Century Gothic" panose="020B0502020202020204"/>
                <a:cs typeface="Arial" panose="020B0604020202020204" pitchFamily="34" charset="0"/>
              </a:rPr>
              <a:t>إقرأ يا بطل عنوان درسنا قراءة واضحة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382A4AC-899C-4AFF-8C90-7CA3FAE08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3" t="18535" r="54238" b="66579"/>
          <a:stretch/>
        </p:blipFill>
        <p:spPr>
          <a:xfrm>
            <a:off x="746745" y="5143218"/>
            <a:ext cx="6428876" cy="12550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DAEBF91-AAE4-4713-9414-B80C6071EE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07" t="31755" r="56142" b="18685"/>
          <a:stretch/>
        </p:blipFill>
        <p:spPr>
          <a:xfrm>
            <a:off x="569844" y="953931"/>
            <a:ext cx="6782678" cy="3856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B43D963-515A-4AAB-B388-A22556F8EC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44638" r="8277" b="36618"/>
          <a:stretch/>
        </p:blipFill>
        <p:spPr>
          <a:xfrm>
            <a:off x="8518838" y="960078"/>
            <a:ext cx="3226752" cy="2232914"/>
          </a:xfrm>
          <a:prstGeom prst="rect">
            <a:avLst/>
          </a:prstGeom>
        </p:spPr>
      </p:pic>
      <p:pic>
        <p:nvPicPr>
          <p:cNvPr id="9" name="Picture 2" descr="صورة ذات صلة">
            <a:hlinkClick r:id="rId6"/>
            <a:extLst>
              <a:ext uri="{FF2B5EF4-FFF2-40B4-BE49-F238E27FC236}">
                <a16:creationId xmlns:a16="http://schemas.microsoft.com/office/drawing/2014/main" id="{72B2CA40-2962-4FEF-80DC-EDD50B163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3" b="98125" l="3523" r="97987">
                        <a14:foregroundMark x1="9060" y1="77813" x2="31544" y2="91094"/>
                        <a14:foregroundMark x1="31544" y1="91094" x2="51174" y2="95156"/>
                        <a14:foregroundMark x1="78523" y1="94375" x2="89094" y2="88594"/>
                        <a14:foregroundMark x1="89094" y1="88594" x2="78020" y2="83438"/>
                        <a14:foregroundMark x1="78020" y1="83438" x2="74161" y2="85625"/>
                        <a14:foregroundMark x1="90268" y1="91875" x2="98154" y2="82344"/>
                        <a14:foregroundMark x1="98154" y1="82344" x2="87081" y2="81094"/>
                        <a14:foregroundMark x1="87081" y1="81094" x2="81376" y2="85625"/>
                        <a14:foregroundMark x1="12752" y1="82813" x2="20302" y2="92500"/>
                        <a14:foregroundMark x1="20302" y1="92500" x2="30872" y2="90938"/>
                        <a14:foregroundMark x1="30872" y1="90938" x2="30872" y2="90625"/>
                        <a14:foregroundMark x1="5034" y1="79063" x2="23826" y2="98125"/>
                        <a14:foregroundMark x1="23826" y1="98125" x2="25671" y2="98125"/>
                        <a14:foregroundMark x1="6208" y1="80313" x2="15101" y2="88281"/>
                        <a14:foregroundMark x1="15101" y1="88281" x2="21309" y2="87344"/>
                        <a14:foregroundMark x1="35738" y1="35313" x2="62919" y2="29531"/>
                        <a14:foregroundMark x1="62919" y1="29531" x2="73322" y2="29844"/>
                        <a14:foregroundMark x1="73658" y1="33594" x2="59732" y2="32344"/>
                        <a14:foregroundMark x1="59732" y1="32344" x2="33389" y2="38594"/>
                        <a14:foregroundMark x1="32383" y1="37344" x2="44463" y2="34531"/>
                        <a14:foregroundMark x1="44463" y1="34531" x2="68624" y2="42031"/>
                        <a14:foregroundMark x1="68624" y1="42031" x2="68121" y2="37031"/>
                        <a14:foregroundMark x1="69631" y1="36563" x2="70134" y2="22344"/>
                        <a14:foregroundMark x1="70134" y1="22344" x2="60738" y2="10469"/>
                        <a14:foregroundMark x1="60738" y1="10469" x2="42785" y2="8281"/>
                        <a14:foregroundMark x1="42785" y1="8281" x2="35738" y2="10781"/>
                        <a14:foregroundMark x1="33557" y1="19063" x2="51846" y2="18281"/>
                        <a14:foregroundMark x1="51846" y1="18281" x2="85738" y2="19688"/>
                        <a14:foregroundMark x1="85738" y1="19688" x2="79698" y2="7813"/>
                        <a14:foregroundMark x1="79698" y1="7813" x2="61577" y2="2813"/>
                        <a14:foregroundMark x1="68960" y1="39531" x2="71812" y2="31094"/>
                        <a14:foregroundMark x1="36409" y1="39063" x2="33389" y2="36094"/>
                        <a14:foregroundMark x1="32047" y1="38281" x2="22987" y2="27500"/>
                        <a14:foregroundMark x1="22987" y1="27500" x2="12081" y2="23281"/>
                        <a14:foregroundMark x1="12081" y1="23281" x2="3523" y2="27344"/>
                        <a14:foregroundMark x1="33054" y1="36094" x2="31711" y2="2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937" y="3087158"/>
            <a:ext cx="2683746" cy="323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266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0ADD0A8B-3792-4EF2-AF23-E08F00242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6" t="31101" r="54566" b="17473"/>
          <a:stretch/>
        </p:blipFill>
        <p:spPr>
          <a:xfrm>
            <a:off x="3378631" y="2886435"/>
            <a:ext cx="4804475" cy="1990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151E48-6BBE-4EF9-9C7E-CF8F0A480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6376" l="10000" r="90000">
                        <a14:foregroundMark x1="40750" y1="28501" x2="38125" y2="17792"/>
                        <a14:foregroundMark x1="38125" y1="17792" x2="38625" y2="9061"/>
                        <a14:foregroundMark x1="38625" y1="9061" x2="45125" y2="6919"/>
                        <a14:foregroundMark x1="45125" y1="6919" x2="51250" y2="10049"/>
                        <a14:foregroundMark x1="51250" y1="10049" x2="52250" y2="11532"/>
                        <a14:foregroundMark x1="47875" y1="27183" x2="49625" y2="17463"/>
                        <a14:foregroundMark x1="41625" y1="3295" x2="51250" y2="4283"/>
                        <a14:foregroundMark x1="43250" y1="33608" x2="49000" y2="31796"/>
                        <a14:foregroundMark x1="42375" y1="86491" x2="38875" y2="94234"/>
                        <a14:foregroundMark x1="38875" y1="94234" x2="32625" y2="92751"/>
                        <a14:foregroundMark x1="32625" y1="92751" x2="29000" y2="94563"/>
                        <a14:foregroundMark x1="31875" y1="92422" x2="37500" y2="86326"/>
                        <a14:foregroundMark x1="43000" y1="94563" x2="49625" y2="96376"/>
                        <a14:foregroundMark x1="49625" y1="96376" x2="55750" y2="95058"/>
                      </a14:backgroundRemoval>
                    </a14:imgEffect>
                  </a14:imgLayer>
                </a14:imgProps>
              </a:ext>
            </a:extLst>
          </a:blip>
          <a:srcRect l="24435" r="28087"/>
          <a:stretch/>
        </p:blipFill>
        <p:spPr>
          <a:xfrm>
            <a:off x="9130748" y="1126436"/>
            <a:ext cx="3016411" cy="5458186"/>
          </a:xfrm>
          <a:prstGeom prst="rect">
            <a:avLst/>
          </a:prstGeom>
        </p:spPr>
      </p:pic>
      <p:sp>
        <p:nvSpPr>
          <p:cNvPr id="17" name="Text Box 24">
            <a:extLst>
              <a:ext uri="{FF2B5EF4-FFF2-40B4-BE49-F238E27FC236}">
                <a16:creationId xmlns:a16="http://schemas.microsoft.com/office/drawing/2014/main" id="{FC04DC2C-3252-458C-87CD-91467B832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521" y="93420"/>
            <a:ext cx="3016411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</a:tabLst>
              <a:defRPr/>
            </a:pPr>
            <a:r>
              <a:rPr kumimoji="0" lang="ar-AE" altLang="ar-AE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نستمع للقصة </a:t>
            </a:r>
            <a:endParaRPr kumimoji="0" lang="en-US" altLang="ar-AE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7E8F19F-CDAB-4F68-AE28-1E936CEC3B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0" t="24864" r="42161" b="53900"/>
          <a:stretch/>
        </p:blipFill>
        <p:spPr>
          <a:xfrm>
            <a:off x="186205" y="141822"/>
            <a:ext cx="9298984" cy="247956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D4F3C5C-34D5-4A37-9CE3-9F338E3A01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87" t="33340" r="40890" b="56968"/>
          <a:stretch/>
        </p:blipFill>
        <p:spPr>
          <a:xfrm>
            <a:off x="360053" y="5441374"/>
            <a:ext cx="9217900" cy="12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78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612D19-1895-437F-B0D9-809B662C5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3" t="15604" r="23585" b="10490"/>
          <a:stretch/>
        </p:blipFill>
        <p:spPr>
          <a:xfrm>
            <a:off x="0" y="247909"/>
            <a:ext cx="12192000" cy="494484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B484A2D-F203-4D7F-9DCA-76F7CCE1F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17" t="36151" r="23346" b="45535"/>
          <a:stretch/>
        </p:blipFill>
        <p:spPr>
          <a:xfrm>
            <a:off x="0" y="5192751"/>
            <a:ext cx="12192000" cy="154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76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ابدأ">
            <a:hlinkClick r:id="" action="ppaction://hlinkshowjump?jump=nextslide"/>
          </p:cNvPr>
          <p:cNvSpPr/>
          <p:nvPr/>
        </p:nvSpPr>
        <p:spPr>
          <a:xfrm>
            <a:off x="5440682" y="4999802"/>
            <a:ext cx="1310638" cy="615302"/>
          </a:xfrm>
          <a:prstGeom prst="roundRect">
            <a:avLst/>
          </a:prstGeom>
          <a:solidFill>
            <a:srgbClr val="40AB5E"/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0795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ابدأ</a:t>
            </a:r>
          </a:p>
        </p:txBody>
      </p:sp>
      <p:sp>
        <p:nvSpPr>
          <p:cNvPr id="10" name="العنوان"/>
          <p:cNvSpPr/>
          <p:nvPr/>
        </p:nvSpPr>
        <p:spPr>
          <a:xfrm>
            <a:off x="3488699" y="1702599"/>
            <a:ext cx="5214602" cy="2359108"/>
          </a:xfrm>
          <a:prstGeom prst="roundRect">
            <a:avLst>
              <a:gd name="adj" fmla="val 8966"/>
            </a:avLst>
          </a:prstGeom>
          <a:solidFill>
            <a:srgbClr val="69BFAB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مسابقة التحدي مع أسئلة القصة</a:t>
            </a: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إطار أعلى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rgbClr val="2D695B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4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إطار أسفل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D695B"/>
          </a:solidFill>
          <a:ln w="28575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CC06CB-C309-4FCC-A183-CEDA3DE27514}"/>
              </a:ext>
            </a:extLst>
          </p:cNvPr>
          <p:cNvSpPr/>
          <p:nvPr/>
        </p:nvSpPr>
        <p:spPr>
          <a:xfrm>
            <a:off x="4521690" y="627216"/>
            <a:ext cx="3148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تقويم مرحلي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عنصر نائب للمحتوى 5">
            <a:extLst>
              <a:ext uri="{FF2B5EF4-FFF2-40B4-BE49-F238E27FC236}">
                <a16:creationId xmlns:a16="http://schemas.microsoft.com/office/drawing/2014/main" id="{5918D422-D959-4A81-95E5-C2BE333FDDB8}"/>
              </a:ext>
            </a:extLst>
          </p:cNvPr>
          <p:cNvGraphicFramePr>
            <a:graphicFrameLocks/>
          </p:cNvGraphicFramePr>
          <p:nvPr/>
        </p:nvGraphicFramePr>
        <p:xfrm>
          <a:off x="0" y="-14611"/>
          <a:ext cx="12192001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3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ناتج التعلم : تحديد نقاط القوة في شخصيتهم والتحدث عنها وفهم كيف يمكن استخدامها للتغلب على الصعوبات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عنوان الدرس (  ما أجده صعبا 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المادة التربية الاخلاقية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التالي">
            <a:hlinkClick r:id="" action="ppaction://hlinkshowjump?jump=nextslide"/>
          </p:cNvPr>
          <p:cNvSpPr/>
          <p:nvPr/>
        </p:nvSpPr>
        <p:spPr>
          <a:xfrm rot="5400000">
            <a:off x="5476691" y="2805956"/>
            <a:ext cx="1238620" cy="1168598"/>
          </a:xfrm>
          <a:prstGeom prst="homePlate">
            <a:avLst>
              <a:gd name="adj" fmla="val 24294"/>
            </a:avLst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0795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96000" tIns="0" rIns="72000" bIns="0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التالي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D9F7A-7BB8-49B7-9EC9-9DF0E16DC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سؤال"/>
          <p:cNvSpPr/>
          <p:nvPr/>
        </p:nvSpPr>
        <p:spPr>
          <a:xfrm>
            <a:off x="2443397" y="783389"/>
            <a:ext cx="7094303" cy="3226176"/>
          </a:xfrm>
          <a:prstGeom prst="roundRect">
            <a:avLst>
              <a:gd name="adj" fmla="val 8966"/>
            </a:avLst>
          </a:prstGeom>
          <a:solidFill>
            <a:srgbClr val="5BC8AB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لماذا كان باتريك قلقاً بشأن الرسمة ؟</a:t>
            </a:r>
            <a:endParaRPr kumimoji="0" lang="ar-JO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صحيح"/>
          <p:cNvSpPr/>
          <p:nvPr/>
        </p:nvSpPr>
        <p:spPr>
          <a:xfrm>
            <a:off x="6458856" y="4696494"/>
            <a:ext cx="4020458" cy="892262"/>
          </a:xfrm>
          <a:prstGeom prst="roundRect">
            <a:avLst>
              <a:gd name="adj" fmla="val 23010"/>
            </a:avLst>
          </a:prstGeom>
          <a:solidFill>
            <a:srgbClr val="E6D628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لأنه يجد صعوبة في رسم الفراشة كما تبدو في الصورة 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خطأ 1"/>
          <p:cNvSpPr/>
          <p:nvPr/>
        </p:nvSpPr>
        <p:spPr>
          <a:xfrm>
            <a:off x="1712686" y="4696493"/>
            <a:ext cx="4020458" cy="892262"/>
          </a:xfrm>
          <a:prstGeom prst="roundRect">
            <a:avLst>
              <a:gd name="adj" fmla="val 23010"/>
            </a:avLst>
          </a:prstGeom>
          <a:solidFill>
            <a:srgbClr val="E6D628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لأن لا أحد يلعب معه  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أحسنت"/>
          <p:cNvSpPr/>
          <p:nvPr/>
        </p:nvSpPr>
        <p:spPr>
          <a:xfrm>
            <a:off x="4053840" y="-1634971"/>
            <a:ext cx="4084320" cy="1168998"/>
          </a:xfrm>
          <a:prstGeom prst="plaque">
            <a:avLst/>
          </a:prstGeom>
          <a:solidFill>
            <a:srgbClr val="82B0DA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 إجابة صحيحة!</a:t>
            </a:r>
          </a:p>
        </p:txBody>
      </p:sp>
      <p:sp>
        <p:nvSpPr>
          <p:cNvPr id="3" name="قناع شفاف"/>
          <p:cNvSpPr/>
          <p:nvPr/>
        </p:nvSpPr>
        <p:spPr>
          <a:xfrm>
            <a:off x="0" y="6858000"/>
            <a:ext cx="12192000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عنصر نائب للمحتوى 5">
            <a:extLst>
              <a:ext uri="{FF2B5EF4-FFF2-40B4-BE49-F238E27FC236}">
                <a16:creationId xmlns:a16="http://schemas.microsoft.com/office/drawing/2014/main" id="{D8154F93-0DA3-4734-9144-C5D6A9C567D4}"/>
              </a:ext>
            </a:extLst>
          </p:cNvPr>
          <p:cNvGraphicFramePr>
            <a:graphicFrameLocks/>
          </p:cNvGraphicFramePr>
          <p:nvPr/>
        </p:nvGraphicFramePr>
        <p:xfrm>
          <a:off x="0" y="-14611"/>
          <a:ext cx="12192001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3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ناتج التعلم : تحديد نقاط القوة في شخصيتهم والتحدث عنها وفهم كيف يمكن استخدامها للتغلب على الصعوبات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عنوان الدرس (  ما أجده صعبا 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المادة التربية الاخلاقية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9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جابة صحيحة احسنت احسنت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جابة صحيحة احسنت احسنت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60A7CE-162D-4CBC-AD62-3C28BC0A1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" name="التالي">
            <a:hlinkClick r:id="" action="ppaction://hlinkshowjump?jump=nextslide"/>
          </p:cNvPr>
          <p:cNvSpPr/>
          <p:nvPr/>
        </p:nvSpPr>
        <p:spPr>
          <a:xfrm rot="5400000">
            <a:off x="5476691" y="2805956"/>
            <a:ext cx="1238620" cy="1168598"/>
          </a:xfrm>
          <a:prstGeom prst="homePlate">
            <a:avLst>
              <a:gd name="adj" fmla="val 24294"/>
            </a:avLst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0795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96000" tIns="0" rIns="72000" bIns="0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التالي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سؤال"/>
          <p:cNvSpPr/>
          <p:nvPr/>
        </p:nvSpPr>
        <p:spPr>
          <a:xfrm>
            <a:off x="2654300" y="783389"/>
            <a:ext cx="6883400" cy="3114078"/>
          </a:xfrm>
          <a:prstGeom prst="roundRect">
            <a:avLst>
              <a:gd name="adj" fmla="val 8966"/>
            </a:avLst>
          </a:prstGeom>
          <a:solidFill>
            <a:srgbClr val="5BC8AB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 تعتقد أن ميرا ساعدته ؟</a:t>
            </a:r>
            <a:endParaRPr kumimoji="0" lang="ar-JO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صحيح"/>
          <p:cNvSpPr/>
          <p:nvPr/>
        </p:nvSpPr>
        <p:spPr>
          <a:xfrm>
            <a:off x="1712686" y="4890884"/>
            <a:ext cx="4020458" cy="625190"/>
          </a:xfrm>
          <a:prstGeom prst="roundRect">
            <a:avLst>
              <a:gd name="adj" fmla="val 23010"/>
            </a:avLst>
          </a:prstGeom>
          <a:solidFill>
            <a:srgbClr val="E6D628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نعم لانها أثنت على تقدمه في الرسم </a:t>
            </a:r>
            <a:endParaRPr kumimoji="0" lang="ar-J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خطأ 1"/>
          <p:cNvSpPr/>
          <p:nvPr/>
        </p:nvSpPr>
        <p:spPr>
          <a:xfrm>
            <a:off x="6458856" y="4890884"/>
            <a:ext cx="4020458" cy="625190"/>
          </a:xfrm>
          <a:prstGeom prst="roundRect">
            <a:avLst>
              <a:gd name="adj" fmla="val 23010"/>
            </a:avLst>
          </a:prstGeom>
          <a:solidFill>
            <a:srgbClr val="E6D628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لم تهتم لرسمته 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أحسنت"/>
          <p:cNvSpPr/>
          <p:nvPr/>
        </p:nvSpPr>
        <p:spPr>
          <a:xfrm>
            <a:off x="4053840" y="-1634971"/>
            <a:ext cx="4084320" cy="1168998"/>
          </a:xfrm>
          <a:prstGeom prst="plaque">
            <a:avLst/>
          </a:prstGeom>
          <a:solidFill>
            <a:srgbClr val="82B0DA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 إجابة صحيحة!</a:t>
            </a:r>
          </a:p>
        </p:txBody>
      </p:sp>
      <p:sp>
        <p:nvSpPr>
          <p:cNvPr id="3" name="قناع شفاف"/>
          <p:cNvSpPr/>
          <p:nvPr/>
        </p:nvSpPr>
        <p:spPr>
          <a:xfrm>
            <a:off x="0" y="6858000"/>
            <a:ext cx="12192000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عنصر نائب للمحتوى 5">
            <a:extLst>
              <a:ext uri="{FF2B5EF4-FFF2-40B4-BE49-F238E27FC236}">
                <a16:creationId xmlns:a16="http://schemas.microsoft.com/office/drawing/2014/main" id="{21CA6115-5442-49DB-8B2D-DF6EC47BCF36}"/>
              </a:ext>
            </a:extLst>
          </p:cNvPr>
          <p:cNvGraphicFramePr>
            <a:graphicFrameLocks/>
          </p:cNvGraphicFramePr>
          <p:nvPr/>
        </p:nvGraphicFramePr>
        <p:xfrm>
          <a:off x="0" y="-14611"/>
          <a:ext cx="12192001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3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ناتج التعلم : تحديد نقاط القوة في شخصيتهم والتحدث عنها وفهم كيف يمكن استخدامها للتغلب على الصعوبات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عنوان الدرس (  ما أجده صعبا 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المادة التربية الاخلاقية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4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جابة صحيحة احسنت احسنت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جابة صحيحة احسنت احسنت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242D4-ED02-46B0-A9E3-095068498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" name="التالي">
            <a:hlinkClick r:id="" action="ppaction://hlinkshowjump?jump=nextslide"/>
          </p:cNvPr>
          <p:cNvSpPr/>
          <p:nvPr/>
        </p:nvSpPr>
        <p:spPr>
          <a:xfrm rot="5400000">
            <a:off x="5476691" y="2805956"/>
            <a:ext cx="1238620" cy="1168598"/>
          </a:xfrm>
          <a:prstGeom prst="homePlate">
            <a:avLst>
              <a:gd name="adj" fmla="val 24294"/>
            </a:avLst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0795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96000" tIns="0" rIns="72000" bIns="0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التالي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سؤال"/>
          <p:cNvSpPr/>
          <p:nvPr/>
        </p:nvSpPr>
        <p:spPr>
          <a:xfrm>
            <a:off x="2443397" y="783389"/>
            <a:ext cx="7094303" cy="3226176"/>
          </a:xfrm>
          <a:prstGeom prst="roundRect">
            <a:avLst>
              <a:gd name="adj" fmla="val 8966"/>
            </a:avLst>
          </a:prstGeom>
          <a:solidFill>
            <a:srgbClr val="5BC8AB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بماذا نصحته ميرا ؟</a:t>
            </a:r>
            <a:endParaRPr kumimoji="0" lang="ar-JO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صحيح"/>
          <p:cNvSpPr/>
          <p:nvPr/>
        </p:nvSpPr>
        <p:spPr>
          <a:xfrm>
            <a:off x="6458856" y="4696494"/>
            <a:ext cx="4020458" cy="892262"/>
          </a:xfrm>
          <a:prstGeom prst="roundRect">
            <a:avLst>
              <a:gd name="adj" fmla="val 23010"/>
            </a:avLst>
          </a:prstGeom>
          <a:solidFill>
            <a:srgbClr val="E6D628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يركز على أجنحة الفراشة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خطأ 1"/>
          <p:cNvSpPr/>
          <p:nvPr/>
        </p:nvSpPr>
        <p:spPr>
          <a:xfrm>
            <a:off x="1712686" y="4696493"/>
            <a:ext cx="4020458" cy="892262"/>
          </a:xfrm>
          <a:prstGeom prst="roundRect">
            <a:avLst>
              <a:gd name="adj" fmla="val 23010"/>
            </a:avLst>
          </a:prstGeom>
          <a:solidFill>
            <a:srgbClr val="E6D628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يركز على رأس الفراشة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أحسنت"/>
          <p:cNvSpPr/>
          <p:nvPr/>
        </p:nvSpPr>
        <p:spPr>
          <a:xfrm>
            <a:off x="4053840" y="-1634971"/>
            <a:ext cx="4084320" cy="1168998"/>
          </a:xfrm>
          <a:prstGeom prst="plaque">
            <a:avLst/>
          </a:prstGeom>
          <a:solidFill>
            <a:srgbClr val="82B0DA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 إجابة صحيحة!</a:t>
            </a:r>
          </a:p>
        </p:txBody>
      </p:sp>
      <p:sp>
        <p:nvSpPr>
          <p:cNvPr id="3" name="قناع شفاف"/>
          <p:cNvSpPr/>
          <p:nvPr/>
        </p:nvSpPr>
        <p:spPr>
          <a:xfrm>
            <a:off x="0" y="6858000"/>
            <a:ext cx="12192000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عنصر نائب للمحتوى 5">
            <a:extLst>
              <a:ext uri="{FF2B5EF4-FFF2-40B4-BE49-F238E27FC236}">
                <a16:creationId xmlns:a16="http://schemas.microsoft.com/office/drawing/2014/main" id="{D8154F93-0DA3-4734-9144-C5D6A9C567D4}"/>
              </a:ext>
            </a:extLst>
          </p:cNvPr>
          <p:cNvGraphicFramePr>
            <a:graphicFrameLocks/>
          </p:cNvGraphicFramePr>
          <p:nvPr/>
        </p:nvGraphicFramePr>
        <p:xfrm>
          <a:off x="0" y="-14611"/>
          <a:ext cx="12192001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3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ناتج التعلم : تحديد نقاط القوة في شخصيتهم والتحدث عنها وفهم كيف يمكن استخدامها للتغلب على الصعوبات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عنوان الدرس (  ما أجده صعبا 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المادة التربية الاخلاقية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4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جابة صحيحة احسنت احسنت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جابة صحيحة احسنت احسنت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30210C-CC58-48E4-8650-0E7561490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" name="التالي">
            <a:hlinkClick r:id="" action="ppaction://hlinkshowjump?jump=nextslide"/>
          </p:cNvPr>
          <p:cNvSpPr/>
          <p:nvPr/>
        </p:nvSpPr>
        <p:spPr>
          <a:xfrm rot="5400000">
            <a:off x="5476691" y="2805956"/>
            <a:ext cx="1238620" cy="1168598"/>
          </a:xfrm>
          <a:prstGeom prst="homePlate">
            <a:avLst>
              <a:gd name="adj" fmla="val 24294"/>
            </a:avLst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0795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96000" tIns="0" rIns="72000" bIns="0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التالي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سؤال"/>
          <p:cNvSpPr/>
          <p:nvPr/>
        </p:nvSpPr>
        <p:spPr>
          <a:xfrm>
            <a:off x="2654300" y="783389"/>
            <a:ext cx="6883400" cy="3114078"/>
          </a:xfrm>
          <a:prstGeom prst="roundRect">
            <a:avLst>
              <a:gd name="adj" fmla="val 8966"/>
            </a:avLst>
          </a:prstGeom>
          <a:solidFill>
            <a:srgbClr val="5BC8AB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أصعب شي واجهه باتريك في مهمته ؟</a:t>
            </a:r>
            <a:endParaRPr kumimoji="0" lang="ar-JO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صحيح"/>
          <p:cNvSpPr/>
          <p:nvPr/>
        </p:nvSpPr>
        <p:spPr>
          <a:xfrm>
            <a:off x="6458856" y="4541521"/>
            <a:ext cx="4978177" cy="625190"/>
          </a:xfrm>
          <a:prstGeom prst="roundRect">
            <a:avLst>
              <a:gd name="adj" fmla="val 23010"/>
            </a:avLst>
          </a:prstGeom>
          <a:solidFill>
            <a:srgbClr val="E6D628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ان يعود للرسم  ويقوم بتحسين العمل 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خطأ 1"/>
          <p:cNvSpPr/>
          <p:nvPr/>
        </p:nvSpPr>
        <p:spPr>
          <a:xfrm>
            <a:off x="1195754" y="4541521"/>
            <a:ext cx="4537390" cy="625190"/>
          </a:xfrm>
          <a:prstGeom prst="roundRect">
            <a:avLst>
              <a:gd name="adj" fmla="val 23010"/>
            </a:avLst>
          </a:prstGeom>
          <a:solidFill>
            <a:srgbClr val="E6D628"/>
          </a:solidFill>
          <a:ln w="28575"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أن يترك الرسم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أحسنت"/>
          <p:cNvSpPr/>
          <p:nvPr/>
        </p:nvSpPr>
        <p:spPr>
          <a:xfrm>
            <a:off x="4053840" y="-1634971"/>
            <a:ext cx="4084320" cy="1168998"/>
          </a:xfrm>
          <a:prstGeom prst="plaque">
            <a:avLst/>
          </a:prstGeom>
          <a:solidFill>
            <a:srgbClr val="82B0DA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 إجابة صحيحة!</a:t>
            </a:r>
          </a:p>
        </p:txBody>
      </p:sp>
      <p:sp>
        <p:nvSpPr>
          <p:cNvPr id="3" name="قناع شفاف"/>
          <p:cNvSpPr/>
          <p:nvPr/>
        </p:nvSpPr>
        <p:spPr>
          <a:xfrm>
            <a:off x="0" y="6858000"/>
            <a:ext cx="12192000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عنصر نائب للمحتوى 5">
            <a:extLst>
              <a:ext uri="{FF2B5EF4-FFF2-40B4-BE49-F238E27FC236}">
                <a16:creationId xmlns:a16="http://schemas.microsoft.com/office/drawing/2014/main" id="{DFAE9203-DFCE-465D-80DC-2A616ECE9032}"/>
              </a:ext>
            </a:extLst>
          </p:cNvPr>
          <p:cNvGraphicFramePr>
            <a:graphicFrameLocks/>
          </p:cNvGraphicFramePr>
          <p:nvPr/>
        </p:nvGraphicFramePr>
        <p:xfrm>
          <a:off x="0" y="-14611"/>
          <a:ext cx="12192001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3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ناتج التعلم : تحديد نقاط القوة في شخصيتهم والتحدث عنها وفهم كيف يمكن استخدامها للتغلب على الصعوبات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عنوان الدرس (  ما أجده صعبا 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المادة التربية الاخلاقية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73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جابة صحيحة احسنت احسنت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1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0" presetClass="entr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7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0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grpId="8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7" presetClass="exit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" decel="100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675" accel="100000">
                                              <p:stCondLst>
                                                <p:cond delay="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7.40741E-7 L 0 0.65301 " pathEditMode="relative" rAng="0" ptsTypes="AA">
                                          <p:cBhvr>
                                            <p:cTn id="5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6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جابة صحيحة احسنت احسنت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49" presetClass="entr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mph" presetSubtype="0" repeatCount="800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6" presetClass="exit" presetSubtype="37" fill="hold" grpId="2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8" presetClass="entr" presetSubtype="0" accel="5000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0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1 " pathEditMode="relative" rAng="0" ptsTypes="AA">
                                          <p:cBhvr>
                                            <p:cTn id="7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0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rong Answer Buzzer Double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" presetID="10" presetClass="entr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grpId="6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6" grpId="0" animBg="1"/>
          <p:bldP spid="16" grpId="1" animBg="1"/>
          <p:bldP spid="16" grpId="2" animBg="1"/>
          <p:bldP spid="16" grpId="3" animBg="1"/>
          <p:bldP spid="3" grpId="0" animBg="1"/>
          <p:bldP spid="3" grpId="1" animBg="1"/>
          <p:bldP spid="3" grpId="2" animBg="1"/>
          <p:bldP spid="3" grpId="3" animBg="1"/>
          <p:bldP spid="3" grpId="4" animBg="1"/>
          <p:bldP spid="3" grpId="5" animBg="1"/>
          <p:bldP spid="3" grpId="6" animBg="1"/>
          <p:bldP spid="3" grpId="7" animBg="1"/>
          <p:bldP spid="3" grpId="8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lm tree in the desert&#10;&#10;Description automatically generated with medium confidence">
            <a:extLst>
              <a:ext uri="{FF2B5EF4-FFF2-40B4-BE49-F238E27FC236}">
                <a16:creationId xmlns:a16="http://schemas.microsoft.com/office/drawing/2014/main" id="{2557A3EE-8D91-4DC5-8B54-913B62063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12">
            <a:extLst>
              <a:ext uri="{FF2B5EF4-FFF2-40B4-BE49-F238E27FC236}">
                <a16:creationId xmlns:a16="http://schemas.microsoft.com/office/drawing/2014/main" id="{C2637E07-7EC6-4106-A697-9E4F459C3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31963" y="2533438"/>
            <a:ext cx="3260036" cy="44637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D189EB-D848-4DBA-95B6-213AA95ED37D}"/>
              </a:ext>
            </a:extLst>
          </p:cNvPr>
          <p:cNvSpPr/>
          <p:nvPr/>
        </p:nvSpPr>
        <p:spPr>
          <a:xfrm>
            <a:off x="301356" y="198782"/>
            <a:ext cx="11165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أصدقائي هل الحياة سهلة أم صعبة  في الصحراء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218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5E321-DC9A-4985-BF38-BA4BBFA7F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A0BD0CB-F0FF-49FB-9878-C4CFC5C40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84" t="36878" r="45617" b="26872"/>
          <a:stretch/>
        </p:blipFill>
        <p:spPr>
          <a:xfrm>
            <a:off x="7513982" y="2748859"/>
            <a:ext cx="4581793" cy="396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F1BEA72-C20C-41E2-9336-25810334FB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10427" r="17601" b="10446"/>
          <a:stretch/>
        </p:blipFill>
        <p:spPr>
          <a:xfrm>
            <a:off x="0" y="316055"/>
            <a:ext cx="6917344" cy="6225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308B4-7ECC-4806-8ECC-6D487A7F2B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09"/>
          <a:stretch/>
        </p:blipFill>
        <p:spPr>
          <a:xfrm>
            <a:off x="6771861" y="145326"/>
            <a:ext cx="2462876" cy="218935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62835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0E13B1-99AD-4338-89A2-30F00C7B2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62" y="0"/>
            <a:ext cx="12192000" cy="685800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65470A9-A04B-4114-9B5D-B3020271B0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6" b="19863"/>
          <a:stretch/>
        </p:blipFill>
        <p:spPr>
          <a:xfrm>
            <a:off x="714674" y="3455583"/>
            <a:ext cx="10577119" cy="2555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B8B0E6B-C911-4797-89EC-E822E152B3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44638" r="8277" b="36618"/>
          <a:stretch/>
        </p:blipFill>
        <p:spPr>
          <a:xfrm>
            <a:off x="8501422" y="145773"/>
            <a:ext cx="3226752" cy="22329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DEE170-FDF4-42C9-B30F-25832BF625C7}"/>
              </a:ext>
            </a:extLst>
          </p:cNvPr>
          <p:cNvSpPr/>
          <p:nvPr/>
        </p:nvSpPr>
        <p:spPr>
          <a:xfrm>
            <a:off x="3576936" y="145773"/>
            <a:ext cx="447692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A5A5A5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هيا يا بطل إقرأ لنا هذه العبارة الجميلة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A5A5A5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text, outdoor, person&#10;&#10;Description automatically generated">
            <a:extLst>
              <a:ext uri="{FF2B5EF4-FFF2-40B4-BE49-F238E27FC236}">
                <a16:creationId xmlns:a16="http://schemas.microsoft.com/office/drawing/2014/main" id="{E79C5982-55BC-4080-A077-004E53593A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6570" b="12351"/>
          <a:stretch/>
        </p:blipFill>
        <p:spPr>
          <a:xfrm>
            <a:off x="109027" y="136469"/>
            <a:ext cx="4065408" cy="3182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4641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744E1F-8B4C-461E-9FE3-3CA2BAC8C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62" y="0"/>
            <a:ext cx="12192000" cy="6858000"/>
          </a:xfrm>
          <a:prstGeom prst="rect">
            <a:avLst/>
          </a:prstGeom>
        </p:spPr>
      </p:pic>
      <p:pic>
        <p:nvPicPr>
          <p:cNvPr id="3" name="زايد قاهر الصحراء">
            <a:hlinkClick r:id="" action="ppaction://media"/>
            <a:extLst>
              <a:ext uri="{FF2B5EF4-FFF2-40B4-BE49-F238E27FC236}">
                <a16:creationId xmlns:a16="http://schemas.microsoft.com/office/drawing/2014/main" id="{F01A49C2-2731-4464-AFF5-CD9E84CBC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314" y="149086"/>
            <a:ext cx="7845286" cy="597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8" descr="hamdoon-pointing.png">
            <a:extLst>
              <a:ext uri="{FF2B5EF4-FFF2-40B4-BE49-F238E27FC236}">
                <a16:creationId xmlns:a16="http://schemas.microsoft.com/office/drawing/2014/main" id="{F58974D5-3CCD-401C-A83A-A222C9D86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8074855" y="410817"/>
            <a:ext cx="4117140" cy="6457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133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0E13B1-99AD-4338-89A2-30F00C7B2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61EE2E89-12CB-4FFA-8EAC-4C78CC7E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3"/>
          <a:stretch/>
        </p:blipFill>
        <p:spPr>
          <a:xfrm>
            <a:off x="7325273" y="90615"/>
            <a:ext cx="4730488" cy="3216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grass, plant, tree, palm&#10;&#10;Description automatically generated">
            <a:extLst>
              <a:ext uri="{FF2B5EF4-FFF2-40B4-BE49-F238E27FC236}">
                <a16:creationId xmlns:a16="http://schemas.microsoft.com/office/drawing/2014/main" id="{52B6B791-1E41-4E05-A578-76F29E508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9" y="90615"/>
            <a:ext cx="4730488" cy="3232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DF925E-9361-48C8-BE28-BB4E713A31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2667" r="10444" b="49999"/>
          <a:stretch/>
        </p:blipFill>
        <p:spPr>
          <a:xfrm>
            <a:off x="179175" y="3429000"/>
            <a:ext cx="4687552" cy="3216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B2E6FB-1C24-4D14-9101-855A891DCB03}"/>
              </a:ext>
            </a:extLst>
          </p:cNvPr>
          <p:cNvSpPr/>
          <p:nvPr/>
        </p:nvSpPr>
        <p:spPr>
          <a:xfrm>
            <a:off x="4563857" y="3382262"/>
            <a:ext cx="762814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استطاع الشيخ زايد رحمه الله بالعزيمة والإرادة والمثابرة أن يحوّل صحراء بلادي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إلى جنة خضراء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87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168EFD-C5DE-4286-9211-4518EDF58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62" y="0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048000" y="286066"/>
            <a:ext cx="9144000" cy="1385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ما اسم رسولنا الكريم صلّى الله عليه وسلّم 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FC03C0-70CE-4F7D-A355-C09E7750E2AE}"/>
              </a:ext>
            </a:extLst>
          </p:cNvPr>
          <p:cNvSpPr/>
          <p:nvPr/>
        </p:nvSpPr>
        <p:spPr>
          <a:xfrm>
            <a:off x="3047998" y="1671616"/>
            <a:ext cx="9127739" cy="220892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التحدي الصعب الذي واجهه أثناء نشر دين الإسلام بين الناس ؟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graphicFrame>
        <p:nvGraphicFramePr>
          <p:cNvPr id="7" name="عنصر نائب للمحتوى 5">
            <a:extLst>
              <a:ext uri="{FF2B5EF4-FFF2-40B4-BE49-F238E27FC236}">
                <a16:creationId xmlns:a16="http://schemas.microsoft.com/office/drawing/2014/main" id="{9DDC67D1-84DC-4234-A635-356D08953621}"/>
              </a:ext>
            </a:extLst>
          </p:cNvPr>
          <p:cNvGraphicFramePr>
            <a:graphicFrameLocks/>
          </p:cNvGraphicFramePr>
          <p:nvPr/>
        </p:nvGraphicFramePr>
        <p:xfrm>
          <a:off x="0" y="-14611"/>
          <a:ext cx="12192001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3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ناتج التعلم : تحديد نقاط القوة في شخصيتهم والتحدث عنها وفهم كيف يمكن استخدامها للتغلب على الصعوبات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عنوان الدرس (  ما أجده صعبا 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المادة التربية الاخلاقية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8C7A7BB-6216-41DD-86AB-8B2EE9905027}"/>
              </a:ext>
            </a:extLst>
          </p:cNvPr>
          <p:cNvSpPr/>
          <p:nvPr/>
        </p:nvSpPr>
        <p:spPr>
          <a:xfrm>
            <a:off x="3047997" y="3895148"/>
            <a:ext cx="9127739" cy="220892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 استسلم أمام هذه الصعاب والتحديات ؟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1AAB7-34EB-4484-9295-368046FAB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25" y="356229"/>
            <a:ext cx="3030429" cy="57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6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168EFD-C5DE-4286-9211-4518EDF58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62" y="0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0" y="352110"/>
            <a:ext cx="9069048" cy="1385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هيا نستمع لتحديات أصدقاؤنا الأبطال 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FC03C0-70CE-4F7D-A355-C09E7750E2AE}"/>
              </a:ext>
            </a:extLst>
          </p:cNvPr>
          <p:cNvSpPr/>
          <p:nvPr/>
        </p:nvSpPr>
        <p:spPr>
          <a:xfrm>
            <a:off x="-74952" y="1752271"/>
            <a:ext cx="9144000" cy="33493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أخبرنا يا بطل عن شيء كنت تجد فيه صعوبة ولكنك تغلبت عليه وكيف استطعت أن تتغلّب عليه ؟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عنصر نائب للمحتوى 5">
            <a:extLst>
              <a:ext uri="{FF2B5EF4-FFF2-40B4-BE49-F238E27FC236}">
                <a16:creationId xmlns:a16="http://schemas.microsoft.com/office/drawing/2014/main" id="{9DDC67D1-84DC-4234-A635-356D08953621}"/>
              </a:ext>
            </a:extLst>
          </p:cNvPr>
          <p:cNvGraphicFramePr>
            <a:graphicFrameLocks/>
          </p:cNvGraphicFramePr>
          <p:nvPr/>
        </p:nvGraphicFramePr>
        <p:xfrm>
          <a:off x="0" y="-14611"/>
          <a:ext cx="12192001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3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ناتج التعلم : تحديد نقاط القوة في شخصيتهم والتحدث عنها وفهم كيف يمكن استخدامها للتغلب على الصعوبات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عنوان الدرس (  ما أجده صعبا 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600" dirty="0">
                          <a:solidFill>
                            <a:schemeClr val="tx1"/>
                          </a:solidFill>
                        </a:rPr>
                        <a:t>المادة التربية الاخلاقية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DCDE86BE-F0C8-422B-A527-6FF349F15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9047" y="370840"/>
            <a:ext cx="3049503" cy="473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0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FB921C-3FD0-4F6A-B6B9-F4A30B8F1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6639949" y="242984"/>
            <a:ext cx="4372239" cy="1385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الربط بالواقع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pic>
        <p:nvPicPr>
          <p:cNvPr id="2050" name="Picture 2" descr="تحدي العباقرة – Aplicații pe Google 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98" y="-55904"/>
            <a:ext cx="2711204" cy="2158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FC03C0-70CE-4F7D-A355-C09E7750E2AE}"/>
              </a:ext>
            </a:extLst>
          </p:cNvPr>
          <p:cNvSpPr/>
          <p:nvPr/>
        </p:nvSpPr>
        <p:spPr>
          <a:xfrm>
            <a:off x="5223411" y="1744394"/>
            <a:ext cx="6749397" cy="32611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برأيك كيف تحدت بلادي الحبيبة الإمارات الصعوبات ؟ مع ذكر أمثلة 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C139897-6456-49B8-BBD5-880A60D042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44638" r="8277" b="36618"/>
          <a:stretch/>
        </p:blipFill>
        <p:spPr>
          <a:xfrm>
            <a:off x="4398289" y="0"/>
            <a:ext cx="2307526" cy="1596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630480-9C11-4799-9F15-5A74FB881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822" y="4598970"/>
            <a:ext cx="2679730" cy="2007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FC9C01-5D67-40AB-A589-CBA976A183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282"/>
          <a:stretch/>
        </p:blipFill>
        <p:spPr>
          <a:xfrm>
            <a:off x="5004219" y="4735770"/>
            <a:ext cx="2679730" cy="1911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901A10-6FF4-4544-BADA-259B401FD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8283" y="1628534"/>
            <a:ext cx="3405532" cy="2842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567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9E622E-E20C-4A3E-9DE0-B866C1626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62" y="0"/>
            <a:ext cx="12192000" cy="6858000"/>
          </a:xfrm>
          <a:prstGeom prst="rect">
            <a:avLst/>
          </a:prstGeom>
        </p:spPr>
      </p:pic>
      <p:pic>
        <p:nvPicPr>
          <p:cNvPr id="8" name="متحدين">
            <a:hlinkClick r:id="" action="ppaction://media"/>
            <a:extLst>
              <a:ext uri="{FF2B5EF4-FFF2-40B4-BE49-F238E27FC236}">
                <a16:creationId xmlns:a16="http://schemas.microsoft.com/office/drawing/2014/main" id="{6B955C4B-3D31-4C2D-A2D0-CDC3490AB2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1096" y="238540"/>
            <a:ext cx="7997687" cy="6003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hamdoon-pointing.png">
            <a:extLst>
              <a:ext uri="{FF2B5EF4-FFF2-40B4-BE49-F238E27FC236}">
                <a16:creationId xmlns:a16="http://schemas.microsoft.com/office/drawing/2014/main" id="{653B8FD8-C65F-4A8C-AA08-D0D40C93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62" y="162141"/>
            <a:ext cx="3988909" cy="6457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953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F5F4ED-8A22-434C-91EB-6FADAC44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B71173-A1E6-4D25-B09A-7F430E8952B7}"/>
              </a:ext>
            </a:extLst>
          </p:cNvPr>
          <p:cNvSpPr/>
          <p:nvPr/>
        </p:nvSpPr>
        <p:spPr>
          <a:xfrm>
            <a:off x="159027" y="237387"/>
            <a:ext cx="72356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لكل منّا نقطة قوة وكل شخص يجد في بعض الأمور صعوبة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E170D60-2239-4534-AD31-5A36FB6C2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1938" l="10000" r="90000">
                        <a14:foregroundMark x1="35800" y1="17750" x2="47800" y2="17750"/>
                        <a14:foregroundMark x1="47800" y1="17750" x2="52867" y2="17188"/>
                        <a14:foregroundMark x1="32600" y1="8500" x2="43600" y2="4875"/>
                        <a14:foregroundMark x1="43600" y1="4875" x2="54667" y2="7625"/>
                        <a14:foregroundMark x1="54667" y1="7625" x2="57800" y2="12812"/>
                        <a14:foregroundMark x1="32000" y1="7375" x2="41800" y2="2500"/>
                        <a14:foregroundMark x1="41800" y1="2500" x2="58400" y2="7688"/>
                        <a14:foregroundMark x1="34933" y1="19375" x2="55533" y2="18250"/>
                        <a14:foregroundMark x1="23067" y1="89188" x2="20733" y2="91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9" r="10871" b="5207"/>
          <a:stretch/>
        </p:blipFill>
        <p:spPr>
          <a:xfrm>
            <a:off x="7182679" y="606790"/>
            <a:ext cx="5287617" cy="6251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7B4046-5A35-4BEC-BDA2-6D0DAE0521F7}"/>
              </a:ext>
            </a:extLst>
          </p:cNvPr>
          <p:cNvSpPr txBox="1"/>
          <p:nvPr/>
        </p:nvSpPr>
        <p:spPr>
          <a:xfrm>
            <a:off x="159026" y="1852785"/>
            <a:ext cx="72356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ولكن يجب أن نثابر ولا نستسلم حتى نحقق النجاح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وليكن شعارنا يا أبطال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جَدَّ وَجَدْ ومن زَرَع حَصَد  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B0F0"/>
              </a:solidFill>
              <a:effectLst>
                <a:glow rad="101600">
                  <a:srgbClr val="FFC000">
                    <a:alpha val="6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524C0-0CD8-4205-8C3D-0F51C98CB5FE}"/>
              </a:ext>
            </a:extLst>
          </p:cNvPr>
          <p:cNvSpPr/>
          <p:nvPr/>
        </p:nvSpPr>
        <p:spPr>
          <a:xfrm>
            <a:off x="1006615" y="5440929"/>
            <a:ext cx="5897768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rgbClr val="FF0000"/>
                </a:solidFill>
                <a:effectLst/>
              </a:rPr>
              <a:t>حان وقت التحدي يا أبطال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438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F5F4ED-8A22-434C-91EB-6FADAC44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Star Twinkling Sticker by Canticos World for iOS &amp; Android | GIPHY">
            <a:extLst>
              <a:ext uri="{FF2B5EF4-FFF2-40B4-BE49-F238E27FC236}">
                <a16:creationId xmlns:a16="http://schemas.microsoft.com/office/drawing/2014/main" id="{775058B8-02B6-4FF5-A41E-ECB63B542E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4507"/>
            <a:ext cx="2510375" cy="30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982F19-A712-4E92-A298-1E07B04D4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0" y="264581"/>
            <a:ext cx="6250790" cy="2726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BDF72D5-5945-4EDB-A996-D6E9F96198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44638" r="8277" b="36618"/>
          <a:stretch/>
        </p:blipFill>
        <p:spPr>
          <a:xfrm>
            <a:off x="2106895" y="3365349"/>
            <a:ext cx="3333068" cy="2291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03B1A8-9AD1-415E-9376-2ED0767A97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16" r="25616"/>
          <a:stretch/>
        </p:blipFill>
        <p:spPr>
          <a:xfrm>
            <a:off x="7411783" y="264581"/>
            <a:ext cx="4645143" cy="4476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First Place Good Job Sticker by Dirty Bandits for iOS &amp; Android | GIPHY">
            <a:extLst>
              <a:ext uri="{FF2B5EF4-FFF2-40B4-BE49-F238E27FC236}">
                <a16:creationId xmlns:a16="http://schemas.microsoft.com/office/drawing/2014/main" id="{764A05C7-CE14-48DD-8ADD-56F8EB60A3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85" y="2530598"/>
            <a:ext cx="3895050" cy="459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25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F5F4ED-8A22-434C-91EB-6FADAC44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Star Twinkling Sticker by Canticos World for iOS &amp; Android | GIPHY">
            <a:extLst>
              <a:ext uri="{FF2B5EF4-FFF2-40B4-BE49-F238E27FC236}">
                <a16:creationId xmlns:a16="http://schemas.microsoft.com/office/drawing/2014/main" id="{775058B8-02B6-4FF5-A41E-ECB63B542E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4507"/>
            <a:ext cx="3807725" cy="3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BDF72D5-5945-4EDB-A996-D6E9F9619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44638" r="8277" b="36618"/>
          <a:stretch/>
        </p:blipFill>
        <p:spPr>
          <a:xfrm>
            <a:off x="10431719" y="631126"/>
            <a:ext cx="1714591" cy="1596809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20C9B355-2D5C-47E5-9CEC-569105A0FB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30"/>
          <a:stretch/>
        </p:blipFill>
        <p:spPr>
          <a:xfrm>
            <a:off x="0" y="29958"/>
            <a:ext cx="4121988" cy="3379147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F933603-FCDF-416B-BC5A-2C868CE91B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9" t="10725" r="5706" b="54299"/>
          <a:stretch/>
        </p:blipFill>
        <p:spPr>
          <a:xfrm>
            <a:off x="4121988" y="29958"/>
            <a:ext cx="6264042" cy="334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5CF8E2-D4EA-4F41-8A4E-44A43D9EB021}"/>
              </a:ext>
            </a:extLst>
          </p:cNvPr>
          <p:cNvSpPr/>
          <p:nvPr/>
        </p:nvSpPr>
        <p:spPr>
          <a:xfrm flipH="1">
            <a:off x="2620371" y="3632169"/>
            <a:ext cx="901243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اكتب جملة مفيدة على ورقة وافتح الكاميرا واقرأها قراءة صحيحة حتى تحصل على وسام الجواز الأحمر 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08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2109B-8628-438C-B6E8-0DDA607C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B4867F74-79E8-463C-B08C-7A20A2BE8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6" b="89890" l="10000" r="96556">
                        <a14:foregroundMark x1="68889" y1="34836" x2="69889" y2="27284"/>
                        <a14:foregroundMark x1="69889" y1="27284" x2="70111" y2="26918"/>
                        <a14:foregroundMark x1="90000" y1="9866" x2="96556" y2="12180"/>
                        <a14:foregroundMark x1="67889" y1="9744" x2="73444" y2="9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03" t="5024" b="22075"/>
          <a:stretch/>
        </p:blipFill>
        <p:spPr>
          <a:xfrm>
            <a:off x="0" y="1232452"/>
            <a:ext cx="4105251" cy="5625547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0720BA-6A08-47D0-884B-3B807C69D8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537" y1="29907" x2="33426" y2="36667"/>
                        <a14:foregroundMark x1="33426" y1="36667" x2="33611" y2="37315"/>
                        <a14:foregroundMark x1="38056" y1="33981" x2="34907" y2="30370"/>
                        <a14:foregroundMark x1="43981" y1="28981" x2="51667" y2="28426"/>
                        <a14:foregroundMark x1="51667" y1="28426" x2="63519" y2="29167"/>
                        <a14:foregroundMark x1="52500" y1="57963" x2="69722" y2="57963"/>
                        <a14:foregroundMark x1="51574" y1="65926" x2="66852" y2="62593"/>
                        <a14:foregroundMark x1="63333" y1="69352" x2="66852" y2="51389"/>
                        <a14:foregroundMark x1="26019" y1="75185" x2="30093" y2="59630"/>
                        <a14:foregroundMark x1="30093" y1="59630" x2="30093" y2="5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84" t="15458" r="23720" b="13430"/>
          <a:stretch/>
        </p:blipFill>
        <p:spPr>
          <a:xfrm>
            <a:off x="6778985" y="1099930"/>
            <a:ext cx="5413015" cy="5758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F90E05-61AE-4F64-A20F-371B6B311E70}"/>
              </a:ext>
            </a:extLst>
          </p:cNvPr>
          <p:cNvSpPr/>
          <p:nvPr/>
        </p:nvSpPr>
        <p:spPr>
          <a:xfrm>
            <a:off x="917884" y="38101"/>
            <a:ext cx="904846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هيا يا أبناء وبنات زايد الخير لنقف الآن وقفة عزة وشموخ ونردد النشيد الوطني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بفخر وحماس  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076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26823A7A-5E00-4C34-8B46-DFC0830FC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146" y="1755003"/>
            <a:ext cx="7391525" cy="3777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F06A1C-0E97-489F-BB09-A8301F374DCC}"/>
              </a:ext>
            </a:extLst>
          </p:cNvPr>
          <p:cNvSpPr txBox="1">
            <a:spLocks/>
          </p:cNvSpPr>
          <p:nvPr/>
        </p:nvSpPr>
        <p:spPr>
          <a:xfrm>
            <a:off x="1023403" y="406805"/>
            <a:ext cx="10145195" cy="18371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EB3B5A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Arial"/>
              </a:rPr>
              <a:t>تأشيرة الخروج باستخدام استراتيجية التعلم باللعب</a:t>
            </a:r>
            <a:endParaRPr kumimoji="0" lang="en-AE" sz="4800" b="1" i="0" u="none" strike="noStrike" kern="0" cap="none" spc="0" normalizeH="0" baseline="0" noProof="0" dirty="0">
              <a:ln>
                <a:noFill/>
              </a:ln>
              <a:solidFill>
                <a:srgbClr val="EB3B5A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  <a:sym typeface="Arial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F7987A3-E77B-455E-AD62-1DE7049A77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334" y="2826292"/>
            <a:ext cx="1205417" cy="1205417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3E8DFE8-B50C-440F-818C-19FF403A99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19910" y="2826290"/>
            <a:ext cx="1205417" cy="12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14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33EE41-47C2-4E7C-8D72-A392FAFA9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64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5B043E-7AA9-4FA9-AFBE-ECDFA283638E}"/>
              </a:ext>
            </a:extLst>
          </p:cNvPr>
          <p:cNvSpPr/>
          <p:nvPr/>
        </p:nvSpPr>
        <p:spPr>
          <a:xfrm>
            <a:off x="1759790" y="85098"/>
            <a:ext cx="722264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EB3B5A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حان وقت المرح يا أبطالي الرائعين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EB3B5A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Picture 2" descr="For Students - Quizizz">
            <a:extLst>
              <a:ext uri="{FF2B5EF4-FFF2-40B4-BE49-F238E27FC236}">
                <a16:creationId xmlns:a16="http://schemas.microsoft.com/office/drawing/2014/main" id="{EC93D988-E157-48D4-AC69-F6400901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1" y="2838560"/>
            <a:ext cx="4876118" cy="3566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448DA7-F113-4D21-9B54-FF738C072E15}"/>
              </a:ext>
            </a:extLst>
          </p:cNvPr>
          <p:cNvSpPr/>
          <p:nvPr/>
        </p:nvSpPr>
        <p:spPr>
          <a:xfrm>
            <a:off x="4859455" y="1868987"/>
            <a:ext cx="358623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/>
                <a:sym typeface="Arial"/>
              </a:rPr>
              <a:t>https://quizizz.com/join</a:t>
            </a:r>
          </a:p>
        </p:txBody>
      </p:sp>
      <p:pic>
        <p:nvPicPr>
          <p:cNvPr id="7" name="Picture 2" descr="spongebob squarepants clipart - Clip Art Library">
            <a:hlinkClick r:id="rId4"/>
            <a:extLst>
              <a:ext uri="{FF2B5EF4-FFF2-40B4-BE49-F238E27FC236}">
                <a16:creationId xmlns:a16="http://schemas.microsoft.com/office/drawing/2014/main" id="{C77A4466-C381-4718-8B48-02293ECF6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48" y="1123924"/>
            <a:ext cx="4301201" cy="55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ickey Mouse GIFs | Tenor">
            <a:extLst>
              <a:ext uri="{FF2B5EF4-FFF2-40B4-BE49-F238E27FC236}">
                <a16:creationId xmlns:a16="http://schemas.microsoft.com/office/drawing/2014/main" id="{7EE46E99-5A4A-4210-A05B-BCE5DA7301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397" y="3429000"/>
            <a:ext cx="2557305" cy="256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92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 flying in the air with smoke coming out of it&#10;&#10;Description automatically generated">
            <a:extLst>
              <a:ext uri="{FF2B5EF4-FFF2-40B4-BE49-F238E27FC236}">
                <a16:creationId xmlns:a16="http://schemas.microsoft.com/office/drawing/2014/main" id="{40C70C69-F16F-4FC7-9942-82D0C8F6DE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1605DE-198F-4A3D-949C-DDED04796119}"/>
              </a:ext>
            </a:extLst>
          </p:cNvPr>
          <p:cNvSpPr/>
          <p:nvPr/>
        </p:nvSpPr>
        <p:spPr>
          <a:xfrm>
            <a:off x="3231409" y="1878069"/>
            <a:ext cx="572918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/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إلى اللقاء يا أصدقائي أتمنى أنكم استمتعم بدرسنا لليوم 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E7F23A-0578-4621-9496-985544175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indoor, toy&#10;&#10;Description automatically generated">
            <a:extLst>
              <a:ext uri="{FF2B5EF4-FFF2-40B4-BE49-F238E27FC236}">
                <a16:creationId xmlns:a16="http://schemas.microsoft.com/office/drawing/2014/main" id="{959B82CE-FB7F-4D0E-A44C-EBC23D371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19" b="95676" l="10000" r="97297">
                        <a14:foregroundMark x1="16216" y1="30270" x2="41081" y2="28649"/>
                        <a14:foregroundMark x1="41081" y1="28649" x2="69189" y2="30541"/>
                        <a14:foregroundMark x1="27838" y1="9459" x2="39730" y2="10270"/>
                        <a14:foregroundMark x1="26216" y1="24595" x2="84865" y2="31351"/>
                        <a14:foregroundMark x1="28919" y1="37297" x2="58378" y2="40000"/>
                        <a14:foregroundMark x1="58378" y1="40000" x2="71892" y2="38919"/>
                        <a14:foregroundMark x1="71892" y1="38919" x2="75946" y2="38919"/>
                        <a14:foregroundMark x1="48108" y1="47568" x2="71351" y2="52703"/>
                        <a14:foregroundMark x1="50000" y1="51622" x2="67297" y2="53784"/>
                        <a14:foregroundMark x1="79459" y1="59189" x2="60270" y2="37297"/>
                        <a14:foregroundMark x1="60270" y1="37297" x2="60270" y2="37297"/>
                        <a14:foregroundMark x1="56486" y1="34324" x2="85405" y2="34324"/>
                        <a14:foregroundMark x1="53514" y1="22703" x2="68649" y2="22162"/>
                        <a14:foregroundMark x1="68649" y1="22162" x2="75135" y2="22162"/>
                        <a14:foregroundMark x1="24054" y1="20270" x2="59459" y2="26486"/>
                        <a14:foregroundMark x1="58919" y1="91892" x2="72432" y2="89189"/>
                        <a14:foregroundMark x1="72432" y1="89189" x2="74865" y2="90000"/>
                        <a14:foregroundMark x1="61622" y1="95676" x2="60811" y2="87297"/>
                        <a14:foregroundMark x1="89730" y1="46216" x2="89730" y2="38919"/>
                        <a14:foregroundMark x1="89730" y1="18108" x2="97297" y2="11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05" y="108678"/>
            <a:ext cx="4401884" cy="52473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FACFE91-1775-48B0-8843-E7468CA95753}"/>
              </a:ext>
            </a:extLst>
          </p:cNvPr>
          <p:cNvGrpSpPr/>
          <p:nvPr/>
        </p:nvGrpSpPr>
        <p:grpSpPr>
          <a:xfrm>
            <a:off x="9812153" y="2101742"/>
            <a:ext cx="2455759" cy="4676725"/>
            <a:chOff x="6550588" y="4124853"/>
            <a:chExt cx="2394239" cy="2855453"/>
          </a:xfrm>
        </p:grpSpPr>
        <p:pic>
          <p:nvPicPr>
            <p:cNvPr id="7" name="Picture 2">
              <a:hlinkClick r:id="" action="ppaction://noaction"/>
              <a:extLst>
                <a:ext uri="{FF2B5EF4-FFF2-40B4-BE49-F238E27FC236}">
                  <a16:creationId xmlns:a16="http://schemas.microsoft.com/office/drawing/2014/main" id="{0AE57A37-5A3D-45B1-AFD1-880EBD56DE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5439" b="57544" l="0" r="303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r="68775" b="41372"/>
            <a:stretch/>
          </p:blipFill>
          <p:spPr bwMode="auto">
            <a:xfrm>
              <a:off x="6550588" y="4412619"/>
              <a:ext cx="1197119" cy="2567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E5F8E5A-E400-40B6-8388-498630EDE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38721" b="90011" l="7303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52" t="36676" b="10422"/>
            <a:stretch>
              <a:fillRect/>
            </a:stretch>
          </p:blipFill>
          <p:spPr bwMode="auto">
            <a:xfrm>
              <a:off x="7596337" y="4124853"/>
              <a:ext cx="1348490" cy="277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E03AD04-A348-43E0-9496-00F39DAF6D5D}"/>
              </a:ext>
            </a:extLst>
          </p:cNvPr>
          <p:cNvGrpSpPr/>
          <p:nvPr/>
        </p:nvGrpSpPr>
        <p:grpSpPr>
          <a:xfrm>
            <a:off x="7432306" y="2101742"/>
            <a:ext cx="2455759" cy="4689283"/>
            <a:chOff x="6550588" y="4124853"/>
            <a:chExt cx="2394239" cy="2855453"/>
          </a:xfrm>
        </p:grpSpPr>
        <p:pic>
          <p:nvPicPr>
            <p:cNvPr id="10" name="Picture 2">
              <a:hlinkClick r:id="" action="ppaction://noaction"/>
              <a:extLst>
                <a:ext uri="{FF2B5EF4-FFF2-40B4-BE49-F238E27FC236}">
                  <a16:creationId xmlns:a16="http://schemas.microsoft.com/office/drawing/2014/main" id="{890C0776-F9D0-41A1-BC1D-7772E16EEB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5439" b="57544" l="0" r="303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r="68775" b="41372"/>
            <a:stretch/>
          </p:blipFill>
          <p:spPr bwMode="auto">
            <a:xfrm>
              <a:off x="6550588" y="4412619"/>
              <a:ext cx="1197119" cy="2567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4556B1F-4854-45CB-B21C-0D444E11A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38721" b="90011" l="7303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52" t="36676" b="10422"/>
            <a:stretch>
              <a:fillRect/>
            </a:stretch>
          </p:blipFill>
          <p:spPr bwMode="auto">
            <a:xfrm>
              <a:off x="7596337" y="4124853"/>
              <a:ext cx="1348490" cy="277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النشيد الوطني زايد">
            <a:hlinkClick r:id="" action="ppaction://media"/>
            <a:extLst>
              <a:ext uri="{FF2B5EF4-FFF2-40B4-BE49-F238E27FC236}">
                <a16:creationId xmlns:a16="http://schemas.microsoft.com/office/drawing/2014/main" id="{448EBDC1-DD47-4CB1-A019-69E9500A3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149" y="295203"/>
            <a:ext cx="6898008" cy="5943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665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nual Operation 4">
            <a:extLst>
              <a:ext uri="{FF2B5EF4-FFF2-40B4-BE49-F238E27FC236}">
                <a16:creationId xmlns:a16="http://schemas.microsoft.com/office/drawing/2014/main" id="{2E781823-9D6B-4929-B762-FF5F8E6CF8D1}"/>
              </a:ext>
            </a:extLst>
          </p:cNvPr>
          <p:cNvSpPr/>
          <p:nvPr/>
        </p:nvSpPr>
        <p:spPr>
          <a:xfrm>
            <a:off x="0" y="0"/>
            <a:ext cx="12192000" cy="307777"/>
          </a:xfrm>
          <a:prstGeom prst="flowChartManualOperation">
            <a:avLst/>
          </a:prstGeom>
          <a:solidFill>
            <a:srgbClr val="F6A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A61BC-65EE-4CBB-8BBB-A27F3D3123C4}"/>
              </a:ext>
            </a:extLst>
          </p:cNvPr>
          <p:cNvSpPr txBox="1"/>
          <p:nvPr/>
        </p:nvSpPr>
        <p:spPr>
          <a:xfrm>
            <a:off x="4659923" y="32457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srgbClr val="383048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بِحُبنـا للتعلـم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83048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Flowchart: Manual Operation 8">
            <a:extLst>
              <a:ext uri="{FF2B5EF4-FFF2-40B4-BE49-F238E27FC236}">
                <a16:creationId xmlns:a16="http://schemas.microsoft.com/office/drawing/2014/main" id="{669B6B2A-FEE3-40F5-9CE9-8B368C017317}"/>
              </a:ext>
            </a:extLst>
          </p:cNvPr>
          <p:cNvSpPr/>
          <p:nvPr/>
        </p:nvSpPr>
        <p:spPr>
          <a:xfrm flipV="1">
            <a:off x="307777" y="6580377"/>
            <a:ext cx="11884223" cy="307778"/>
          </a:xfrm>
          <a:prstGeom prst="flowChartManualOperation">
            <a:avLst/>
          </a:prstGeom>
          <a:solidFill>
            <a:srgbClr val="65A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BBF638-D665-4F14-9748-EB99B7F3CA56}"/>
              </a:ext>
            </a:extLst>
          </p:cNvPr>
          <p:cNvSpPr txBox="1"/>
          <p:nvPr/>
        </p:nvSpPr>
        <p:spPr>
          <a:xfrm>
            <a:off x="4659923" y="6600928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srgbClr val="383048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بدَعمِ أبنائنـا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83048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Flowchart: Manual Operation 12">
            <a:extLst>
              <a:ext uri="{FF2B5EF4-FFF2-40B4-BE49-F238E27FC236}">
                <a16:creationId xmlns:a16="http://schemas.microsoft.com/office/drawing/2014/main" id="{97D48DA6-8CF0-4064-837D-BD916BAD74F5}"/>
              </a:ext>
            </a:extLst>
          </p:cNvPr>
          <p:cNvSpPr/>
          <p:nvPr/>
        </p:nvSpPr>
        <p:spPr>
          <a:xfrm rot="16200000">
            <a:off x="-3288542" y="3288544"/>
            <a:ext cx="6858001" cy="280914"/>
          </a:xfrm>
          <a:prstGeom prst="flowChartManualOperation">
            <a:avLst/>
          </a:prstGeom>
          <a:solidFill>
            <a:srgbClr val="383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49EEA-F46F-432B-9BD3-F1764B58D269}"/>
              </a:ext>
            </a:extLst>
          </p:cNvPr>
          <p:cNvSpPr txBox="1"/>
          <p:nvPr/>
        </p:nvSpPr>
        <p:spPr>
          <a:xfrm rot="16200000">
            <a:off x="-1319682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srgbClr val="F2A253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بِحُبنـا للعطاء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2A253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7" name="Flowchart: Manual Operation 16">
            <a:extLst>
              <a:ext uri="{FF2B5EF4-FFF2-40B4-BE49-F238E27FC236}">
                <a16:creationId xmlns:a16="http://schemas.microsoft.com/office/drawing/2014/main" id="{FDC47A7D-7882-481C-8B16-AF07448FDDB6}"/>
              </a:ext>
            </a:extLst>
          </p:cNvPr>
          <p:cNvSpPr/>
          <p:nvPr/>
        </p:nvSpPr>
        <p:spPr>
          <a:xfrm rot="16200000" flipV="1">
            <a:off x="8609111" y="3275111"/>
            <a:ext cx="6857999" cy="307778"/>
          </a:xfrm>
          <a:prstGeom prst="flowChartManualOperation">
            <a:avLst/>
          </a:prstGeom>
          <a:solidFill>
            <a:srgbClr val="EE6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986AB2-ED2B-46D4-BB6A-9063CA3B7E33}"/>
              </a:ext>
            </a:extLst>
          </p:cNvPr>
          <p:cNvSpPr txBox="1"/>
          <p:nvPr/>
        </p:nvSpPr>
        <p:spPr>
          <a:xfrm rot="5400000">
            <a:off x="10564539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بِـهمتنا العـالية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" name="5-Point Star 5">
            <a:extLst>
              <a:ext uri="{FF2B5EF4-FFF2-40B4-BE49-F238E27FC236}">
                <a16:creationId xmlns:a16="http://schemas.microsoft.com/office/drawing/2014/main" id="{D1551C3F-A7FC-4164-9415-2C3D094680F8}"/>
              </a:ext>
            </a:extLst>
          </p:cNvPr>
          <p:cNvSpPr/>
          <p:nvPr/>
        </p:nvSpPr>
        <p:spPr>
          <a:xfrm>
            <a:off x="1760181" y="2097032"/>
            <a:ext cx="4672575" cy="4355659"/>
          </a:xfrm>
          <a:custGeom>
            <a:avLst/>
            <a:gdLst>
              <a:gd name="connsiteX0" fmla="*/ 5 w 4672575"/>
              <a:gd name="connsiteY0" fmla="*/ 1663709 h 4355659"/>
              <a:gd name="connsiteX1" fmla="*/ 564423 w 4672575"/>
              <a:gd name="connsiteY1" fmla="*/ 1574405 h 4355659"/>
              <a:gd name="connsiteX2" fmla="*/ 1048970 w 4672575"/>
              <a:gd name="connsiteY2" fmla="*/ 1497738 h 4355659"/>
              <a:gd name="connsiteX3" fmla="*/ 1597414 w 4672575"/>
              <a:gd name="connsiteY3" fmla="*/ 1410961 h 4355659"/>
              <a:gd name="connsiteX4" fmla="*/ 1836317 w 4672575"/>
              <a:gd name="connsiteY4" fmla="*/ 954750 h 4355659"/>
              <a:gd name="connsiteX5" fmla="*/ 2097385 w 4672575"/>
              <a:gd name="connsiteY5" fmla="*/ 456211 h 4355659"/>
              <a:gd name="connsiteX6" fmla="*/ 2336288 w 4672575"/>
              <a:gd name="connsiteY6" fmla="*/ 0 h 4355659"/>
              <a:gd name="connsiteX7" fmla="*/ 2560413 w 4672575"/>
              <a:gd name="connsiteY7" fmla="*/ 427992 h 4355659"/>
              <a:gd name="connsiteX8" fmla="*/ 2799315 w 4672575"/>
              <a:gd name="connsiteY8" fmla="*/ 884202 h 4355659"/>
              <a:gd name="connsiteX9" fmla="*/ 3075161 w 4672575"/>
              <a:gd name="connsiteY9" fmla="*/ 1410961 h 4355659"/>
              <a:gd name="connsiteX10" fmla="*/ 3607631 w 4672575"/>
              <a:gd name="connsiteY10" fmla="*/ 1495210 h 4355659"/>
              <a:gd name="connsiteX11" fmla="*/ 4124126 w 4672575"/>
              <a:gd name="connsiteY11" fmla="*/ 1576932 h 4355659"/>
              <a:gd name="connsiteX12" fmla="*/ 4672570 w 4672575"/>
              <a:gd name="connsiteY12" fmla="*/ 1663709 h 4355659"/>
              <a:gd name="connsiteX13" fmla="*/ 4292317 w 4672575"/>
              <a:gd name="connsiteY13" fmla="*/ 2038633 h 4355659"/>
              <a:gd name="connsiteX14" fmla="*/ 3889248 w 4672575"/>
              <a:gd name="connsiteY14" fmla="*/ 2436052 h 4355659"/>
              <a:gd name="connsiteX15" fmla="*/ 3531810 w 4672575"/>
              <a:gd name="connsiteY15" fmla="*/ 2788480 h 4355659"/>
              <a:gd name="connsiteX16" fmla="*/ 3612120 w 4672575"/>
              <a:gd name="connsiteY16" fmla="*/ 3295198 h 4355659"/>
              <a:gd name="connsiteX17" fmla="*/ 3694913 w 4672575"/>
              <a:gd name="connsiteY17" fmla="*/ 3817587 h 4355659"/>
              <a:gd name="connsiteX18" fmla="*/ 3780190 w 4672575"/>
              <a:gd name="connsiteY18" fmla="*/ 4355648 h 4355659"/>
              <a:gd name="connsiteX19" fmla="*/ 3270011 w 4672575"/>
              <a:gd name="connsiteY19" fmla="*/ 4102727 h 4355659"/>
              <a:gd name="connsiteX20" fmla="*/ 2817589 w 4672575"/>
              <a:gd name="connsiteY20" fmla="*/ 3878438 h 4355659"/>
              <a:gd name="connsiteX21" fmla="*/ 2336288 w 4672575"/>
              <a:gd name="connsiteY21" fmla="*/ 3639833 h 4355659"/>
              <a:gd name="connsiteX22" fmla="*/ 1840548 w 4672575"/>
              <a:gd name="connsiteY22" fmla="*/ 3885596 h 4355659"/>
              <a:gd name="connsiteX23" fmla="*/ 1359247 w 4672575"/>
              <a:gd name="connsiteY23" fmla="*/ 4124201 h 4355659"/>
              <a:gd name="connsiteX24" fmla="*/ 892385 w 4672575"/>
              <a:gd name="connsiteY24" fmla="*/ 4355648 h 4355659"/>
              <a:gd name="connsiteX25" fmla="*/ 970211 w 4672575"/>
              <a:gd name="connsiteY25" fmla="*/ 3864602 h 4355659"/>
              <a:gd name="connsiteX26" fmla="*/ 1057972 w 4672575"/>
              <a:gd name="connsiteY26" fmla="*/ 3310869 h 4355659"/>
              <a:gd name="connsiteX27" fmla="*/ 1140765 w 4672575"/>
              <a:gd name="connsiteY27" fmla="*/ 2788480 h 4355659"/>
              <a:gd name="connsiteX28" fmla="*/ 737696 w 4672575"/>
              <a:gd name="connsiteY28" fmla="*/ 2391061 h 4355659"/>
              <a:gd name="connsiteX29" fmla="*/ 334628 w 4672575"/>
              <a:gd name="connsiteY29" fmla="*/ 1993642 h 4355659"/>
              <a:gd name="connsiteX30" fmla="*/ 5 w 4672575"/>
              <a:gd name="connsiteY30" fmla="*/ 1663709 h 435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672575" h="4355659" fill="none" extrusionOk="0">
                <a:moveTo>
                  <a:pt x="5" y="1663709"/>
                </a:moveTo>
                <a:cubicBezTo>
                  <a:pt x="180992" y="1645620"/>
                  <a:pt x="434128" y="1595378"/>
                  <a:pt x="564423" y="1574405"/>
                </a:cubicBezTo>
                <a:cubicBezTo>
                  <a:pt x="694718" y="1553432"/>
                  <a:pt x="831564" y="1549243"/>
                  <a:pt x="1048970" y="1497738"/>
                </a:cubicBezTo>
                <a:cubicBezTo>
                  <a:pt x="1266376" y="1446233"/>
                  <a:pt x="1396272" y="1430858"/>
                  <a:pt x="1597414" y="1410961"/>
                </a:cubicBezTo>
                <a:cubicBezTo>
                  <a:pt x="1687083" y="1243333"/>
                  <a:pt x="1759102" y="1058771"/>
                  <a:pt x="1836317" y="954750"/>
                </a:cubicBezTo>
                <a:cubicBezTo>
                  <a:pt x="1913532" y="850729"/>
                  <a:pt x="2041580" y="613003"/>
                  <a:pt x="2097385" y="456211"/>
                </a:cubicBezTo>
                <a:cubicBezTo>
                  <a:pt x="2153191" y="299419"/>
                  <a:pt x="2258201" y="155344"/>
                  <a:pt x="2336288" y="0"/>
                </a:cubicBezTo>
                <a:cubicBezTo>
                  <a:pt x="2389926" y="125168"/>
                  <a:pt x="2447335" y="240132"/>
                  <a:pt x="2560413" y="427992"/>
                </a:cubicBezTo>
                <a:cubicBezTo>
                  <a:pt x="2673491" y="615852"/>
                  <a:pt x="2688025" y="712940"/>
                  <a:pt x="2799315" y="884202"/>
                </a:cubicBezTo>
                <a:cubicBezTo>
                  <a:pt x="2910605" y="1055464"/>
                  <a:pt x="2956479" y="1151451"/>
                  <a:pt x="3075161" y="1410961"/>
                </a:cubicBezTo>
                <a:cubicBezTo>
                  <a:pt x="3186395" y="1455360"/>
                  <a:pt x="3366924" y="1484384"/>
                  <a:pt x="3607631" y="1495210"/>
                </a:cubicBezTo>
                <a:cubicBezTo>
                  <a:pt x="3848338" y="1506036"/>
                  <a:pt x="3882043" y="1519378"/>
                  <a:pt x="4124126" y="1576932"/>
                </a:cubicBezTo>
                <a:cubicBezTo>
                  <a:pt x="4366209" y="1634486"/>
                  <a:pt x="4397649" y="1629122"/>
                  <a:pt x="4672570" y="1663709"/>
                </a:cubicBezTo>
                <a:cubicBezTo>
                  <a:pt x="4562608" y="1770428"/>
                  <a:pt x="4408505" y="1909652"/>
                  <a:pt x="4292317" y="2038633"/>
                </a:cubicBezTo>
                <a:cubicBezTo>
                  <a:pt x="4176129" y="2167614"/>
                  <a:pt x="4006179" y="2308657"/>
                  <a:pt x="3889248" y="2436052"/>
                </a:cubicBezTo>
                <a:cubicBezTo>
                  <a:pt x="3772317" y="2563447"/>
                  <a:pt x="3607810" y="2704301"/>
                  <a:pt x="3531810" y="2788480"/>
                </a:cubicBezTo>
                <a:cubicBezTo>
                  <a:pt x="3559218" y="2965605"/>
                  <a:pt x="3574187" y="3052563"/>
                  <a:pt x="3612120" y="3295198"/>
                </a:cubicBezTo>
                <a:cubicBezTo>
                  <a:pt x="3650053" y="3537833"/>
                  <a:pt x="3640120" y="3592486"/>
                  <a:pt x="3694913" y="3817587"/>
                </a:cubicBezTo>
                <a:cubicBezTo>
                  <a:pt x="3749706" y="4042688"/>
                  <a:pt x="3766760" y="4209097"/>
                  <a:pt x="3780190" y="4355648"/>
                </a:cubicBezTo>
                <a:cubicBezTo>
                  <a:pt x="3636706" y="4265446"/>
                  <a:pt x="3516693" y="4235836"/>
                  <a:pt x="3270011" y="4102727"/>
                </a:cubicBezTo>
                <a:cubicBezTo>
                  <a:pt x="3023329" y="3969618"/>
                  <a:pt x="3027463" y="3970360"/>
                  <a:pt x="2817589" y="3878438"/>
                </a:cubicBezTo>
                <a:cubicBezTo>
                  <a:pt x="2607715" y="3786516"/>
                  <a:pt x="2533769" y="3731302"/>
                  <a:pt x="2336288" y="3639833"/>
                </a:cubicBezTo>
                <a:cubicBezTo>
                  <a:pt x="2139404" y="3748666"/>
                  <a:pt x="1953110" y="3846420"/>
                  <a:pt x="1840548" y="3885596"/>
                </a:cubicBezTo>
                <a:cubicBezTo>
                  <a:pt x="1727986" y="3924772"/>
                  <a:pt x="1554971" y="4013463"/>
                  <a:pt x="1359247" y="4124201"/>
                </a:cubicBezTo>
                <a:cubicBezTo>
                  <a:pt x="1163523" y="4234939"/>
                  <a:pt x="1099285" y="4260537"/>
                  <a:pt x="892385" y="4355648"/>
                </a:cubicBezTo>
                <a:cubicBezTo>
                  <a:pt x="896152" y="4229377"/>
                  <a:pt x="910969" y="4083742"/>
                  <a:pt x="970211" y="3864602"/>
                </a:cubicBezTo>
                <a:cubicBezTo>
                  <a:pt x="1029453" y="3645462"/>
                  <a:pt x="1013457" y="3532549"/>
                  <a:pt x="1057972" y="3310869"/>
                </a:cubicBezTo>
                <a:cubicBezTo>
                  <a:pt x="1102487" y="3089189"/>
                  <a:pt x="1119642" y="2928430"/>
                  <a:pt x="1140765" y="2788480"/>
                </a:cubicBezTo>
                <a:cubicBezTo>
                  <a:pt x="1013498" y="2700420"/>
                  <a:pt x="825845" y="2500740"/>
                  <a:pt x="737696" y="2391061"/>
                </a:cubicBezTo>
                <a:cubicBezTo>
                  <a:pt x="649547" y="2281382"/>
                  <a:pt x="489331" y="2112823"/>
                  <a:pt x="334628" y="1993642"/>
                </a:cubicBezTo>
                <a:cubicBezTo>
                  <a:pt x="179925" y="1874462"/>
                  <a:pt x="86260" y="1779222"/>
                  <a:pt x="5" y="1663709"/>
                </a:cubicBezTo>
                <a:close/>
              </a:path>
              <a:path w="4672575" h="4355659" stroke="0" extrusionOk="0">
                <a:moveTo>
                  <a:pt x="5" y="1663709"/>
                </a:moveTo>
                <a:cubicBezTo>
                  <a:pt x="202633" y="1632940"/>
                  <a:pt x="355752" y="1585817"/>
                  <a:pt x="516501" y="1581987"/>
                </a:cubicBezTo>
                <a:cubicBezTo>
                  <a:pt x="677250" y="1578157"/>
                  <a:pt x="869949" y="1523557"/>
                  <a:pt x="1080918" y="1492683"/>
                </a:cubicBezTo>
                <a:cubicBezTo>
                  <a:pt x="1291887" y="1461809"/>
                  <a:pt x="1476237" y="1430202"/>
                  <a:pt x="1597414" y="1410961"/>
                </a:cubicBezTo>
                <a:cubicBezTo>
                  <a:pt x="1712195" y="1240035"/>
                  <a:pt x="1788858" y="1078193"/>
                  <a:pt x="1821539" y="982969"/>
                </a:cubicBezTo>
                <a:cubicBezTo>
                  <a:pt x="1854220" y="887745"/>
                  <a:pt x="1958405" y="675169"/>
                  <a:pt x="2060442" y="526759"/>
                </a:cubicBezTo>
                <a:cubicBezTo>
                  <a:pt x="2162479" y="378349"/>
                  <a:pt x="2263825" y="140475"/>
                  <a:pt x="2336288" y="0"/>
                </a:cubicBezTo>
                <a:cubicBezTo>
                  <a:pt x="2392346" y="149678"/>
                  <a:pt x="2491540" y="280366"/>
                  <a:pt x="2560413" y="427992"/>
                </a:cubicBezTo>
                <a:cubicBezTo>
                  <a:pt x="2629286" y="575618"/>
                  <a:pt x="2734345" y="760143"/>
                  <a:pt x="2799315" y="884202"/>
                </a:cubicBezTo>
                <a:cubicBezTo>
                  <a:pt x="2864285" y="1008261"/>
                  <a:pt x="3041872" y="1294012"/>
                  <a:pt x="3075161" y="1410961"/>
                </a:cubicBezTo>
                <a:cubicBezTo>
                  <a:pt x="3263914" y="1466134"/>
                  <a:pt x="3426458" y="1481987"/>
                  <a:pt x="3591657" y="1492683"/>
                </a:cubicBezTo>
                <a:cubicBezTo>
                  <a:pt x="3756856" y="1503379"/>
                  <a:pt x="3956050" y="1530327"/>
                  <a:pt x="4108152" y="1574405"/>
                </a:cubicBezTo>
                <a:cubicBezTo>
                  <a:pt x="4260254" y="1618483"/>
                  <a:pt x="4465943" y="1608218"/>
                  <a:pt x="4672570" y="1663709"/>
                </a:cubicBezTo>
                <a:cubicBezTo>
                  <a:pt x="4555365" y="1755758"/>
                  <a:pt x="4399592" y="1923453"/>
                  <a:pt x="4315132" y="2016137"/>
                </a:cubicBezTo>
                <a:cubicBezTo>
                  <a:pt x="4230672" y="2108821"/>
                  <a:pt x="4020956" y="2271101"/>
                  <a:pt x="3912063" y="2413556"/>
                </a:cubicBezTo>
                <a:cubicBezTo>
                  <a:pt x="3803171" y="2556011"/>
                  <a:pt x="3621691" y="2681527"/>
                  <a:pt x="3531810" y="2788480"/>
                </a:cubicBezTo>
                <a:cubicBezTo>
                  <a:pt x="3559610" y="2953707"/>
                  <a:pt x="3562175" y="3107761"/>
                  <a:pt x="3617087" y="3326541"/>
                </a:cubicBezTo>
                <a:cubicBezTo>
                  <a:pt x="3671999" y="3545321"/>
                  <a:pt x="3651518" y="3617003"/>
                  <a:pt x="3699880" y="3848930"/>
                </a:cubicBezTo>
                <a:cubicBezTo>
                  <a:pt x="3748243" y="4080857"/>
                  <a:pt x="3726272" y="4134968"/>
                  <a:pt x="3780190" y="4355648"/>
                </a:cubicBezTo>
                <a:cubicBezTo>
                  <a:pt x="3641130" y="4304359"/>
                  <a:pt x="3465509" y="4194450"/>
                  <a:pt x="3313328" y="4124201"/>
                </a:cubicBezTo>
                <a:cubicBezTo>
                  <a:pt x="3161147" y="4053952"/>
                  <a:pt x="2937453" y="3955215"/>
                  <a:pt x="2817589" y="3878438"/>
                </a:cubicBezTo>
                <a:cubicBezTo>
                  <a:pt x="2697725" y="3801661"/>
                  <a:pt x="2528567" y="3752797"/>
                  <a:pt x="2336288" y="3639833"/>
                </a:cubicBezTo>
                <a:cubicBezTo>
                  <a:pt x="2168587" y="3727192"/>
                  <a:pt x="2052294" y="3780165"/>
                  <a:pt x="1898304" y="3856964"/>
                </a:cubicBezTo>
                <a:cubicBezTo>
                  <a:pt x="1744314" y="3933763"/>
                  <a:pt x="1546012" y="4057354"/>
                  <a:pt x="1431442" y="4088410"/>
                </a:cubicBezTo>
                <a:cubicBezTo>
                  <a:pt x="1316872" y="4119466"/>
                  <a:pt x="1141735" y="4249832"/>
                  <a:pt x="892385" y="4355648"/>
                </a:cubicBezTo>
                <a:cubicBezTo>
                  <a:pt x="922672" y="4223919"/>
                  <a:pt x="959464" y="4009924"/>
                  <a:pt x="972695" y="3848930"/>
                </a:cubicBezTo>
                <a:cubicBezTo>
                  <a:pt x="985926" y="3687936"/>
                  <a:pt x="1023287" y="3518503"/>
                  <a:pt x="1048036" y="3373556"/>
                </a:cubicBezTo>
                <a:cubicBezTo>
                  <a:pt x="1072785" y="3228609"/>
                  <a:pt x="1093769" y="3024190"/>
                  <a:pt x="1140765" y="2788480"/>
                </a:cubicBezTo>
                <a:cubicBezTo>
                  <a:pt x="1000810" y="2673815"/>
                  <a:pt x="898993" y="2547679"/>
                  <a:pt x="783327" y="2436052"/>
                </a:cubicBezTo>
                <a:cubicBezTo>
                  <a:pt x="667661" y="2324425"/>
                  <a:pt x="564735" y="2185273"/>
                  <a:pt x="380258" y="2038633"/>
                </a:cubicBezTo>
                <a:cubicBezTo>
                  <a:pt x="195781" y="1891993"/>
                  <a:pt x="178738" y="1852247"/>
                  <a:pt x="5" y="1663709"/>
                </a:cubicBezTo>
                <a:close/>
              </a:path>
            </a:pathLst>
          </a:custGeom>
          <a:ln w="762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486771005">
                  <a:prstGeom prst="star5">
                    <a:avLst>
                      <a:gd name="adj" fmla="val 25586"/>
                      <a:gd name="hf" fmla="val 105146"/>
                      <a:gd name="vf" fmla="val 11055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شكرا لجميع الطلاب الملتزمين بموعد الحصة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8BA2A9C2-8956-4F1E-9F76-912D04E79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70" b="36419" l="54145" r="94854">
                        <a14:foregroundMark x1="64780" y1="27001" x2="79739" y2="24872"/>
                        <a14:foregroundMark x1="82104" y1="24535" x2="82161" y2="24414"/>
                        <a14:foregroundMark x1="80332" y1="26152" x2="81132" y2="26152"/>
                        <a14:foregroundMark x1="78959" y1="26152" x2="81761" y2="25990"/>
                        <a14:foregroundMark x1="80961" y1="21867" x2="80160" y2="21867"/>
                        <a14:foregroundMark x1="67810" y1="24859" x2="66609" y2="22838"/>
                        <a14:foregroundMark x1="63979" y1="28294" x2="68839" y2="28133"/>
                        <a14:foregroundMark x1="65180" y1="27405" x2="70440" y2="26839"/>
                        <a14:foregroundMark x1="64380" y1="24010" x2="64380" y2="26273"/>
                        <a14:foregroundMark x1="66609" y1="22433" x2="66438" y2="22999"/>
                        <a14:foregroundMark x1="70269" y1="23727" x2="74099" y2="24414"/>
                        <a14:foregroundMark x1="81933" y1="25424" x2="80332" y2="27567"/>
                        <a14:backgroundMark x1="71298" y1="18108" x2="77130" y2="18674"/>
                        <a14:backgroundMark x1="76158" y1="21382" x2="65466" y2="17664"/>
                        <a14:backgroundMark x1="69468" y1="21544" x2="63293" y2="20857"/>
                        <a14:backgroundMark x1="63293" y1="20857" x2="59920" y2="23727"/>
                        <a14:backgroundMark x1="59920" y1="23727" x2="59577" y2="25384"/>
                        <a14:backgroundMark x1="59577" y1="25505" x2="59005" y2="30396"/>
                        <a14:backgroundMark x1="65466" y1="33953" x2="76158" y2="34236"/>
                        <a14:backgroundMark x1="60206" y1="31932" x2="64608" y2="34559"/>
                        <a14:backgroundMark x1="64608" y1="34559" x2="76444" y2="35368"/>
                        <a14:backgroundMark x1="76444" y1="35368" x2="78388" y2="34640"/>
                        <a14:backgroundMark x1="73928" y1="36500" x2="74728" y2="35934"/>
                        <a14:backgroundMark x1="79360" y1="34802" x2="82218" y2="33791"/>
                        <a14:backgroundMark x1="76329" y1="22231" x2="79588" y2="18795"/>
                        <a14:backgroundMark x1="72899" y1="37106" x2="74328" y2="36095"/>
                        <a14:backgroundMark x1="84620" y1="23686" x2="84448" y2="29386"/>
                        <a14:backgroundMark x1="72899" y1="35812" x2="72727" y2="37389"/>
                        <a14:backgroundMark x1="73699" y1="36095" x2="73699" y2="36095"/>
                        <a14:backgroundMark x1="79531" y1="24454" x2="78902" y2="23040"/>
                        <a14:backgroundMark x1="79245" y1="24252" x2="79188" y2="2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98" t="19675" r="10766" b="66658"/>
          <a:stretch/>
        </p:blipFill>
        <p:spPr>
          <a:xfrm>
            <a:off x="533522" y="328326"/>
            <a:ext cx="3167203" cy="19656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948383-2988-4FB5-BF8A-B910E78B9161}"/>
              </a:ext>
            </a:extLst>
          </p:cNvPr>
          <p:cNvSpPr txBox="1"/>
          <p:nvPr/>
        </p:nvSpPr>
        <p:spPr>
          <a:xfrm>
            <a:off x="3700725" y="207645"/>
            <a:ext cx="3620655" cy="169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إ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لتزامي بالحضور 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هو سر تفوقي وتميزي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 descr="A person wearing a mask&#10;&#10;Description automatically generated">
            <a:extLst>
              <a:ext uri="{FF2B5EF4-FFF2-40B4-BE49-F238E27FC236}">
                <a16:creationId xmlns:a16="http://schemas.microsoft.com/office/drawing/2014/main" id="{EE9E90D2-FE97-4994-A8AC-397A1BA812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5971592" y="2032275"/>
            <a:ext cx="2768489" cy="452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A8AED0-EA48-4FDD-8C62-DB9133118B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-37494" y="2170796"/>
            <a:ext cx="2529021" cy="4355658"/>
          </a:xfrm>
          <a:prstGeom prst="rect">
            <a:avLst/>
          </a:prstGeom>
        </p:spPr>
      </p:pic>
      <p:pic>
        <p:nvPicPr>
          <p:cNvPr id="21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36897AAF-BDA3-4BC2-8C2F-EE85DFA070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r="7354" b="9140"/>
          <a:stretch/>
        </p:blipFill>
        <p:spPr>
          <a:xfrm>
            <a:off x="7757698" y="277621"/>
            <a:ext cx="4153386" cy="616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18946" y="6928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618310" y="552739"/>
            <a:ext cx="2884714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4690436" y="503734"/>
            <a:ext cx="2884714" cy="2586446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491351" y="524273"/>
            <a:ext cx="2884714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4659294" y="3760777"/>
            <a:ext cx="2884714" cy="2586446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511622" y="3726544"/>
            <a:ext cx="2884714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4" name="Picture 10" descr="Bitmoji Image">
            <a:extLst>
              <a:ext uri="{FF2B5EF4-FFF2-40B4-BE49-F238E27FC236}">
                <a16:creationId xmlns:a16="http://schemas.microsoft.com/office/drawing/2014/main" id="{BF4F913C-F644-4EFD-B796-4D94484AE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11235" r="11953" b="31451"/>
          <a:stretch/>
        </p:blipFill>
        <p:spPr bwMode="auto">
          <a:xfrm>
            <a:off x="5022574" y="4834600"/>
            <a:ext cx="2281740" cy="14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tmoji Image">
            <a:extLst>
              <a:ext uri="{FF2B5EF4-FFF2-40B4-BE49-F238E27FC236}">
                <a16:creationId xmlns:a16="http://schemas.microsoft.com/office/drawing/2014/main" id="{72682C5F-98E1-4340-87C0-1B8F0075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9511" r="23906" b="38802"/>
          <a:stretch/>
        </p:blipFill>
        <p:spPr bwMode="auto">
          <a:xfrm>
            <a:off x="9095078" y="1488952"/>
            <a:ext cx="2223687" cy="15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aptop wave">
            <a:extLst>
              <a:ext uri="{FF2B5EF4-FFF2-40B4-BE49-F238E27FC236}">
                <a16:creationId xmlns:a16="http://schemas.microsoft.com/office/drawing/2014/main" id="{90315361-62ED-4952-84AC-836190B26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" r="265"/>
          <a:stretch/>
        </p:blipFill>
        <p:spPr bwMode="auto">
          <a:xfrm>
            <a:off x="8765528" y="4856979"/>
            <a:ext cx="2336361" cy="15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itmoji Image">
            <a:extLst>
              <a:ext uri="{FF2B5EF4-FFF2-40B4-BE49-F238E27FC236}">
                <a16:creationId xmlns:a16="http://schemas.microsoft.com/office/drawing/2014/main" id="{BBEF55BE-DD99-40E4-8BF9-52C7BD05C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/>
        </p:blipFill>
        <p:spPr bwMode="auto">
          <a:xfrm>
            <a:off x="618310" y="1505038"/>
            <a:ext cx="2884714" cy="15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itmoji Image">
            <a:extLst>
              <a:ext uri="{FF2B5EF4-FFF2-40B4-BE49-F238E27FC236}">
                <a16:creationId xmlns:a16="http://schemas.microsoft.com/office/drawing/2014/main" id="{FA728574-BF9A-4D18-B69C-9677FF16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962" y="1600641"/>
            <a:ext cx="2274936" cy="14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770324" y="640948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الجلوس في مكان مناسب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4866372" y="715245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773239" y="703183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فتح المايك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بدون إذن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8765528" y="3980160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رفع اليد للمشاركة أثناء الحصة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4887685" y="396005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إحضار الكتاب والقلم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استعدادا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ً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للحصة </a:t>
            </a:r>
          </a:p>
        </p:txBody>
      </p:sp>
      <p:sp>
        <p:nvSpPr>
          <p:cNvPr id="21" name="مستطيل: زوايا علوية مستديرة 16">
            <a:extLst>
              <a:ext uri="{FF2B5EF4-FFF2-40B4-BE49-F238E27FC236}">
                <a16:creationId xmlns:a16="http://schemas.microsoft.com/office/drawing/2014/main" id="{90073D05-E990-4463-9E14-FE1E63E1DC28}"/>
              </a:ext>
            </a:extLst>
          </p:cNvPr>
          <p:cNvSpPr/>
          <p:nvPr/>
        </p:nvSpPr>
        <p:spPr>
          <a:xfrm>
            <a:off x="618310" y="3755571"/>
            <a:ext cx="2884714" cy="2586446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16" descr="Bitmoji Image">
            <a:extLst>
              <a:ext uri="{FF2B5EF4-FFF2-40B4-BE49-F238E27FC236}">
                <a16:creationId xmlns:a16="http://schemas.microsoft.com/office/drawing/2014/main" id="{C6F3B23F-17D5-46C6-B224-098433230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4687" r="5090"/>
          <a:stretch/>
        </p:blipFill>
        <p:spPr bwMode="auto">
          <a:xfrm>
            <a:off x="1090111" y="4867747"/>
            <a:ext cx="1878375" cy="14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36">
            <a:extLst>
              <a:ext uri="{FF2B5EF4-FFF2-40B4-BE49-F238E27FC236}">
                <a16:creationId xmlns:a16="http://schemas.microsoft.com/office/drawing/2014/main" id="{0044C0C7-C185-4CD7-8E8D-50602FED41FC}"/>
              </a:ext>
            </a:extLst>
          </p:cNvPr>
          <p:cNvSpPr txBox="1"/>
          <p:nvPr/>
        </p:nvSpPr>
        <p:spPr>
          <a:xfrm>
            <a:off x="783464" y="390428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كيز والإنتبا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مع المعلمة أثناء الشرح</a:t>
            </a:r>
          </a:p>
        </p:txBody>
      </p:sp>
      <p:sp>
        <p:nvSpPr>
          <p:cNvPr id="26" name="Explosion: 14 Points 25">
            <a:extLst>
              <a:ext uri="{FF2B5EF4-FFF2-40B4-BE49-F238E27FC236}">
                <a16:creationId xmlns:a16="http://schemas.microsoft.com/office/drawing/2014/main" id="{5014A5B6-6C3B-47E8-929D-BF9BD1E8D6D2}"/>
              </a:ext>
            </a:extLst>
          </p:cNvPr>
          <p:cNvSpPr/>
          <p:nvPr/>
        </p:nvSpPr>
        <p:spPr>
          <a:xfrm>
            <a:off x="2906585" y="2498541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xplosion: 14 Points 27">
            <a:extLst>
              <a:ext uri="{FF2B5EF4-FFF2-40B4-BE49-F238E27FC236}">
                <a16:creationId xmlns:a16="http://schemas.microsoft.com/office/drawing/2014/main" id="{48F25D1D-0E39-4ACD-BBBB-E29252585131}"/>
              </a:ext>
            </a:extLst>
          </p:cNvPr>
          <p:cNvSpPr/>
          <p:nvPr/>
        </p:nvSpPr>
        <p:spPr>
          <a:xfrm>
            <a:off x="6741601" y="2559517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قوانين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62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FD828F-041E-4266-867C-B7AACF3FA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0" b="96000" l="4585" r="95415">
                        <a14:foregroundMark x1="6304" y1="12400" x2="7450" y2="51200"/>
                        <a14:foregroundMark x1="5158" y1="50200" x2="4585" y2="65400"/>
                        <a14:foregroundMark x1="4585" y1="65400" x2="15759" y2="67200"/>
                        <a14:foregroundMark x1="15759" y1="67200" x2="16905" y2="67200"/>
                        <a14:foregroundMark x1="49570" y1="89000" x2="48997" y2="55800"/>
                        <a14:foregroundMark x1="30659" y1="92000" x2="39828" y2="86400"/>
                        <a14:foregroundMark x1="39828" y1="86400" x2="42693" y2="79400"/>
                        <a14:foregroundMark x1="42693" y1="79400" x2="53295" y2="76000"/>
                        <a14:foregroundMark x1="53295" y1="76000" x2="56734" y2="82800"/>
                        <a14:foregroundMark x1="56734" y1="82800" x2="64183" y2="88400"/>
                        <a14:foregroundMark x1="64183" y1="88400" x2="64470" y2="88400"/>
                        <a14:foregroundMark x1="77077" y1="93800" x2="69628" y2="88200"/>
                        <a14:foregroundMark x1="69628" y1="88200" x2="56734" y2="86800"/>
                        <a14:foregroundMark x1="56734" y1="86800" x2="45272" y2="90400"/>
                        <a14:foregroundMark x1="77077" y1="95400" x2="63610" y2="94400"/>
                        <a14:foregroundMark x1="63610" y1="94400" x2="53009" y2="97800"/>
                        <a14:foregroundMark x1="53009" y1="97800" x2="40688" y2="99200"/>
                        <a14:foregroundMark x1="40688" y1="99200" x2="30372" y2="96000"/>
                        <a14:foregroundMark x1="30372" y1="96000" x2="32665" y2="92400"/>
                        <a14:foregroundMark x1="49857" y1="71000" x2="62178" y2="57400"/>
                        <a14:foregroundMark x1="62178" y1="57400" x2="72779" y2="54000"/>
                        <a14:foregroundMark x1="72779" y1="54000" x2="83095" y2="54800"/>
                        <a14:foregroundMark x1="63897" y1="65800" x2="95415" y2="63600"/>
                        <a14:foregroundMark x1="5444" y1="68200" x2="55587" y2="68600"/>
                        <a14:foregroundMark x1="95702" y1="51200" x2="93410" y2="34200"/>
                        <a14:foregroundMark x1="93696" y1="16800" x2="79083" y2="12000"/>
                        <a14:foregroundMark x1="79083" y1="12000" x2="65043" y2="10000"/>
                        <a14:foregroundMark x1="65043" y1="10000" x2="30086" y2="14200"/>
                        <a14:foregroundMark x1="45559" y1="8400" x2="48424" y2="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>
            <a:off x="7643570" y="31468"/>
            <a:ext cx="4548430" cy="6826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553317-A3CE-4E4C-B603-3F9F73F4D5CC}"/>
              </a:ext>
            </a:extLst>
          </p:cNvPr>
          <p:cNvSpPr/>
          <p:nvPr/>
        </p:nvSpPr>
        <p:spPr>
          <a:xfrm>
            <a:off x="7869599" y="1382603"/>
            <a:ext cx="3895009" cy="3436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اللَّهُمَّ إِنَّا نَعُوذُ بِكَ مِنَ الْبَرَصِ، وَالْجُنُونِ، وَالْجُذَامِ، وَمِنْ سَيِّئِ الأَسْقَامِ</a:t>
            </a:r>
            <a:br>
              <a:rPr kumimoji="0" lang="ar-AE" sz="2531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</a:br>
            <a:endParaRPr kumimoji="0" lang="ar-AE" sz="2531" b="0" i="0" u="none" strike="noStrike" kern="1200" cap="none" spc="0" normalizeH="0" baseline="0" noProof="0" dirty="0">
              <a:ln>
                <a:noFill/>
              </a:ln>
              <a:solidFill>
                <a:srgbClr val="6A6A6A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7" name="WhatsApp Video 2020-09-02 at 12.06.56 PM">
            <a:hlinkClick r:id="" action="ppaction://media"/>
            <a:extLst>
              <a:ext uri="{FF2B5EF4-FFF2-40B4-BE49-F238E27FC236}">
                <a16:creationId xmlns:a16="http://schemas.microsoft.com/office/drawing/2014/main" id="{90DFBBEC-3DFB-4BD0-87E8-E6F75D962F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1468"/>
            <a:ext cx="7643570" cy="679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0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43472A7-7CC8-4CF0-9F94-23D7E2B4E0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034"/>
            <a:ext cx="7871791" cy="695161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72B09BAA-CBAB-4EF5-8B17-90D7F30B64AB}"/>
              </a:ext>
            </a:extLst>
          </p:cNvPr>
          <p:cNvSpPr txBox="1"/>
          <p:nvPr/>
        </p:nvSpPr>
        <p:spPr>
          <a:xfrm>
            <a:off x="5777947" y="136643"/>
            <a:ext cx="6261977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0" cap="none" spc="0" normalizeH="0" baseline="0" noProof="0" dirty="0">
                <a:ln w="317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splart-h-mawaddah" pitchFamily="18" charset="-78"/>
                <a:ea typeface="splart-h-mawaddah" pitchFamily="18" charset="-78"/>
                <a:cs typeface="Mj_King 1" panose="020D060406010A000A03" pitchFamily="34" charset="-78"/>
              </a:rPr>
              <a:t>من أجل سلامتك الرقمية </a:t>
            </a:r>
            <a:r>
              <a:rPr kumimoji="0" lang="ar-AE" sz="2800" b="1" i="0" u="none" strike="noStrike" kern="10" cap="none" spc="0" normalizeH="0" baseline="0" noProof="0" dirty="0">
                <a:ln w="317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splart-h-mawaddah" pitchFamily="18" charset="-78"/>
                <a:ea typeface="splart-h-mawaddah" pitchFamily="18" charset="-78"/>
                <a:cs typeface="Mj_King 1" panose="020D060406010A000A03" pitchFamily="34" charset="-78"/>
              </a:rPr>
              <a:t>«</a:t>
            </a:r>
            <a:r>
              <a:rPr kumimoji="0" lang="ar-AE" sz="2800" b="1" i="0" u="none" strike="noStrike" kern="10" cap="none" spc="0" normalizeH="0" baseline="0" noProof="0" dirty="0">
                <a:ln w="3175">
                  <a:noFill/>
                  <a:round/>
                  <a:headEnd/>
                  <a:tailEnd/>
                </a:ln>
                <a:solidFill>
                  <a:srgbClr val="005C2A"/>
                </a:solidFill>
                <a:effectLst/>
                <a:uLnTx/>
                <a:uFillTx/>
                <a:latin typeface="splart-h-mawaddah" pitchFamily="18" charset="-78"/>
                <a:ea typeface="splart-h-mawaddah" pitchFamily="18" charset="-78"/>
                <a:cs typeface="Mj_King 1" panose="020D060406010A000A03" pitchFamily="34" charset="-78"/>
              </a:rPr>
              <a:t>لجيل واعٍ</a:t>
            </a:r>
            <a:r>
              <a:rPr kumimoji="0" lang="ar-AE" sz="2800" b="1" i="0" u="none" strike="noStrike" kern="10" cap="none" spc="0" normalizeH="0" baseline="0" noProof="0" dirty="0">
                <a:ln w="317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splart-h-mawaddah" pitchFamily="18" charset="-78"/>
                <a:ea typeface="splart-h-mawaddah" pitchFamily="18" charset="-78"/>
                <a:cs typeface="Mj_King 1" panose="020D060406010A000A03" pitchFamily="34" charset="-78"/>
              </a:rPr>
              <a:t>.. لمجتمع آمن » </a:t>
            </a:r>
            <a:endParaRPr kumimoji="0" lang="en-US" sz="2800" b="1" i="0" u="none" strike="noStrike" kern="10" cap="none" spc="0" normalizeH="0" baseline="0" noProof="0" dirty="0">
              <a:ln w="3175">
                <a:noFill/>
                <a:round/>
                <a:headEnd/>
                <a:tailEnd/>
              </a:ln>
              <a:solidFill>
                <a:prstClr val="black"/>
              </a:solidFill>
              <a:effectLst/>
              <a:uLnTx/>
              <a:uFillTx/>
              <a:latin typeface="splart-h-mawaddah" pitchFamily="18" charset="-78"/>
              <a:ea typeface="splart-h-mawaddah" pitchFamily="18" charset="-78"/>
              <a:cs typeface="Mj_King 1" panose="020D060406010A000A03" pitchFamily="34" charset="-78"/>
            </a:endParaRP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8FCA1E6B-B6CE-48B1-9180-5854381805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t="44638" r="8277" b="36618"/>
          <a:stretch/>
        </p:blipFill>
        <p:spPr>
          <a:xfrm>
            <a:off x="185626" y="5281985"/>
            <a:ext cx="2066195" cy="99911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589A0BD-0CCC-4557-87F8-A14E9E278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7" t="54977" r="62002" b="18238"/>
          <a:stretch/>
        </p:blipFill>
        <p:spPr bwMode="auto">
          <a:xfrm>
            <a:off x="8321926" y="2966510"/>
            <a:ext cx="3267855" cy="893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25FF9-8170-4669-B6E4-D7CE7A575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0" t="18691" r="39569" b="65239"/>
          <a:stretch/>
        </p:blipFill>
        <p:spPr bwMode="auto">
          <a:xfrm>
            <a:off x="8321927" y="4614415"/>
            <a:ext cx="3267855" cy="893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4D317F8-DC76-41E6-BCE9-637286CFC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1" t="47551" r="2467" b="36761"/>
          <a:stretch/>
        </p:blipFill>
        <p:spPr bwMode="auto">
          <a:xfrm>
            <a:off x="8321927" y="1366205"/>
            <a:ext cx="3267856" cy="893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083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lorful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2F3787"/>
      </a:lt2>
      <a:accent1>
        <a:srgbClr val="8854D0"/>
      </a:accent1>
      <a:accent2>
        <a:srgbClr val="EB3B5A"/>
      </a:accent2>
      <a:accent3>
        <a:srgbClr val="FA8536"/>
      </a:accent3>
      <a:accent4>
        <a:srgbClr val="1389E4"/>
      </a:accent4>
      <a:accent5>
        <a:srgbClr val="0FB9B1"/>
      </a:accent5>
      <a:accent6>
        <a:srgbClr val="BD89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orld Сountries Lesson by Slidesgo">
  <a:themeElements>
    <a:clrScheme name="Simple Light">
      <a:dk1>
        <a:srgbClr val="54597F"/>
      </a:dk1>
      <a:lt1>
        <a:srgbClr val="FFFFFF"/>
      </a:lt1>
      <a:dk2>
        <a:srgbClr val="595959"/>
      </a:dk2>
      <a:lt2>
        <a:srgbClr val="EEEEEE"/>
      </a:lt2>
      <a:accent1>
        <a:srgbClr val="83BCD9"/>
      </a:accent1>
      <a:accent2>
        <a:srgbClr val="F6759D"/>
      </a:accent2>
      <a:accent3>
        <a:srgbClr val="F6B854"/>
      </a:accent3>
      <a:accent4>
        <a:srgbClr val="F77C36"/>
      </a:accent4>
      <a:accent5>
        <a:srgbClr val="8199C9"/>
      </a:accent5>
      <a:accent6>
        <a:srgbClr val="788F75"/>
      </a:accent6>
      <a:hlink>
        <a:srgbClr val="54597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مسلك بخاري">
  <a:themeElements>
    <a:clrScheme name="مسلك بخاري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مسلك بخاري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سلك بخاري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854</Words>
  <Application>Microsoft Office PowerPoint</Application>
  <PresentationFormat>Widescreen</PresentationFormat>
  <Paragraphs>174</Paragraphs>
  <Slides>42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42</vt:i4>
      </vt:variant>
    </vt:vector>
  </HeadingPairs>
  <TitlesOfParts>
    <vt:vector size="66" baseType="lpstr">
      <vt:lpstr>Arial</vt:lpstr>
      <vt:lpstr>Arvo</vt:lpstr>
      <vt:lpstr>Bodoni</vt:lpstr>
      <vt:lpstr>Cairo</vt:lpstr>
      <vt:lpstr>Calibri</vt:lpstr>
      <vt:lpstr>Calibri Light</vt:lpstr>
      <vt:lpstr>Capriola</vt:lpstr>
      <vt:lpstr>Century Gothic</vt:lpstr>
      <vt:lpstr>Helvetica Neue Medium</vt:lpstr>
      <vt:lpstr>Microsoft Sans Serif</vt:lpstr>
      <vt:lpstr>Montserrat</vt:lpstr>
      <vt:lpstr>Neucha</vt:lpstr>
      <vt:lpstr>Sakkal Majalla</vt:lpstr>
      <vt:lpstr>splart-h-mawaddah</vt:lpstr>
      <vt:lpstr>Times New Roman</vt:lpstr>
      <vt:lpstr>Tw Cen MT</vt:lpstr>
      <vt:lpstr>Office Theme</vt:lpstr>
      <vt:lpstr>نسق Office</vt:lpstr>
      <vt:lpstr>Colorful </vt:lpstr>
      <vt:lpstr>1_نسق Office</vt:lpstr>
      <vt:lpstr>World Сountries Lesson by Slidesgo</vt:lpstr>
      <vt:lpstr>10_Office Theme</vt:lpstr>
      <vt:lpstr>مسلك بخاري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نيره بن معدن</dc:creator>
  <cp:lastModifiedBy>نيره بن معدن</cp:lastModifiedBy>
  <cp:revision>37</cp:revision>
  <dcterms:created xsi:type="dcterms:W3CDTF">2021-03-09T19:12:19Z</dcterms:created>
  <dcterms:modified xsi:type="dcterms:W3CDTF">2021-03-10T09:28:34Z</dcterms:modified>
</cp:coreProperties>
</file>