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sldIdLst>
    <p:sldId id="260" r:id="rId4"/>
    <p:sldId id="286" r:id="rId5"/>
    <p:sldId id="295" r:id="rId6"/>
    <p:sldId id="262" r:id="rId7"/>
    <p:sldId id="336" r:id="rId8"/>
    <p:sldId id="379" r:id="rId9"/>
    <p:sldId id="291" r:id="rId10"/>
    <p:sldId id="264" r:id="rId11"/>
    <p:sldId id="265" r:id="rId12"/>
    <p:sldId id="365" r:id="rId13"/>
    <p:sldId id="377" r:id="rId14"/>
    <p:sldId id="274" r:id="rId15"/>
    <p:sldId id="276" r:id="rId16"/>
    <p:sldId id="344" r:id="rId17"/>
    <p:sldId id="284" r:id="rId18"/>
    <p:sldId id="378" r:id="rId19"/>
    <p:sldId id="285" r:id="rId20"/>
    <p:sldId id="339" r:id="rId21"/>
    <p:sldId id="370" r:id="rId22"/>
    <p:sldId id="372" r:id="rId23"/>
    <p:sldId id="374" r:id="rId24"/>
    <p:sldId id="376" r:id="rId25"/>
    <p:sldId id="366" r:id="rId26"/>
    <p:sldId id="368" r:id="rId27"/>
    <p:sldId id="367" r:id="rId28"/>
    <p:sldId id="373" r:id="rId29"/>
    <p:sldId id="3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DDCD"/>
    <a:srgbClr val="FF679A"/>
    <a:srgbClr val="EFEF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81" d="100"/>
          <a:sy n="81" d="100"/>
        </p:scale>
        <p:origin x="7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E73FB-361E-4B69-9AC9-082EEC343359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3A342-068F-4E75-A1A4-D964F4D1C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20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3C30-DD35-409D-8659-654A7F5C7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F2773-6AC5-4C9F-8F5C-07B61D695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067FF-102A-4998-BAEF-8564829CD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31B0-6AA8-438E-8965-80A9BC3E7CB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4CAD3-B685-4F58-8200-8E6EF19CE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36CBD-A072-4A98-B8FB-C5CCF11AA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23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D06EF-62E9-42E8-BA26-C225B78E8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19192F-32B4-4167-BDF5-D8F19AC57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C1222-F913-404B-8BC9-916034621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31B0-6AA8-438E-8965-80A9BC3E7CB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9219B-2895-4724-A839-2601762EB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E177E-0801-43CC-A6A6-2E8C6D8E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70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2FDA76-79D6-4329-B1DA-A8C1B87532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108F7C-DB4B-467C-8333-4279CE0F7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8269B-3AFB-47BA-A7D0-D30BF6269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31B0-6AA8-438E-8965-80A9BC3E7CB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22E2B-370C-43D5-8327-A197931A7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3A113-6B28-41FF-B10A-A4165E2B5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79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B0396-7146-4B1C-838C-B21A4FE4D6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B7ADAE-D59D-46A5-B04F-EF07551A8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16682-16B9-47DD-9FA7-B0CA9F1D4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4CD6-5B38-4A7E-BD32-97FF3ED1076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4BA35-C811-4E66-B3B5-9A55C7406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837C7-1396-4382-B358-B1506ACC7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80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A0146-2C62-4CD6-8E07-4D7AFEA59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02FD1-23A3-49C5-B889-F065BECD4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79443-DE43-4C91-ACD9-181DDF802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4CD6-5B38-4A7E-BD32-97FF3ED1076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276EC-69C9-48BD-9642-A1B22195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F8282-6E5E-4D06-9EE8-EA77B1A9A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22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C5418-E108-4B0F-89A5-CC0DCC928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4F9D1-FC7F-4254-84D0-70E50D419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9A96B-E2D0-4F85-A85D-AF217E61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4CD6-5B38-4A7E-BD32-97FF3ED1076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64DF8-D12D-4FFC-A3A8-2D56CF72F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7E0B7-6F93-4B86-9905-B558203A1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09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7AF88-0EDA-42DE-A59F-51636208D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D4A72-C0D6-447E-8EC8-45ED9D3199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9F06F9-1534-4D04-9EE0-642718FB4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ECDB7-25B2-4CB2-A7E9-1E018C23F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4CD6-5B38-4A7E-BD32-97FF3ED1076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E3E38F-58EE-45BA-BA07-FA679DCA5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FA6B8-8A81-48F8-988D-D7C132BA3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52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CF28A-5395-47EC-A31A-B8341C91C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1003A6-4EA6-4768-B65D-AA8DA71A9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961C75-F245-4DAC-9710-64EB6BE97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BD8A35-0002-4636-BD58-DABEB67474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9E6EF6-BBA9-4099-AB14-E3D306B4F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2D8322-A274-40F3-8C8F-4B49E6407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4CD6-5B38-4A7E-BD32-97FF3ED1076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4D2877-C5A0-4F36-8442-7711A87FC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194A3B-D2CB-4FE8-9526-38C13F259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14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BA5C5-72AF-4D8D-81CB-B8A7ADFA1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194167-D779-402F-A9C7-936CAA82B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4CD6-5B38-4A7E-BD32-97FF3ED1076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E47AFC-B737-4BED-825C-486486E14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40222-8AE3-4441-B70B-430BA0F2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52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B4F465-FEC3-40AE-8649-F22201F6B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4CD6-5B38-4A7E-BD32-97FF3ED1076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BEDAC-9F41-4CC6-A4F7-63DEA825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87BF2-57C3-4F7F-BE1E-B872AC40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16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A4C7-2602-4895-952C-E59AB0BFB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BF537-7CF4-418D-A09B-97246347A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FC2E8F-4E71-46E4-8FDE-F6FFF47DD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49FC3-4E07-4B60-8B60-EBF0FFBDB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4CD6-5B38-4A7E-BD32-97FF3ED1076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D0A6EE-F348-4DB9-8FF2-D59282D85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7BAC0F-B3ED-4C4F-810E-DC6141984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41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BC04D-2EF4-40E7-8EE7-F27499440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7085E-0F68-4796-ACB5-6FD55E7C1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1F633-2C04-4BC2-93CE-ABCAFDAB1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31B0-6AA8-438E-8965-80A9BC3E7CB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A4C9D-F87D-4E9B-8119-BA8A1C612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3E8A4-1114-4BA8-8092-31A3DA16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23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3F1C6-4AE0-480C-B83F-25FE808B7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829634-7451-4F39-BEB7-639A861DCB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33A44-D8B4-4A5E-A420-B50752F8B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D00F1-3427-4AEC-AAC3-9BBD0ECA6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4CD6-5B38-4A7E-BD32-97FF3ED1076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183E07-E5A8-4917-A207-8CC8470A4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27DE7-1218-419E-969B-A0B22EAF7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42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C4F62-A4A2-4614-997A-1127243BD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2BF6AD-D18D-4365-8812-1FB9702C9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5A382-CFEE-43D7-A12A-304B0208D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4CD6-5B38-4A7E-BD32-97FF3ED1076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F184F-EC50-4C4D-B9E6-914A0536E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5A4A-0598-47A8-B19B-293A25BA0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35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DC352A-E6CC-4661-A957-75F68CBDAC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EDE31D-71CB-4910-8379-B4736E6CB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F738-33B2-4533-BF28-0CE855D39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4CD6-5B38-4A7E-BD32-97FF3ED1076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E252F-D8C0-40A6-9567-3A116D24F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33A60-966D-4C54-B44B-B7F1A75E5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75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1020A-5FA2-4D75-9BB7-0C7EE73B9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787FC0-AF50-41B8-8EBD-7A3871162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0728C-8B65-4074-A2F9-18E71E099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E128-38C9-4D3B-8C84-DFACC2BD3B6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37D4B-6011-4380-8FB4-FAE845ABA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E3839-9FB3-4F5C-8E8A-289BE849C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9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CC97-F841-44ED-B369-86242F8A1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E92A1-527D-48FB-A8A0-7DB8960B7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C6D08-A4BE-4ED2-997D-AD2B7787B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E128-38C9-4D3B-8C84-DFACC2BD3B6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CA720-09BE-4977-A5D8-2B32E0BBF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33148-5E64-424E-8C80-BA869CC28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813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91B0A-571D-4FCD-8FB5-DE8FF7F8B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482A47-637D-46C3-8296-9682EEE32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87BD9-98B3-4D5C-9987-038324159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E128-38C9-4D3B-8C84-DFACC2BD3B6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C3FAB-105B-44E7-B56E-124D48174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42708-7C3B-4428-976A-ACBF3271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746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E4729-E689-47DD-BA74-288552A91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E1049-38EA-460B-85DC-7F61A26AB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811ED-A8D4-4039-B27D-D4D2E6686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E557A-6FB7-47A6-94E6-E1723D341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E128-38C9-4D3B-8C84-DFACC2BD3B6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E2D44-06B6-41B1-B0F5-5FB35F1C6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4A471-B361-40BF-A5A1-75651B78D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05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89BA4-5F4A-4349-8E1E-C9AC3307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8EBA4-C5FB-4A27-B43D-22DA78125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AE4E44-A25B-4AC3-8DFF-8D84370DE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54CA1A-A45C-47E4-BB69-D57AEE034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90A2CB-D4C1-4292-9287-F11388B7A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85A144-ED89-4E93-8ED4-32C5C825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E128-38C9-4D3B-8C84-DFACC2BD3B6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BE951-99F2-4934-B54A-8510C5FAA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03BAFA-2F38-433B-820D-7D2FB97D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62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A4522-DFA8-4D42-A70E-1942044EE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6913F1-A2FD-42DA-90D9-ACB1DDCDC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E128-38C9-4D3B-8C84-DFACC2BD3B6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FD6B11-618C-47C4-95D4-2469FA3FE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373186-6051-4861-8728-9701343D9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91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533D0-6FE7-437C-8FB9-D15A692E9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E128-38C9-4D3B-8C84-DFACC2BD3B6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1A0658-17DF-4189-ACCE-499C35B90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7CEC7-865E-45DE-9B89-BAE117CBE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29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23DA-3D65-48AC-93F5-BE3961B59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DC400-C9A6-4CB8-85DD-27EC9C7AF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6B801-6FEB-491B-A176-4A04BB729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31B0-6AA8-438E-8965-80A9BC3E7CB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2A848-F29B-417A-B494-714A43A5A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D5CE1-D28F-4A53-853E-BE708B6E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48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C3D0F-89D1-4EBC-A8BA-B9EA9D2D2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73D94-DE2B-4CEF-BF7A-F993FDCCC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FB3FA4-806F-4DA2-A3DC-08F22B63D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9A1FA-9A4B-4F49-A5BD-0FACCA44E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E128-38C9-4D3B-8C84-DFACC2BD3B6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AD29C-76A1-4A02-B19C-384D0FCF0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F9C9C-D6A0-4547-8681-E76787A8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57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F818E-60CB-4218-9C3B-5C6D62FD7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D683F9-9B61-4E52-B6E2-F7208CCEF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8E0AA9-F0FC-435C-BDEF-823E46691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9FE1A-1C56-4EC2-AC0B-30EEAC4EC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E128-38C9-4D3B-8C84-DFACC2BD3B6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577AD-BF6B-46E8-82F7-7326737EF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1A09F1-F788-4C52-BE64-C2223886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71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AA37-1EC8-4AE7-852E-C9602ABA6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275C4B-727F-4B8C-8F61-06D320D42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3E6E1-C4EA-4544-985D-1B44A401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E128-38C9-4D3B-8C84-DFACC2BD3B6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4A8FB-226A-459E-AB6C-9DAA6B95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4FBBF-455C-4E69-AD01-D2AC9C510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757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013C72-14EC-44AA-9DBD-CD0D28F949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845A78-98F9-422E-9C83-558922BC4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C98D5-E570-4841-9F22-0CB6E87B4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E128-38C9-4D3B-8C84-DFACC2BD3B6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01190-E06D-48E0-97F2-04AF6C2F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202C1-4D3A-42B6-B577-6FF992FE7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81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D1FD1-FD52-419A-84A1-5CE56568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434AE-5D73-4E28-92EA-1D47D14059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7E403D-9880-4C89-8AC6-DE65C7D96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397D9-0427-4532-9CE8-C837FA628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31B0-6AA8-438E-8965-80A9BC3E7CB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3C669-8FF8-4901-B41A-C703FFC8F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BCD5A-0A87-433D-BE14-B9728D964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85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6468F-6F17-4649-AF6B-CB1110425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BF7B2-0C25-4692-8FDC-B887C6701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0A486-CBC3-4C8D-B4E4-322072DA2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B8F0B6-7E0A-4441-A8F4-5F8C61D1F0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019165-4222-4929-8205-109B9150B7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4FF5ED-E5C8-4E95-B6D3-8995FFE3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31B0-6AA8-438E-8965-80A9BC3E7CB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FE0974-6A2D-4487-8CD7-83C993BB6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7F0952-0380-4557-8963-F2F1FBAF4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05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AD393-AF6E-4A5C-B7F8-8F9402859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4D84C-93A9-41CA-9578-50C765A73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31B0-6AA8-438E-8965-80A9BC3E7CB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C52468-5F2D-4F11-9C38-2E95EC3C3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DFF986-094E-4FCD-8680-02979AF9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3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C347B3-2DDE-4281-BBB8-FDF2BF418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31B0-6AA8-438E-8965-80A9BC3E7CB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23D101-3A37-4507-BDFB-92E351CA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99C7F-43DB-48EE-BEFC-EB17696A4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7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97C38-547F-44EF-9AAD-680678A04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B3F99-6AF8-4CD8-A99A-1FF747963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EA9F0-17B6-4C39-9764-FFE5A06AB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A2F6A-EFC3-4736-8FC2-8AD9B5AC9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31B0-6AA8-438E-8965-80A9BC3E7CB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5F2B1-81A2-4557-A962-0F0013E15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BEEE2-1190-4F58-A418-93F03EE16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8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C9E7-89F2-4C5E-951C-8CB4242AD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9F4F4D-710A-470B-9E52-23248A3BE3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102C0A-4E26-488B-9E91-138B7B6DE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3B350-7561-4E4C-B4EF-8241BC1E3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31B0-6AA8-438E-8965-80A9BC3E7CB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550C0-6C88-41F2-9DC6-A0B836F90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04B09-8888-43B8-8E9A-ABCDDDBB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0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2A2C72-A864-407A-BBA8-231DED4B0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67E5A-45C5-494B-88C3-F6233C21A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EDD2F-DC70-4E9B-9B3B-EC27EDB27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531B0-6AA8-438E-8965-80A9BC3E7CB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C1711-8DF6-4FCE-8129-78DD2C166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E0A75-A4EE-4E57-846A-B1CC428F0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0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A88120-B0D2-4A18-913E-4A9F2C48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2E679-0344-474E-88FE-E9E5E2D65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62671-C41F-4F1D-A806-3F5F4671B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84CD6-5B38-4A7E-BD32-97FF3ED10762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FD8C3-C66F-48CA-B99F-DC4586502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4DC5C-1628-48AC-9795-93CC9D678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1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4CCB94-6F4B-4CAE-8307-4B9E6724A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80F08-1110-4A44-884D-C107CCEE6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82E23-825E-41EB-BB32-D78EA352C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BE128-38C9-4D3B-8C84-DFACC2BD3B6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1A9FA-5069-4344-AF6F-01F890B97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906AA-C0CC-4732-9271-DE9D1F08C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6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ordwall.net/ar/resource/3002673/%D8%B8%D8%B1%D9%81-%D8%A7%D9%84%D8%B2%D9%85%D8%A7%D9%86-%D9%88%D8%A7%D9%84%D9%85%D9%83%D8%A7%D9%86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ED294-DDB0-4AFC-8C53-FDAB5DC25E5B}"/>
              </a:ext>
            </a:extLst>
          </p:cNvPr>
          <p:cNvSpPr txBox="1"/>
          <p:nvPr/>
        </p:nvSpPr>
        <p:spPr>
          <a:xfrm>
            <a:off x="-1998820" y="1509229"/>
            <a:ext cx="67222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السلام الوطني</a:t>
            </a:r>
            <a:endParaRPr kumimoji="0" lang="x-non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mediahandler">
            <a:hlinkClick r:id="" action="ppaction://media"/>
            <a:extLst>
              <a:ext uri="{FF2B5EF4-FFF2-40B4-BE49-F238E27FC236}">
                <a16:creationId xmlns:a16="http://schemas.microsoft.com/office/drawing/2014/main" id="{69814A77-1C9B-4846-97AA-318C9FDE94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8308" y="824964"/>
            <a:ext cx="8557415" cy="492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6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8D795-4A5B-4215-BE8D-FC657AC854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9" t="16924" r="4099" b="6209"/>
          <a:stretch/>
        </p:blipFill>
        <p:spPr>
          <a:xfrm>
            <a:off x="2653259" y="884421"/>
            <a:ext cx="8439463" cy="48268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37EE6C-49D1-4479-87A5-A1F2360E2FBA}"/>
              </a:ext>
            </a:extLst>
          </p:cNvPr>
          <p:cNvSpPr/>
          <p:nvPr/>
        </p:nvSpPr>
        <p:spPr>
          <a:xfrm>
            <a:off x="370141" y="1400544"/>
            <a:ext cx="1947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buClr>
                <a:srgbClr val="000000"/>
              </a:buClr>
              <a:defRPr/>
            </a:pPr>
            <a:r>
              <a:rPr lang="ar-AE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411679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972" y="1001530"/>
            <a:ext cx="3998925" cy="3061967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9E2B4E5-E4AA-48F6-963D-CCE884657613}"/>
              </a:ext>
            </a:extLst>
          </p:cNvPr>
          <p:cNvSpPr txBox="1"/>
          <p:nvPr/>
        </p:nvSpPr>
        <p:spPr>
          <a:xfrm>
            <a:off x="5909889" y="2341806"/>
            <a:ext cx="58263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أينَ يَقِفُ الإمامُ ؟</a:t>
            </a:r>
            <a:endParaRPr lang="en-US" alt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0049189-63C0-41A7-A84D-A4F17DF5EE2E}"/>
              </a:ext>
            </a:extLst>
          </p:cNvPr>
          <p:cNvSpPr txBox="1"/>
          <p:nvPr/>
        </p:nvSpPr>
        <p:spPr>
          <a:xfrm>
            <a:off x="4860386" y="4100695"/>
            <a:ext cx="64924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أمام</a:t>
            </a:r>
            <a:r>
              <a:rPr lang="ar-SA" altLang="en-US" sz="96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ar-SA" altLang="en-US" sz="9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المصلين</a:t>
            </a:r>
            <a:endParaRPr lang="en-US" altLang="en-US" sz="4800" b="1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2E38CB-440E-4043-B5D9-DBEF443F4C1C}"/>
              </a:ext>
            </a:extLst>
          </p:cNvPr>
          <p:cNvSpPr/>
          <p:nvPr/>
        </p:nvSpPr>
        <p:spPr>
          <a:xfrm>
            <a:off x="370141" y="1400544"/>
            <a:ext cx="1947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buClr>
                <a:srgbClr val="000000"/>
              </a:buClr>
              <a:defRPr/>
            </a:pPr>
            <a:r>
              <a:rPr lang="ar-AE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18785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249" y="923925"/>
            <a:ext cx="3759146" cy="3468966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93C54728-7BD3-4F8C-85D3-116D2645CB25}"/>
              </a:ext>
            </a:extLst>
          </p:cNvPr>
          <p:cNvSpPr txBox="1"/>
          <p:nvPr/>
        </p:nvSpPr>
        <p:spPr>
          <a:xfrm>
            <a:off x="5780318" y="2400967"/>
            <a:ext cx="58263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4400" b="1" dirty="0">
                <a:latin typeface="Arial" pitchFamily="34" charset="0"/>
                <a:cs typeface="Arial" pitchFamily="34" charset="0"/>
              </a:rPr>
              <a:t>أينَ يَقِفُ الأرنبُ ؟</a:t>
            </a:r>
            <a:endParaRPr lang="en-US" altLang="en-US" sz="4400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70F8EF1-19D8-4C3E-A71B-F623CBA8CF1C}"/>
              </a:ext>
            </a:extLst>
          </p:cNvPr>
          <p:cNvSpPr txBox="1"/>
          <p:nvPr/>
        </p:nvSpPr>
        <p:spPr>
          <a:xfrm>
            <a:off x="4916948" y="4300273"/>
            <a:ext cx="64924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خَلفَ</a:t>
            </a:r>
            <a:r>
              <a:rPr lang="ar-SA" altLang="en-US" sz="96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ar-SA" altLang="en-US" sz="9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الشَجَرَة</a:t>
            </a:r>
            <a:endParaRPr lang="en-US" altLang="en-US" sz="4800" b="1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58B63C-B6E6-4683-8B91-9C960498AA17}"/>
              </a:ext>
            </a:extLst>
          </p:cNvPr>
          <p:cNvSpPr/>
          <p:nvPr/>
        </p:nvSpPr>
        <p:spPr>
          <a:xfrm>
            <a:off x="370141" y="1400544"/>
            <a:ext cx="1947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buClr>
                <a:srgbClr val="000000"/>
              </a:buClr>
              <a:defRPr/>
            </a:pPr>
            <a:r>
              <a:rPr lang="ar-AE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215456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6986"/>
          <a:stretch/>
        </p:blipFill>
        <p:spPr>
          <a:xfrm>
            <a:off x="2717132" y="1020179"/>
            <a:ext cx="3482563" cy="2994828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8872CA9-02AE-4A62-82C6-79DEF787FBD1}"/>
              </a:ext>
            </a:extLst>
          </p:cNvPr>
          <p:cNvSpPr txBox="1"/>
          <p:nvPr/>
        </p:nvSpPr>
        <p:spPr>
          <a:xfrm>
            <a:off x="6765741" y="2497432"/>
            <a:ext cx="40580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6600" b="1" dirty="0">
                <a:latin typeface="Arial" pitchFamily="34" charset="0"/>
                <a:cs typeface="Arial" pitchFamily="34" charset="0"/>
              </a:rPr>
              <a:t>أينَ الدمية؟</a:t>
            </a:r>
            <a:endParaRPr lang="en-US" altLang="en-US" sz="32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D068830-44F0-4D37-A6B6-4B734B146F8D}"/>
              </a:ext>
            </a:extLst>
          </p:cNvPr>
          <p:cNvSpPr txBox="1"/>
          <p:nvPr/>
        </p:nvSpPr>
        <p:spPr>
          <a:xfrm>
            <a:off x="4530449" y="4161298"/>
            <a:ext cx="64924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تَحتَ</a:t>
            </a:r>
            <a:r>
              <a:rPr lang="ar-SA" altLang="en-US" sz="96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ar-SA" altLang="en-US" sz="9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الطاوِلَــة</a:t>
            </a:r>
            <a:endParaRPr lang="en-US" altLang="en-US" sz="4800" b="1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A2CE0A-2644-4648-BA39-3BA9E29B9E6F}"/>
              </a:ext>
            </a:extLst>
          </p:cNvPr>
          <p:cNvSpPr/>
          <p:nvPr/>
        </p:nvSpPr>
        <p:spPr>
          <a:xfrm>
            <a:off x="370141" y="1400544"/>
            <a:ext cx="1947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buClr>
                <a:srgbClr val="000000"/>
              </a:buClr>
              <a:defRPr/>
            </a:pPr>
            <a:r>
              <a:rPr lang="ar-AE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8128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9276F1-4165-4A5F-B0D3-F55B9E2285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01" t="2382" r="12582" b="48414"/>
          <a:stretch/>
        </p:blipFill>
        <p:spPr>
          <a:xfrm>
            <a:off x="2773181" y="1573968"/>
            <a:ext cx="8289561" cy="33727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DB1CA0-80A9-4683-AB57-39BD7943B755}"/>
              </a:ext>
            </a:extLst>
          </p:cNvPr>
          <p:cNvSpPr/>
          <p:nvPr/>
        </p:nvSpPr>
        <p:spPr>
          <a:xfrm>
            <a:off x="370141" y="1400544"/>
            <a:ext cx="1947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buClr>
                <a:srgbClr val="000000"/>
              </a:buClr>
              <a:defRPr/>
            </a:pPr>
            <a:r>
              <a:rPr lang="ar-AE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57984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113" y="1041258"/>
            <a:ext cx="2958091" cy="281340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4CD91C0-BA2F-483F-B3D6-7A8FC898D961}"/>
              </a:ext>
            </a:extLst>
          </p:cNvPr>
          <p:cNvSpPr txBox="1"/>
          <p:nvPr/>
        </p:nvSpPr>
        <p:spPr>
          <a:xfrm>
            <a:off x="6096000" y="2291821"/>
            <a:ext cx="456409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6600" b="1" dirty="0">
                <a:latin typeface="Arial" pitchFamily="34" charset="0"/>
                <a:cs typeface="Arial" pitchFamily="34" charset="0"/>
              </a:rPr>
              <a:t>متى نرى القمر؟</a:t>
            </a:r>
            <a:endParaRPr lang="en-US" altLang="en-US" sz="32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FC58062-F572-41A6-B219-DA75DA9B3F7B}"/>
              </a:ext>
            </a:extLst>
          </p:cNvPr>
          <p:cNvSpPr txBox="1"/>
          <p:nvPr/>
        </p:nvSpPr>
        <p:spPr>
          <a:xfrm>
            <a:off x="4832106" y="3970841"/>
            <a:ext cx="64924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ليلًا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FFD2FD-15D5-4688-9778-88B906E94039}"/>
              </a:ext>
            </a:extLst>
          </p:cNvPr>
          <p:cNvSpPr/>
          <p:nvPr/>
        </p:nvSpPr>
        <p:spPr>
          <a:xfrm>
            <a:off x="370141" y="1400544"/>
            <a:ext cx="1947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buClr>
                <a:srgbClr val="000000"/>
              </a:buClr>
              <a:defRPr/>
            </a:pPr>
            <a:r>
              <a:rPr lang="ar-AE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194991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789" y="1272618"/>
            <a:ext cx="2603328" cy="2548363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C7C2118-42F0-47BE-94C2-E4C2FE174AEC}"/>
              </a:ext>
            </a:extLst>
          </p:cNvPr>
          <p:cNvSpPr txBox="1"/>
          <p:nvPr/>
        </p:nvSpPr>
        <p:spPr>
          <a:xfrm>
            <a:off x="5396159" y="2546799"/>
            <a:ext cx="58275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6600" b="1" dirty="0">
                <a:latin typeface="Arial" pitchFamily="34" charset="0"/>
                <a:cs typeface="Arial" pitchFamily="34" charset="0"/>
              </a:rPr>
              <a:t>متى تَطلُعُ الشمسُ؟</a:t>
            </a:r>
            <a:endParaRPr lang="en-US" altLang="en-US" sz="32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209C527-DBBC-4E07-8E13-55882D67D1E3}"/>
              </a:ext>
            </a:extLst>
          </p:cNvPr>
          <p:cNvSpPr txBox="1"/>
          <p:nvPr/>
        </p:nvSpPr>
        <p:spPr>
          <a:xfrm>
            <a:off x="5502117" y="3923706"/>
            <a:ext cx="53383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صباحًا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1C0017-E43B-485B-AA23-FDCBE15FCA05}"/>
              </a:ext>
            </a:extLst>
          </p:cNvPr>
          <p:cNvSpPr/>
          <p:nvPr/>
        </p:nvSpPr>
        <p:spPr>
          <a:xfrm>
            <a:off x="370141" y="1400544"/>
            <a:ext cx="1947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buClr>
                <a:srgbClr val="000000"/>
              </a:buClr>
              <a:defRPr/>
            </a:pPr>
            <a:r>
              <a:rPr lang="ar-AE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45258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86" y="1400544"/>
            <a:ext cx="3316999" cy="2965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EC844D-8BAE-48CF-95E5-036F5963553B}"/>
              </a:ext>
            </a:extLst>
          </p:cNvPr>
          <p:cNvSpPr/>
          <p:nvPr/>
        </p:nvSpPr>
        <p:spPr>
          <a:xfrm>
            <a:off x="370141" y="1400544"/>
            <a:ext cx="1947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buClr>
                <a:srgbClr val="000000"/>
              </a:buClr>
              <a:defRPr/>
            </a:pPr>
            <a:r>
              <a:rPr lang="ar-AE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عرض الدرس</a:t>
            </a:r>
          </a:p>
        </p:txBody>
      </p:sp>
      <p:sp>
        <p:nvSpPr>
          <p:cNvPr id="8" name="مربع نص 5">
            <a:extLst>
              <a:ext uri="{FF2B5EF4-FFF2-40B4-BE49-F238E27FC236}">
                <a16:creationId xmlns:a16="http://schemas.microsoft.com/office/drawing/2014/main" id="{D9BCF49C-5B21-4D3E-9CA7-A6CF99564B1D}"/>
              </a:ext>
            </a:extLst>
          </p:cNvPr>
          <p:cNvSpPr txBox="1"/>
          <p:nvPr/>
        </p:nvSpPr>
        <p:spPr>
          <a:xfrm>
            <a:off x="5735524" y="2584507"/>
            <a:ext cx="58275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6600" b="1" dirty="0">
                <a:latin typeface="Arial" pitchFamily="34" charset="0"/>
                <a:cs typeface="Arial" pitchFamily="34" charset="0"/>
              </a:rPr>
              <a:t>متى </a:t>
            </a:r>
            <a:r>
              <a:rPr lang="ar-AE" altLang="en-US" sz="6600" b="1" dirty="0">
                <a:latin typeface="Arial" pitchFamily="34" charset="0"/>
                <a:cs typeface="Arial" pitchFamily="34" charset="0"/>
              </a:rPr>
              <a:t>يَلْعَبُ الْأَوْلاد</a:t>
            </a:r>
            <a:r>
              <a:rPr lang="ar-SA" altLang="en-US" sz="6600" b="1" dirty="0">
                <a:latin typeface="Arial" pitchFamily="34" charset="0"/>
                <a:cs typeface="Arial" pitchFamily="34" charset="0"/>
              </a:rPr>
              <a:t>؟</a:t>
            </a:r>
            <a:endParaRPr lang="en-US" altLang="en-US" sz="3200" b="1" dirty="0"/>
          </a:p>
        </p:txBody>
      </p:sp>
      <p:sp>
        <p:nvSpPr>
          <p:cNvPr id="9" name="مربع نص 6">
            <a:extLst>
              <a:ext uri="{FF2B5EF4-FFF2-40B4-BE49-F238E27FC236}">
                <a16:creationId xmlns:a16="http://schemas.microsoft.com/office/drawing/2014/main" id="{61904A02-525F-48DC-8C1A-3044D21AB68C}"/>
              </a:ext>
            </a:extLst>
          </p:cNvPr>
          <p:cNvSpPr txBox="1"/>
          <p:nvPr/>
        </p:nvSpPr>
        <p:spPr>
          <a:xfrm>
            <a:off x="5502117" y="3923706"/>
            <a:ext cx="53383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AE" altLang="en-US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عَصْرًا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19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AEEF6E-93F4-4FD8-B890-7C7D1266E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15" t="23782" r="11270" b="64109"/>
          <a:stretch/>
        </p:blipFill>
        <p:spPr>
          <a:xfrm>
            <a:off x="7783566" y="1125318"/>
            <a:ext cx="2972096" cy="12473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C3754E5-DA33-4574-98F4-DED8FA3A45C2}"/>
              </a:ext>
            </a:extLst>
          </p:cNvPr>
          <p:cNvGrpSpPr/>
          <p:nvPr/>
        </p:nvGrpSpPr>
        <p:grpSpPr>
          <a:xfrm>
            <a:off x="1830272" y="937599"/>
            <a:ext cx="6858000" cy="4480560"/>
            <a:chOff x="2224088" y="846138"/>
            <a:chExt cx="7743825" cy="5165725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01F94FFA-37D3-49F4-82F5-23ADE47824F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24088" y="846138"/>
              <a:ext cx="7743825" cy="516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tionIs" panose="00000400000000000000" pitchFamily="2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E329707-0689-45E8-83AC-374A34944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1" y="971551"/>
              <a:ext cx="2120900" cy="2457450"/>
            </a:xfrm>
            <a:custGeom>
              <a:avLst/>
              <a:gdLst>
                <a:gd name="T0" fmla="*/ 0 w 3739"/>
                <a:gd name="T1" fmla="*/ 0 h 4316"/>
                <a:gd name="T2" fmla="*/ 3739 w 3739"/>
                <a:gd name="T3" fmla="*/ 2158 h 4316"/>
                <a:gd name="T4" fmla="*/ 0 w 3739"/>
                <a:gd name="T5" fmla="*/ 4316 h 4316"/>
                <a:gd name="T6" fmla="*/ 0 w 3739"/>
                <a:gd name="T7" fmla="*/ 0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9" h="4316">
                  <a:moveTo>
                    <a:pt x="0" y="0"/>
                  </a:moveTo>
                  <a:cubicBezTo>
                    <a:pt x="1543" y="0"/>
                    <a:pt x="2968" y="823"/>
                    <a:pt x="3739" y="2158"/>
                  </a:cubicBezTo>
                  <a:lnTo>
                    <a:pt x="0" y="43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tionIs" panose="00000400000000000000" pitchFamily="2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26480786-99C8-4D94-96E0-3420DA29A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1" y="2200276"/>
              <a:ext cx="2559050" cy="2457450"/>
            </a:xfrm>
            <a:custGeom>
              <a:avLst/>
              <a:gdLst>
                <a:gd name="T0" fmla="*/ 3739 w 4510"/>
                <a:gd name="T1" fmla="*/ 0 h 4317"/>
                <a:gd name="T2" fmla="*/ 3739 w 4510"/>
                <a:gd name="T3" fmla="*/ 4317 h 4317"/>
                <a:gd name="T4" fmla="*/ 0 w 4510"/>
                <a:gd name="T5" fmla="*/ 2158 h 4317"/>
                <a:gd name="T6" fmla="*/ 3739 w 4510"/>
                <a:gd name="T7" fmla="*/ 0 h 4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10" h="4317">
                  <a:moveTo>
                    <a:pt x="3739" y="0"/>
                  </a:moveTo>
                  <a:cubicBezTo>
                    <a:pt x="4510" y="1336"/>
                    <a:pt x="4510" y="2981"/>
                    <a:pt x="3739" y="4317"/>
                  </a:cubicBezTo>
                  <a:lnTo>
                    <a:pt x="0" y="2158"/>
                  </a:lnTo>
                  <a:lnTo>
                    <a:pt x="3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tionIs" panose="00000400000000000000" pitchFamily="2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B61B1664-FD8D-4316-863D-89EE4CFC0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1" y="3429001"/>
              <a:ext cx="2120900" cy="2457450"/>
            </a:xfrm>
            <a:custGeom>
              <a:avLst/>
              <a:gdLst>
                <a:gd name="T0" fmla="*/ 3739 w 3739"/>
                <a:gd name="T1" fmla="*/ 2159 h 4317"/>
                <a:gd name="T2" fmla="*/ 0 w 3739"/>
                <a:gd name="T3" fmla="*/ 4317 h 4317"/>
                <a:gd name="T4" fmla="*/ 0 w 3739"/>
                <a:gd name="T5" fmla="*/ 0 h 4317"/>
                <a:gd name="T6" fmla="*/ 3739 w 3739"/>
                <a:gd name="T7" fmla="*/ 2159 h 4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9" h="4317">
                  <a:moveTo>
                    <a:pt x="3739" y="2159"/>
                  </a:moveTo>
                  <a:cubicBezTo>
                    <a:pt x="2968" y="3494"/>
                    <a:pt x="1543" y="4317"/>
                    <a:pt x="0" y="4317"/>
                  </a:cubicBezTo>
                  <a:lnTo>
                    <a:pt x="0" y="0"/>
                  </a:lnTo>
                  <a:lnTo>
                    <a:pt x="3739" y="215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tionIs" panose="00000400000000000000" pitchFamily="2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B890AE9C-2DE6-4C5B-982D-80CE8EE4A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101" y="3429001"/>
              <a:ext cx="2120900" cy="2457450"/>
            </a:xfrm>
            <a:custGeom>
              <a:avLst/>
              <a:gdLst>
                <a:gd name="T0" fmla="*/ 3738 w 3738"/>
                <a:gd name="T1" fmla="*/ 4317 h 4317"/>
                <a:gd name="T2" fmla="*/ 0 w 3738"/>
                <a:gd name="T3" fmla="*/ 2159 h 4317"/>
                <a:gd name="T4" fmla="*/ 3738 w 3738"/>
                <a:gd name="T5" fmla="*/ 0 h 4317"/>
                <a:gd name="T6" fmla="*/ 3738 w 3738"/>
                <a:gd name="T7" fmla="*/ 4317 h 4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8" h="4317">
                  <a:moveTo>
                    <a:pt x="3738" y="4317"/>
                  </a:moveTo>
                  <a:cubicBezTo>
                    <a:pt x="2196" y="4317"/>
                    <a:pt x="771" y="3494"/>
                    <a:pt x="0" y="2159"/>
                  </a:cubicBezTo>
                  <a:lnTo>
                    <a:pt x="3738" y="0"/>
                  </a:lnTo>
                  <a:lnTo>
                    <a:pt x="3738" y="4317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tionIs" panose="00000400000000000000" pitchFamily="2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3539CC81-382B-4D02-9926-C78DA939C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951" y="2200276"/>
              <a:ext cx="2559050" cy="2457450"/>
            </a:xfrm>
            <a:custGeom>
              <a:avLst/>
              <a:gdLst>
                <a:gd name="T0" fmla="*/ 771 w 4509"/>
                <a:gd name="T1" fmla="*/ 4317 h 4317"/>
                <a:gd name="T2" fmla="*/ 771 w 4509"/>
                <a:gd name="T3" fmla="*/ 0 h 4317"/>
                <a:gd name="T4" fmla="*/ 4509 w 4509"/>
                <a:gd name="T5" fmla="*/ 2158 h 4317"/>
                <a:gd name="T6" fmla="*/ 771 w 4509"/>
                <a:gd name="T7" fmla="*/ 4317 h 4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09" h="4317">
                  <a:moveTo>
                    <a:pt x="771" y="4317"/>
                  </a:moveTo>
                  <a:cubicBezTo>
                    <a:pt x="0" y="2981"/>
                    <a:pt x="0" y="1336"/>
                    <a:pt x="771" y="0"/>
                  </a:cubicBezTo>
                  <a:lnTo>
                    <a:pt x="4509" y="2158"/>
                  </a:lnTo>
                  <a:lnTo>
                    <a:pt x="771" y="4317"/>
                  </a:lnTo>
                  <a:close/>
                </a:path>
              </a:pathLst>
            </a:custGeom>
            <a:solidFill>
              <a:srgbClr val="4472C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tionIs" panose="00000400000000000000" pitchFamily="2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29BBB405-8EA1-4F62-9D9E-6E35321E8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101" y="971551"/>
              <a:ext cx="2120900" cy="2457450"/>
            </a:xfrm>
            <a:custGeom>
              <a:avLst/>
              <a:gdLst>
                <a:gd name="T0" fmla="*/ 0 w 3738"/>
                <a:gd name="T1" fmla="*/ 2158 h 4316"/>
                <a:gd name="T2" fmla="*/ 3738 w 3738"/>
                <a:gd name="T3" fmla="*/ 0 h 4316"/>
                <a:gd name="T4" fmla="*/ 3738 w 3738"/>
                <a:gd name="T5" fmla="*/ 4316 h 4316"/>
                <a:gd name="T6" fmla="*/ 0 w 3738"/>
                <a:gd name="T7" fmla="*/ 2158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8" h="4316">
                  <a:moveTo>
                    <a:pt x="0" y="2158"/>
                  </a:moveTo>
                  <a:cubicBezTo>
                    <a:pt x="771" y="823"/>
                    <a:pt x="2196" y="0"/>
                    <a:pt x="3738" y="0"/>
                  </a:cubicBezTo>
                  <a:lnTo>
                    <a:pt x="3738" y="4316"/>
                  </a:lnTo>
                  <a:lnTo>
                    <a:pt x="0" y="2158"/>
                  </a:lnTo>
                  <a:close/>
                </a:path>
              </a:pathLst>
            </a:custGeom>
            <a:solidFill>
              <a:srgbClr val="00B0F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tionIs" panose="00000400000000000000" pitchFamily="2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547D7F-C3F2-4A1E-B4B5-819C943658DE}"/>
                </a:ext>
              </a:extLst>
            </p:cNvPr>
            <p:cNvSpPr txBox="1"/>
            <p:nvPr/>
          </p:nvSpPr>
          <p:spPr>
            <a:xfrm rot="7351892">
              <a:off x="6133968" y="1676758"/>
              <a:ext cx="1354126" cy="86882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ctionIs" panose="00000400000000000000" pitchFamily="2" charset="0"/>
                  <a:ea typeface="+mn-ea"/>
                  <a:cs typeface="Times New Roman" panose="02020603050405020304" pitchFamily="18" charset="0"/>
                </a:rPr>
                <a:t>في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9A7760-0904-418E-B16E-2CC29269C895}"/>
                </a:ext>
              </a:extLst>
            </p:cNvPr>
            <p:cNvSpPr txBox="1"/>
            <p:nvPr/>
          </p:nvSpPr>
          <p:spPr>
            <a:xfrm rot="11739413">
              <a:off x="6779369" y="3027278"/>
              <a:ext cx="1604895" cy="9780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ctionIs" panose="00000400000000000000" pitchFamily="2" charset="0"/>
                  <a:ea typeface="+mn-ea"/>
                  <a:cs typeface="Arial" panose="020B0604020202020204" pitchFamily="34" charset="0"/>
                </a:rPr>
                <a:t>بين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C4D951-9B4C-46C9-8D7C-AB096FF1ED9C}"/>
                </a:ext>
              </a:extLst>
            </p:cNvPr>
            <p:cNvSpPr txBox="1"/>
            <p:nvPr/>
          </p:nvSpPr>
          <p:spPr>
            <a:xfrm rot="14871351">
              <a:off x="6020800" y="4257646"/>
              <a:ext cx="1415873" cy="7785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ctionIs" panose="00000400000000000000" pitchFamily="2" charset="0"/>
                  <a:ea typeface="+mn-ea"/>
                  <a:cs typeface="Arial" panose="020B0604020202020204" pitchFamily="34" charset="0"/>
                </a:rPr>
                <a:t>خلف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7DBD52-B217-4C70-99F4-870FB5096839}"/>
                </a:ext>
              </a:extLst>
            </p:cNvPr>
            <p:cNvSpPr txBox="1"/>
            <p:nvPr/>
          </p:nvSpPr>
          <p:spPr>
            <a:xfrm rot="18705354">
              <a:off x="4398390" y="4192198"/>
              <a:ext cx="1790952" cy="9383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ctionIs" panose="00000400000000000000" pitchFamily="2" charset="0"/>
                  <a:ea typeface="+mn-ea"/>
                  <a:cs typeface="Arial" panose="020B0604020202020204" pitchFamily="34" charset="0"/>
                </a:rPr>
                <a:t>صباحاً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4CAD39-9D8A-4DF1-BA08-40757137F6E3}"/>
                </a:ext>
              </a:extLst>
            </p:cNvPr>
            <p:cNvSpPr txBox="1"/>
            <p:nvPr/>
          </p:nvSpPr>
          <p:spPr>
            <a:xfrm rot="288729">
              <a:off x="3932293" y="3021679"/>
              <a:ext cx="1295072" cy="83313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ctionIs" panose="00000400000000000000" pitchFamily="2" charset="0"/>
                  <a:ea typeface="+mn-ea"/>
                  <a:cs typeface="Arial" panose="020B0604020202020204" pitchFamily="34" charset="0"/>
                </a:rPr>
                <a:t>تحت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2414449-E065-4842-8712-141E31830A44}"/>
                </a:ext>
              </a:extLst>
            </p:cNvPr>
            <p:cNvSpPr txBox="1"/>
            <p:nvPr/>
          </p:nvSpPr>
          <p:spPr>
            <a:xfrm rot="2835940">
              <a:off x="4425978" y="1783945"/>
              <a:ext cx="1823287" cy="9383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ctionIs" panose="00000400000000000000" pitchFamily="2" charset="0"/>
                  <a:ea typeface="+mn-ea"/>
                  <a:cs typeface="Times New Roman" panose="02020603050405020304" pitchFamily="18" charset="0"/>
                </a:rPr>
                <a:t>ليلاً</a:t>
              </a:r>
            </a:p>
          </p:txBody>
        </p:sp>
      </p:grpSp>
      <p:sp>
        <p:nvSpPr>
          <p:cNvPr id="17" name="Pentagon 62">
            <a:extLst>
              <a:ext uri="{FF2B5EF4-FFF2-40B4-BE49-F238E27FC236}">
                <a16:creationId xmlns:a16="http://schemas.microsoft.com/office/drawing/2014/main" id="{D86321A8-DB8D-4E30-B4BD-428DA4E4FC7D}"/>
              </a:ext>
            </a:extLst>
          </p:cNvPr>
          <p:cNvSpPr/>
          <p:nvPr/>
        </p:nvSpPr>
        <p:spPr>
          <a:xfrm>
            <a:off x="2605081" y="2997063"/>
            <a:ext cx="591765" cy="538504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073C76-336E-4F8D-8693-37A4D764DF49}"/>
              </a:ext>
            </a:extLst>
          </p:cNvPr>
          <p:cNvSpPr/>
          <p:nvPr/>
        </p:nvSpPr>
        <p:spPr>
          <a:xfrm>
            <a:off x="703768" y="1364263"/>
            <a:ext cx="1527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AE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هيا نقرأ</a:t>
            </a:r>
            <a:endParaRPr lang="en-US" sz="6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50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7A6B-6B77-4D28-A378-F6543ED224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31" t="12906" r="55000" b="18548"/>
          <a:stretch/>
        </p:blipFill>
        <p:spPr>
          <a:xfrm rot="1179182">
            <a:off x="7818120" y="1702568"/>
            <a:ext cx="2566866" cy="34528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F6148D-86F2-49B4-B031-1B4605B67991}"/>
              </a:ext>
            </a:extLst>
          </p:cNvPr>
          <p:cNvSpPr/>
          <p:nvPr/>
        </p:nvSpPr>
        <p:spPr>
          <a:xfrm>
            <a:off x="4094522" y="2551837"/>
            <a:ext cx="28119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حل الأنشطة</a:t>
            </a:r>
          </a:p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19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1BA312-B700-41C6-9CCE-E5A3C90E378C}"/>
              </a:ext>
            </a:extLst>
          </p:cNvPr>
          <p:cNvSpPr/>
          <p:nvPr/>
        </p:nvSpPr>
        <p:spPr>
          <a:xfrm>
            <a:off x="669904" y="1400544"/>
            <a:ext cx="1348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buClr>
                <a:srgbClr val="000000"/>
              </a:buClr>
              <a:defRPr/>
            </a:pPr>
            <a:r>
              <a:rPr lang="ar-AE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الانشطة</a:t>
            </a:r>
          </a:p>
        </p:txBody>
      </p:sp>
    </p:spTree>
    <p:extLst>
      <p:ext uri="{BB962C8B-B14F-4D97-AF65-F5344CB8AC3E}">
        <p14:creationId xmlns:p14="http://schemas.microsoft.com/office/powerpoint/2010/main" val="347129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3682;p80">
            <a:extLst>
              <a:ext uri="{FF2B5EF4-FFF2-40B4-BE49-F238E27FC236}">
                <a16:creationId xmlns:a16="http://schemas.microsoft.com/office/drawing/2014/main" id="{4B52A5FE-3BF5-4038-B5A7-3A7EFD49BCE0}"/>
              </a:ext>
            </a:extLst>
          </p:cNvPr>
          <p:cNvGrpSpPr/>
          <p:nvPr/>
        </p:nvGrpSpPr>
        <p:grpSpPr>
          <a:xfrm>
            <a:off x="2730230" y="4085655"/>
            <a:ext cx="1108467" cy="2310667"/>
            <a:chOff x="-4018550" y="6383788"/>
            <a:chExt cx="831350" cy="1733000"/>
          </a:xfrm>
        </p:grpSpPr>
        <p:sp>
          <p:nvSpPr>
            <p:cNvPr id="21" name="Google Shape;3683;p80">
              <a:extLst>
                <a:ext uri="{FF2B5EF4-FFF2-40B4-BE49-F238E27FC236}">
                  <a16:creationId xmlns:a16="http://schemas.microsoft.com/office/drawing/2014/main" id="{DAC84557-538F-415C-B136-4A8FBD024DE3}"/>
                </a:ext>
              </a:extLst>
            </p:cNvPr>
            <p:cNvSpPr/>
            <p:nvPr/>
          </p:nvSpPr>
          <p:spPr>
            <a:xfrm>
              <a:off x="-3860500" y="696303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42" y="1"/>
                  </a:moveTo>
                  <a:cubicBezTo>
                    <a:pt x="7791" y="1"/>
                    <a:pt x="6764" y="59"/>
                    <a:pt x="5685" y="182"/>
                  </a:cubicBezTo>
                  <a:cubicBezTo>
                    <a:pt x="5685" y="182"/>
                    <a:pt x="1" y="759"/>
                    <a:pt x="305" y="4194"/>
                  </a:cubicBezTo>
                  <a:cubicBezTo>
                    <a:pt x="639" y="7659"/>
                    <a:pt x="365" y="15471"/>
                    <a:pt x="2189" y="18358"/>
                  </a:cubicBezTo>
                  <a:cubicBezTo>
                    <a:pt x="2453" y="18753"/>
                    <a:pt x="3668" y="18905"/>
                    <a:pt x="5264" y="18905"/>
                  </a:cubicBezTo>
                  <a:cubicBezTo>
                    <a:pt x="8454" y="18905"/>
                    <a:pt x="13162" y="18298"/>
                    <a:pt x="14803" y="17811"/>
                  </a:cubicBezTo>
                  <a:cubicBezTo>
                    <a:pt x="17265" y="17082"/>
                    <a:pt x="17326" y="14802"/>
                    <a:pt x="17053" y="12462"/>
                  </a:cubicBezTo>
                  <a:cubicBezTo>
                    <a:pt x="16779" y="10121"/>
                    <a:pt x="16019" y="4559"/>
                    <a:pt x="15199" y="2066"/>
                  </a:cubicBezTo>
                  <a:cubicBezTo>
                    <a:pt x="14768" y="798"/>
                    <a:pt x="12265" y="1"/>
                    <a:pt x="8742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3684;p80">
              <a:extLst>
                <a:ext uri="{FF2B5EF4-FFF2-40B4-BE49-F238E27FC236}">
                  <a16:creationId xmlns:a16="http://schemas.microsoft.com/office/drawing/2014/main" id="{B1B9257A-F9CC-4B93-9DDE-D80B20D50478}"/>
                </a:ext>
              </a:extLst>
            </p:cNvPr>
            <p:cNvSpPr/>
            <p:nvPr/>
          </p:nvSpPr>
          <p:spPr>
            <a:xfrm>
              <a:off x="-3845300" y="696228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72" y="0"/>
                  </a:moveTo>
                  <a:cubicBezTo>
                    <a:pt x="7821" y="0"/>
                    <a:pt x="6795" y="59"/>
                    <a:pt x="5715" y="181"/>
                  </a:cubicBezTo>
                  <a:cubicBezTo>
                    <a:pt x="5715" y="181"/>
                    <a:pt x="1" y="759"/>
                    <a:pt x="335" y="4194"/>
                  </a:cubicBezTo>
                  <a:cubicBezTo>
                    <a:pt x="669" y="7659"/>
                    <a:pt x="365" y="15470"/>
                    <a:pt x="2219" y="18358"/>
                  </a:cubicBezTo>
                  <a:cubicBezTo>
                    <a:pt x="2473" y="18753"/>
                    <a:pt x="3685" y="18905"/>
                    <a:pt x="5280" y="18905"/>
                  </a:cubicBezTo>
                  <a:cubicBezTo>
                    <a:pt x="8471" y="18905"/>
                    <a:pt x="13192" y="18297"/>
                    <a:pt x="14834" y="17811"/>
                  </a:cubicBezTo>
                  <a:cubicBezTo>
                    <a:pt x="17265" y="17081"/>
                    <a:pt x="17326" y="14802"/>
                    <a:pt x="17053" y="12461"/>
                  </a:cubicBezTo>
                  <a:cubicBezTo>
                    <a:pt x="16779" y="10121"/>
                    <a:pt x="16019" y="4558"/>
                    <a:pt x="15198" y="2066"/>
                  </a:cubicBezTo>
                  <a:cubicBezTo>
                    <a:pt x="14792" y="798"/>
                    <a:pt x="12294" y="0"/>
                    <a:pt x="877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3685;p80">
              <a:extLst>
                <a:ext uri="{FF2B5EF4-FFF2-40B4-BE49-F238E27FC236}">
                  <a16:creationId xmlns:a16="http://schemas.microsoft.com/office/drawing/2014/main" id="{2ACC807B-C019-47AF-A259-332D576FB715}"/>
                </a:ext>
              </a:extLst>
            </p:cNvPr>
            <p:cNvSpPr/>
            <p:nvPr/>
          </p:nvSpPr>
          <p:spPr>
            <a:xfrm>
              <a:off x="-3544375" y="7900713"/>
              <a:ext cx="148200" cy="146875"/>
            </a:xfrm>
            <a:custGeom>
              <a:avLst/>
              <a:gdLst/>
              <a:ahLst/>
              <a:cxnLst/>
              <a:rect l="l" t="t" r="r" b="b"/>
              <a:pathLst>
                <a:path w="5928" h="5875" extrusionOk="0">
                  <a:moveTo>
                    <a:pt x="5927" y="1"/>
                  </a:moveTo>
                  <a:cubicBezTo>
                    <a:pt x="4327" y="667"/>
                    <a:pt x="2516" y="960"/>
                    <a:pt x="741" y="960"/>
                  </a:cubicBezTo>
                  <a:cubicBezTo>
                    <a:pt x="493" y="960"/>
                    <a:pt x="246" y="954"/>
                    <a:pt x="0" y="943"/>
                  </a:cubicBezTo>
                  <a:lnTo>
                    <a:pt x="0" y="943"/>
                  </a:lnTo>
                  <a:lnTo>
                    <a:pt x="243" y="5289"/>
                  </a:lnTo>
                  <a:cubicBezTo>
                    <a:pt x="1045" y="5737"/>
                    <a:pt x="1970" y="5874"/>
                    <a:pt x="2802" y="5874"/>
                  </a:cubicBezTo>
                  <a:cubicBezTo>
                    <a:pt x="4116" y="5874"/>
                    <a:pt x="5198" y="5533"/>
                    <a:pt x="5198" y="5533"/>
                  </a:cubicBezTo>
                  <a:cubicBezTo>
                    <a:pt x="5532" y="4712"/>
                    <a:pt x="5775" y="1946"/>
                    <a:pt x="592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3686;p80">
              <a:extLst>
                <a:ext uri="{FF2B5EF4-FFF2-40B4-BE49-F238E27FC236}">
                  <a16:creationId xmlns:a16="http://schemas.microsoft.com/office/drawing/2014/main" id="{653988E5-F09F-478E-B4CD-9AFC4B778AF7}"/>
                </a:ext>
              </a:extLst>
            </p:cNvPr>
            <p:cNvSpPr/>
            <p:nvPr/>
          </p:nvSpPr>
          <p:spPr>
            <a:xfrm>
              <a:off x="-3548175" y="7848288"/>
              <a:ext cx="155050" cy="76425"/>
            </a:xfrm>
            <a:custGeom>
              <a:avLst/>
              <a:gdLst/>
              <a:ahLst/>
              <a:cxnLst/>
              <a:rect l="l" t="t" r="r" b="b"/>
              <a:pathLst>
                <a:path w="6202" h="3057" extrusionOk="0">
                  <a:moveTo>
                    <a:pt x="0" y="0"/>
                  </a:moveTo>
                  <a:lnTo>
                    <a:pt x="152" y="3040"/>
                  </a:lnTo>
                  <a:cubicBezTo>
                    <a:pt x="398" y="3051"/>
                    <a:pt x="645" y="3057"/>
                    <a:pt x="893" y="3057"/>
                  </a:cubicBezTo>
                  <a:cubicBezTo>
                    <a:pt x="2668" y="3057"/>
                    <a:pt x="4479" y="2764"/>
                    <a:pt x="6079" y="2098"/>
                  </a:cubicBezTo>
                  <a:cubicBezTo>
                    <a:pt x="6171" y="973"/>
                    <a:pt x="6201" y="91"/>
                    <a:pt x="6201" y="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3687;p80">
              <a:extLst>
                <a:ext uri="{FF2B5EF4-FFF2-40B4-BE49-F238E27FC236}">
                  <a16:creationId xmlns:a16="http://schemas.microsoft.com/office/drawing/2014/main" id="{A97AB53A-A0AE-40D4-A271-42F18A8A39F9}"/>
                </a:ext>
              </a:extLst>
            </p:cNvPr>
            <p:cNvSpPr/>
            <p:nvPr/>
          </p:nvSpPr>
          <p:spPr>
            <a:xfrm>
              <a:off x="-35400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2204" y="1"/>
                  </a:moveTo>
                  <a:cubicBezTo>
                    <a:pt x="943" y="1"/>
                    <a:pt x="1" y="55"/>
                    <a:pt x="11" y="217"/>
                  </a:cubicBezTo>
                  <a:cubicBezTo>
                    <a:pt x="41" y="703"/>
                    <a:pt x="132" y="1007"/>
                    <a:pt x="132" y="1007"/>
                  </a:cubicBezTo>
                  <a:cubicBezTo>
                    <a:pt x="132" y="1007"/>
                    <a:pt x="923" y="1190"/>
                    <a:pt x="2625" y="1433"/>
                  </a:cubicBezTo>
                  <a:cubicBezTo>
                    <a:pt x="3132" y="1504"/>
                    <a:pt x="3668" y="1533"/>
                    <a:pt x="4200" y="1533"/>
                  </a:cubicBezTo>
                  <a:cubicBezTo>
                    <a:pt x="5485" y="1533"/>
                    <a:pt x="6745" y="1361"/>
                    <a:pt x="7518" y="1190"/>
                  </a:cubicBezTo>
                  <a:cubicBezTo>
                    <a:pt x="8613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3688;p80">
              <a:extLst>
                <a:ext uri="{FF2B5EF4-FFF2-40B4-BE49-F238E27FC236}">
                  <a16:creationId xmlns:a16="http://schemas.microsoft.com/office/drawing/2014/main" id="{69B47FFE-23C4-4535-A1B3-5A92F5D37759}"/>
                </a:ext>
              </a:extLst>
            </p:cNvPr>
            <p:cNvSpPr/>
            <p:nvPr/>
          </p:nvSpPr>
          <p:spPr>
            <a:xfrm>
              <a:off x="-3404550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1186" y="0"/>
                  </a:moveTo>
                  <a:cubicBezTo>
                    <a:pt x="608" y="700"/>
                    <a:pt x="213" y="1459"/>
                    <a:pt x="0" y="2280"/>
                  </a:cubicBezTo>
                  <a:cubicBezTo>
                    <a:pt x="1793" y="2189"/>
                    <a:pt x="3222" y="1855"/>
                    <a:pt x="3100" y="1338"/>
                  </a:cubicBezTo>
                  <a:cubicBezTo>
                    <a:pt x="2979" y="791"/>
                    <a:pt x="2067" y="335"/>
                    <a:pt x="118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3689;p80">
              <a:extLst>
                <a:ext uri="{FF2B5EF4-FFF2-40B4-BE49-F238E27FC236}">
                  <a16:creationId xmlns:a16="http://schemas.microsoft.com/office/drawing/2014/main" id="{1B843946-0279-4953-83D1-B014C379A534}"/>
                </a:ext>
              </a:extLst>
            </p:cNvPr>
            <p:cNvSpPr/>
            <p:nvPr/>
          </p:nvSpPr>
          <p:spPr>
            <a:xfrm>
              <a:off x="-3545150" y="8032938"/>
              <a:ext cx="170250" cy="75125"/>
            </a:xfrm>
            <a:custGeom>
              <a:avLst/>
              <a:gdLst/>
              <a:ahLst/>
              <a:cxnLst/>
              <a:rect l="l" t="t" r="r" b="b"/>
              <a:pathLst>
                <a:path w="6810" h="3005" extrusionOk="0">
                  <a:moveTo>
                    <a:pt x="274" y="0"/>
                  </a:moveTo>
                  <a:cubicBezTo>
                    <a:pt x="1" y="1034"/>
                    <a:pt x="274" y="2493"/>
                    <a:pt x="274" y="2493"/>
                  </a:cubicBezTo>
                  <a:cubicBezTo>
                    <a:pt x="1364" y="2839"/>
                    <a:pt x="3018" y="3005"/>
                    <a:pt x="4580" y="3005"/>
                  </a:cubicBezTo>
                  <a:cubicBezTo>
                    <a:pt x="4935" y="3005"/>
                    <a:pt x="5286" y="2996"/>
                    <a:pt x="5624" y="2979"/>
                  </a:cubicBezTo>
                  <a:cubicBezTo>
                    <a:pt x="5837" y="2158"/>
                    <a:pt x="6232" y="1399"/>
                    <a:pt x="6810" y="699"/>
                  </a:cubicBezTo>
                  <a:cubicBezTo>
                    <a:pt x="5989" y="426"/>
                    <a:pt x="5229" y="244"/>
                    <a:pt x="5229" y="244"/>
                  </a:cubicBezTo>
                  <a:cubicBezTo>
                    <a:pt x="4477" y="452"/>
                    <a:pt x="3765" y="528"/>
                    <a:pt x="3127" y="528"/>
                  </a:cubicBezTo>
                  <a:cubicBezTo>
                    <a:pt x="1442" y="528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3690;p80">
              <a:extLst>
                <a:ext uri="{FF2B5EF4-FFF2-40B4-BE49-F238E27FC236}">
                  <a16:creationId xmlns:a16="http://schemas.microsoft.com/office/drawing/2014/main" id="{D459E2D4-361F-4CA6-9C2B-5A13F53800B4}"/>
                </a:ext>
              </a:extLst>
            </p:cNvPr>
            <p:cNvSpPr/>
            <p:nvPr/>
          </p:nvSpPr>
          <p:spPr>
            <a:xfrm>
              <a:off x="-3412100" y="8003288"/>
              <a:ext cx="43525" cy="47725"/>
            </a:xfrm>
            <a:custGeom>
              <a:avLst/>
              <a:gdLst/>
              <a:ahLst/>
              <a:cxnLst/>
              <a:rect l="l" t="t" r="r" b="b"/>
              <a:pathLst>
                <a:path w="1741" h="1909" extrusionOk="0">
                  <a:moveTo>
                    <a:pt x="671" y="183"/>
                  </a:moveTo>
                  <a:cubicBezTo>
                    <a:pt x="902" y="183"/>
                    <a:pt x="600" y="983"/>
                    <a:pt x="545" y="1065"/>
                  </a:cubicBezTo>
                  <a:cubicBezTo>
                    <a:pt x="483" y="1174"/>
                    <a:pt x="421" y="1291"/>
                    <a:pt x="354" y="1408"/>
                  </a:cubicBezTo>
                  <a:lnTo>
                    <a:pt x="354" y="1408"/>
                  </a:lnTo>
                  <a:cubicBezTo>
                    <a:pt x="353" y="1409"/>
                    <a:pt x="352" y="1410"/>
                    <a:pt x="351" y="1412"/>
                  </a:cubicBezTo>
                  <a:lnTo>
                    <a:pt x="351" y="1412"/>
                  </a:lnTo>
                  <a:cubicBezTo>
                    <a:pt x="348" y="1283"/>
                    <a:pt x="348" y="1155"/>
                    <a:pt x="363" y="1034"/>
                  </a:cubicBezTo>
                  <a:cubicBezTo>
                    <a:pt x="363" y="852"/>
                    <a:pt x="363" y="335"/>
                    <a:pt x="576" y="214"/>
                  </a:cubicBezTo>
                  <a:cubicBezTo>
                    <a:pt x="614" y="193"/>
                    <a:pt x="646" y="183"/>
                    <a:pt x="671" y="183"/>
                  </a:cubicBezTo>
                  <a:close/>
                  <a:moveTo>
                    <a:pt x="1191" y="931"/>
                  </a:moveTo>
                  <a:cubicBezTo>
                    <a:pt x="1319" y="931"/>
                    <a:pt x="1353" y="1081"/>
                    <a:pt x="1275" y="1186"/>
                  </a:cubicBezTo>
                  <a:cubicBezTo>
                    <a:pt x="1097" y="1466"/>
                    <a:pt x="749" y="1597"/>
                    <a:pt x="426" y="1685"/>
                  </a:cubicBezTo>
                  <a:lnTo>
                    <a:pt x="426" y="1685"/>
                  </a:lnTo>
                  <a:cubicBezTo>
                    <a:pt x="539" y="1511"/>
                    <a:pt x="645" y="1330"/>
                    <a:pt x="788" y="1186"/>
                  </a:cubicBezTo>
                  <a:cubicBezTo>
                    <a:pt x="880" y="1095"/>
                    <a:pt x="1001" y="974"/>
                    <a:pt x="1123" y="943"/>
                  </a:cubicBezTo>
                  <a:cubicBezTo>
                    <a:pt x="1148" y="935"/>
                    <a:pt x="1170" y="931"/>
                    <a:pt x="1191" y="931"/>
                  </a:cubicBezTo>
                  <a:close/>
                  <a:moveTo>
                    <a:pt x="646" y="0"/>
                  </a:moveTo>
                  <a:cubicBezTo>
                    <a:pt x="1" y="0"/>
                    <a:pt x="120" y="1403"/>
                    <a:pt x="120" y="1794"/>
                  </a:cubicBezTo>
                  <a:cubicBezTo>
                    <a:pt x="120" y="1870"/>
                    <a:pt x="181" y="1908"/>
                    <a:pt x="241" y="1908"/>
                  </a:cubicBezTo>
                  <a:cubicBezTo>
                    <a:pt x="295" y="1908"/>
                    <a:pt x="349" y="1878"/>
                    <a:pt x="361" y="1819"/>
                  </a:cubicBezTo>
                  <a:lnTo>
                    <a:pt x="361" y="1819"/>
                  </a:lnTo>
                  <a:cubicBezTo>
                    <a:pt x="840" y="1776"/>
                    <a:pt x="1741" y="1495"/>
                    <a:pt x="1518" y="882"/>
                  </a:cubicBezTo>
                  <a:cubicBezTo>
                    <a:pt x="1468" y="765"/>
                    <a:pt x="1353" y="722"/>
                    <a:pt x="1239" y="722"/>
                  </a:cubicBezTo>
                  <a:cubicBezTo>
                    <a:pt x="1147" y="722"/>
                    <a:pt x="1056" y="750"/>
                    <a:pt x="1001" y="791"/>
                  </a:cubicBezTo>
                  <a:cubicBezTo>
                    <a:pt x="945" y="822"/>
                    <a:pt x="891" y="855"/>
                    <a:pt x="841" y="891"/>
                  </a:cubicBezTo>
                  <a:lnTo>
                    <a:pt x="841" y="891"/>
                  </a:lnTo>
                  <a:cubicBezTo>
                    <a:pt x="1026" y="448"/>
                    <a:pt x="1096" y="17"/>
                    <a:pt x="667" y="1"/>
                  </a:cubicBezTo>
                  <a:cubicBezTo>
                    <a:pt x="660" y="1"/>
                    <a:pt x="653" y="0"/>
                    <a:pt x="64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3691;p80">
              <a:extLst>
                <a:ext uri="{FF2B5EF4-FFF2-40B4-BE49-F238E27FC236}">
                  <a16:creationId xmlns:a16="http://schemas.microsoft.com/office/drawing/2014/main" id="{B3A39CD0-D6EB-437C-ACE2-8D40C664A486}"/>
                </a:ext>
              </a:extLst>
            </p:cNvPr>
            <p:cNvSpPr/>
            <p:nvPr/>
          </p:nvSpPr>
          <p:spPr>
            <a:xfrm>
              <a:off x="-3785275" y="7848288"/>
              <a:ext cx="155050" cy="81325"/>
            </a:xfrm>
            <a:custGeom>
              <a:avLst/>
              <a:gdLst/>
              <a:ahLst/>
              <a:cxnLst/>
              <a:rect l="l" t="t" r="r" b="b"/>
              <a:pathLst>
                <a:path w="6202" h="3253" extrusionOk="0">
                  <a:moveTo>
                    <a:pt x="6202" y="0"/>
                  </a:moveTo>
                  <a:lnTo>
                    <a:pt x="1" y="91"/>
                  </a:lnTo>
                  <a:cubicBezTo>
                    <a:pt x="1" y="91"/>
                    <a:pt x="62" y="1581"/>
                    <a:pt x="214" y="3253"/>
                  </a:cubicBezTo>
                  <a:cubicBezTo>
                    <a:pt x="2250" y="3222"/>
                    <a:pt x="4287" y="2584"/>
                    <a:pt x="6110" y="1642"/>
                  </a:cubicBezTo>
                  <a:lnTo>
                    <a:pt x="6202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3692;p80">
              <a:extLst>
                <a:ext uri="{FF2B5EF4-FFF2-40B4-BE49-F238E27FC236}">
                  <a16:creationId xmlns:a16="http://schemas.microsoft.com/office/drawing/2014/main" id="{F03BE3DB-BC0A-4F28-9B88-9B28B794A22C}"/>
                </a:ext>
              </a:extLst>
            </p:cNvPr>
            <p:cNvSpPr/>
            <p:nvPr/>
          </p:nvSpPr>
          <p:spPr>
            <a:xfrm>
              <a:off x="-3779950" y="7888563"/>
              <a:ext cx="147450" cy="158850"/>
            </a:xfrm>
            <a:custGeom>
              <a:avLst/>
              <a:gdLst/>
              <a:ahLst/>
              <a:cxnLst/>
              <a:rect l="l" t="t" r="r" b="b"/>
              <a:pathLst>
                <a:path w="5898" h="6354" extrusionOk="0">
                  <a:moveTo>
                    <a:pt x="5897" y="0"/>
                  </a:moveTo>
                  <a:lnTo>
                    <a:pt x="5897" y="0"/>
                  </a:lnTo>
                  <a:cubicBezTo>
                    <a:pt x="4074" y="973"/>
                    <a:pt x="2037" y="1611"/>
                    <a:pt x="1" y="1642"/>
                  </a:cubicBezTo>
                  <a:cubicBezTo>
                    <a:pt x="153" y="3374"/>
                    <a:pt x="365" y="5350"/>
                    <a:pt x="639" y="6019"/>
                  </a:cubicBezTo>
                  <a:cubicBezTo>
                    <a:pt x="639" y="6019"/>
                    <a:pt x="1700" y="6353"/>
                    <a:pt x="2995" y="6353"/>
                  </a:cubicBezTo>
                  <a:cubicBezTo>
                    <a:pt x="3838" y="6353"/>
                    <a:pt x="4779" y="6212"/>
                    <a:pt x="5593" y="5745"/>
                  </a:cubicBezTo>
                  <a:lnTo>
                    <a:pt x="5897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3693;p80">
              <a:extLst>
                <a:ext uri="{FF2B5EF4-FFF2-40B4-BE49-F238E27FC236}">
                  <a16:creationId xmlns:a16="http://schemas.microsoft.com/office/drawing/2014/main" id="{CF7DE274-565C-4FA0-AF51-AB4B4EBEDFA3}"/>
                </a:ext>
              </a:extLst>
            </p:cNvPr>
            <p:cNvSpPr/>
            <p:nvPr/>
          </p:nvSpPr>
          <p:spPr>
            <a:xfrm>
              <a:off x="-3853650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1" y="1"/>
                  </a:moveTo>
                  <a:cubicBezTo>
                    <a:pt x="3871" y="1"/>
                    <a:pt x="61" y="217"/>
                    <a:pt x="61" y="217"/>
                  </a:cubicBezTo>
                  <a:cubicBezTo>
                    <a:pt x="61" y="217"/>
                    <a:pt x="0" y="916"/>
                    <a:pt x="1094" y="1190"/>
                  </a:cubicBezTo>
                  <a:cubicBezTo>
                    <a:pt x="1868" y="1361"/>
                    <a:pt x="3128" y="1533"/>
                    <a:pt x="4413" y="1533"/>
                  </a:cubicBezTo>
                  <a:cubicBezTo>
                    <a:pt x="4945" y="1533"/>
                    <a:pt x="5481" y="1504"/>
                    <a:pt x="598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72" y="703"/>
                    <a:pt x="8602" y="217"/>
                  </a:cubicBezTo>
                  <a:cubicBezTo>
                    <a:pt x="8612" y="55"/>
                    <a:pt x="7667" y="1"/>
                    <a:pt x="640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3694;p80">
              <a:extLst>
                <a:ext uri="{FF2B5EF4-FFF2-40B4-BE49-F238E27FC236}">
                  <a16:creationId xmlns:a16="http://schemas.microsoft.com/office/drawing/2014/main" id="{956977EE-072C-4060-940C-F1AF204A0503}"/>
                </a:ext>
              </a:extLst>
            </p:cNvPr>
            <p:cNvSpPr/>
            <p:nvPr/>
          </p:nvSpPr>
          <p:spPr>
            <a:xfrm>
              <a:off x="-3854425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2037" y="0"/>
                  </a:moveTo>
                  <a:cubicBezTo>
                    <a:pt x="1156" y="335"/>
                    <a:pt x="214" y="791"/>
                    <a:pt x="92" y="1338"/>
                  </a:cubicBezTo>
                  <a:cubicBezTo>
                    <a:pt x="1" y="1855"/>
                    <a:pt x="1429" y="2189"/>
                    <a:pt x="3223" y="2280"/>
                  </a:cubicBezTo>
                  <a:cubicBezTo>
                    <a:pt x="3010" y="1459"/>
                    <a:pt x="2615" y="700"/>
                    <a:pt x="203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3695;p80">
              <a:extLst>
                <a:ext uri="{FF2B5EF4-FFF2-40B4-BE49-F238E27FC236}">
                  <a16:creationId xmlns:a16="http://schemas.microsoft.com/office/drawing/2014/main" id="{CB0FD339-2218-432F-A218-01655271CACA}"/>
                </a:ext>
              </a:extLst>
            </p:cNvPr>
            <p:cNvSpPr/>
            <p:nvPr/>
          </p:nvSpPr>
          <p:spPr>
            <a:xfrm>
              <a:off x="-3803500" y="8032938"/>
              <a:ext cx="170225" cy="75125"/>
            </a:xfrm>
            <a:custGeom>
              <a:avLst/>
              <a:gdLst/>
              <a:ahLst/>
              <a:cxnLst/>
              <a:rect l="l" t="t" r="r" b="b"/>
              <a:pathLst>
                <a:path w="6809" h="3005" extrusionOk="0">
                  <a:moveTo>
                    <a:pt x="6535" y="0"/>
                  </a:moveTo>
                  <a:cubicBezTo>
                    <a:pt x="6535" y="0"/>
                    <a:pt x="5368" y="528"/>
                    <a:pt x="3672" y="528"/>
                  </a:cubicBezTo>
                  <a:cubicBezTo>
                    <a:pt x="3029" y="528"/>
                    <a:pt x="2310" y="452"/>
                    <a:pt x="1551" y="244"/>
                  </a:cubicBezTo>
                  <a:cubicBezTo>
                    <a:pt x="1551" y="244"/>
                    <a:pt x="791" y="426"/>
                    <a:pt x="0" y="699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4" y="2996"/>
                    <a:pt x="1874" y="3005"/>
                    <a:pt x="2230" y="3005"/>
                  </a:cubicBezTo>
                  <a:cubicBezTo>
                    <a:pt x="3792" y="3005"/>
                    <a:pt x="5446" y="2839"/>
                    <a:pt x="6535" y="2493"/>
                  </a:cubicBezTo>
                  <a:cubicBezTo>
                    <a:pt x="6535" y="2493"/>
                    <a:pt x="6809" y="1034"/>
                    <a:pt x="65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3696;p80">
              <a:extLst>
                <a:ext uri="{FF2B5EF4-FFF2-40B4-BE49-F238E27FC236}">
                  <a16:creationId xmlns:a16="http://schemas.microsoft.com/office/drawing/2014/main" id="{A62918EC-0FF4-4A4D-9880-5F6FC248D4CF}"/>
                </a:ext>
              </a:extLst>
            </p:cNvPr>
            <p:cNvSpPr/>
            <p:nvPr/>
          </p:nvSpPr>
          <p:spPr>
            <a:xfrm>
              <a:off x="-3809850" y="8003288"/>
              <a:ext cx="43550" cy="47725"/>
            </a:xfrm>
            <a:custGeom>
              <a:avLst/>
              <a:gdLst/>
              <a:ahLst/>
              <a:cxnLst/>
              <a:rect l="l" t="t" r="r" b="b"/>
              <a:pathLst>
                <a:path w="1742" h="1909" extrusionOk="0">
                  <a:moveTo>
                    <a:pt x="1064" y="183"/>
                  </a:moveTo>
                  <a:cubicBezTo>
                    <a:pt x="1091" y="183"/>
                    <a:pt x="1124" y="193"/>
                    <a:pt x="1166" y="214"/>
                  </a:cubicBezTo>
                  <a:cubicBezTo>
                    <a:pt x="1379" y="335"/>
                    <a:pt x="1379" y="852"/>
                    <a:pt x="1379" y="1034"/>
                  </a:cubicBezTo>
                  <a:cubicBezTo>
                    <a:pt x="1394" y="1158"/>
                    <a:pt x="1394" y="1289"/>
                    <a:pt x="1390" y="1419"/>
                  </a:cubicBezTo>
                  <a:lnTo>
                    <a:pt x="1390" y="1419"/>
                  </a:lnTo>
                  <a:cubicBezTo>
                    <a:pt x="1369" y="1389"/>
                    <a:pt x="1347" y="1359"/>
                    <a:pt x="1324" y="1330"/>
                  </a:cubicBezTo>
                  <a:lnTo>
                    <a:pt x="1324" y="1330"/>
                  </a:lnTo>
                  <a:cubicBezTo>
                    <a:pt x="1268" y="1239"/>
                    <a:pt x="1215" y="1150"/>
                    <a:pt x="1166" y="1065"/>
                  </a:cubicBezTo>
                  <a:cubicBezTo>
                    <a:pt x="1139" y="983"/>
                    <a:pt x="815" y="183"/>
                    <a:pt x="1064" y="183"/>
                  </a:cubicBezTo>
                  <a:close/>
                  <a:moveTo>
                    <a:pt x="551" y="931"/>
                  </a:moveTo>
                  <a:cubicBezTo>
                    <a:pt x="572" y="931"/>
                    <a:pt x="594" y="935"/>
                    <a:pt x="619" y="943"/>
                  </a:cubicBezTo>
                  <a:cubicBezTo>
                    <a:pt x="741" y="974"/>
                    <a:pt x="862" y="1095"/>
                    <a:pt x="923" y="1186"/>
                  </a:cubicBezTo>
                  <a:cubicBezTo>
                    <a:pt x="1090" y="1330"/>
                    <a:pt x="1201" y="1511"/>
                    <a:pt x="1315" y="1685"/>
                  </a:cubicBezTo>
                  <a:lnTo>
                    <a:pt x="1315" y="1685"/>
                  </a:lnTo>
                  <a:cubicBezTo>
                    <a:pt x="993" y="1597"/>
                    <a:pt x="645" y="1466"/>
                    <a:pt x="467" y="1186"/>
                  </a:cubicBezTo>
                  <a:cubicBezTo>
                    <a:pt x="388" y="1081"/>
                    <a:pt x="423" y="931"/>
                    <a:pt x="551" y="931"/>
                  </a:cubicBezTo>
                  <a:close/>
                  <a:moveTo>
                    <a:pt x="1096" y="0"/>
                  </a:moveTo>
                  <a:cubicBezTo>
                    <a:pt x="1089" y="0"/>
                    <a:pt x="1082" y="1"/>
                    <a:pt x="1075" y="1"/>
                  </a:cubicBezTo>
                  <a:cubicBezTo>
                    <a:pt x="642" y="17"/>
                    <a:pt x="717" y="455"/>
                    <a:pt x="906" y="902"/>
                  </a:cubicBezTo>
                  <a:lnTo>
                    <a:pt x="906" y="902"/>
                  </a:lnTo>
                  <a:cubicBezTo>
                    <a:pt x="853" y="862"/>
                    <a:pt x="798" y="825"/>
                    <a:pt x="741" y="791"/>
                  </a:cubicBezTo>
                  <a:cubicBezTo>
                    <a:pt x="686" y="750"/>
                    <a:pt x="595" y="722"/>
                    <a:pt x="503" y="722"/>
                  </a:cubicBezTo>
                  <a:cubicBezTo>
                    <a:pt x="389" y="722"/>
                    <a:pt x="274" y="765"/>
                    <a:pt x="224" y="882"/>
                  </a:cubicBezTo>
                  <a:cubicBezTo>
                    <a:pt x="0" y="1498"/>
                    <a:pt x="884" y="1779"/>
                    <a:pt x="1381" y="1819"/>
                  </a:cubicBezTo>
                  <a:lnTo>
                    <a:pt x="1381" y="1819"/>
                  </a:lnTo>
                  <a:cubicBezTo>
                    <a:pt x="1391" y="1879"/>
                    <a:pt x="1439" y="1908"/>
                    <a:pt x="1489" y="1908"/>
                  </a:cubicBezTo>
                  <a:cubicBezTo>
                    <a:pt x="1546" y="1908"/>
                    <a:pt x="1607" y="1870"/>
                    <a:pt x="1622" y="1794"/>
                  </a:cubicBezTo>
                  <a:cubicBezTo>
                    <a:pt x="1622" y="1403"/>
                    <a:pt x="1741" y="0"/>
                    <a:pt x="109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3697;p80">
              <a:extLst>
                <a:ext uri="{FF2B5EF4-FFF2-40B4-BE49-F238E27FC236}">
                  <a16:creationId xmlns:a16="http://schemas.microsoft.com/office/drawing/2014/main" id="{468F2A61-D732-45CD-B6EB-12D2C1E984CE}"/>
                </a:ext>
              </a:extLst>
            </p:cNvPr>
            <p:cNvSpPr/>
            <p:nvPr/>
          </p:nvSpPr>
          <p:spPr>
            <a:xfrm>
              <a:off x="-3242700" y="6678813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cubicBezTo>
                    <a:pt x="0" y="61"/>
                    <a:pt x="0" y="31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3698;p80">
              <a:extLst>
                <a:ext uri="{FF2B5EF4-FFF2-40B4-BE49-F238E27FC236}">
                  <a16:creationId xmlns:a16="http://schemas.microsoft.com/office/drawing/2014/main" id="{2E522C7F-D0B9-402A-9A9F-604FF1DDC760}"/>
                </a:ext>
              </a:extLst>
            </p:cNvPr>
            <p:cNvSpPr/>
            <p:nvPr/>
          </p:nvSpPr>
          <p:spPr>
            <a:xfrm>
              <a:off x="-3422050" y="6950863"/>
              <a:ext cx="163425" cy="210500"/>
            </a:xfrm>
            <a:custGeom>
              <a:avLst/>
              <a:gdLst/>
              <a:ahLst/>
              <a:cxnLst/>
              <a:rect l="l" t="t" r="r" b="b"/>
              <a:pathLst>
                <a:path w="6537" h="8420" extrusionOk="0">
                  <a:moveTo>
                    <a:pt x="6536" y="0"/>
                  </a:moveTo>
                  <a:cubicBezTo>
                    <a:pt x="4891" y="1028"/>
                    <a:pt x="3050" y="1643"/>
                    <a:pt x="1088" y="1643"/>
                  </a:cubicBezTo>
                  <a:cubicBezTo>
                    <a:pt x="729" y="1643"/>
                    <a:pt x="367" y="1623"/>
                    <a:pt x="1" y="1581"/>
                  </a:cubicBezTo>
                  <a:lnTo>
                    <a:pt x="1" y="1581"/>
                  </a:lnTo>
                  <a:lnTo>
                    <a:pt x="1247" y="8420"/>
                  </a:lnTo>
                  <a:cubicBezTo>
                    <a:pt x="2797" y="7082"/>
                    <a:pt x="4955" y="3648"/>
                    <a:pt x="653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3699;p80">
              <a:extLst>
                <a:ext uri="{FF2B5EF4-FFF2-40B4-BE49-F238E27FC236}">
                  <a16:creationId xmlns:a16="http://schemas.microsoft.com/office/drawing/2014/main" id="{02CF16E5-C5BA-45DE-8DFE-2999E11417D1}"/>
                </a:ext>
              </a:extLst>
            </p:cNvPr>
            <p:cNvSpPr/>
            <p:nvPr/>
          </p:nvSpPr>
          <p:spPr>
            <a:xfrm>
              <a:off x="-3424325" y="6611838"/>
              <a:ext cx="237125" cy="380125"/>
            </a:xfrm>
            <a:custGeom>
              <a:avLst/>
              <a:gdLst/>
              <a:ahLst/>
              <a:cxnLst/>
              <a:rect l="l" t="t" r="r" b="b"/>
              <a:pathLst>
                <a:path w="9485" h="15205" extrusionOk="0">
                  <a:moveTo>
                    <a:pt x="7038" y="0"/>
                  </a:moveTo>
                  <a:cubicBezTo>
                    <a:pt x="6425" y="0"/>
                    <a:pt x="6019" y="2406"/>
                    <a:pt x="6019" y="2406"/>
                  </a:cubicBezTo>
                  <a:cubicBezTo>
                    <a:pt x="6019" y="2406"/>
                    <a:pt x="6354" y="35"/>
                    <a:pt x="5746" y="5"/>
                  </a:cubicBezTo>
                  <a:cubicBezTo>
                    <a:pt x="5742" y="4"/>
                    <a:pt x="5739" y="4"/>
                    <a:pt x="5735" y="4"/>
                  </a:cubicBezTo>
                  <a:cubicBezTo>
                    <a:pt x="5106" y="4"/>
                    <a:pt x="4986" y="2740"/>
                    <a:pt x="4986" y="2740"/>
                  </a:cubicBezTo>
                  <a:cubicBezTo>
                    <a:pt x="4986" y="2740"/>
                    <a:pt x="4881" y="1885"/>
                    <a:pt x="4466" y="1885"/>
                  </a:cubicBezTo>
                  <a:cubicBezTo>
                    <a:pt x="4379" y="1885"/>
                    <a:pt x="4280" y="1922"/>
                    <a:pt x="4165" y="2011"/>
                  </a:cubicBezTo>
                  <a:cubicBezTo>
                    <a:pt x="3496" y="2497"/>
                    <a:pt x="4834" y="4746"/>
                    <a:pt x="4834" y="4746"/>
                  </a:cubicBezTo>
                  <a:cubicBezTo>
                    <a:pt x="4834" y="4746"/>
                    <a:pt x="4834" y="5141"/>
                    <a:pt x="4226" y="7300"/>
                  </a:cubicBezTo>
                  <a:cubicBezTo>
                    <a:pt x="3618" y="9458"/>
                    <a:pt x="1" y="14595"/>
                    <a:pt x="1" y="14595"/>
                  </a:cubicBezTo>
                  <a:lnTo>
                    <a:pt x="92" y="15142"/>
                  </a:lnTo>
                  <a:cubicBezTo>
                    <a:pt x="458" y="15184"/>
                    <a:pt x="820" y="15204"/>
                    <a:pt x="1179" y="15204"/>
                  </a:cubicBezTo>
                  <a:cubicBezTo>
                    <a:pt x="3141" y="15204"/>
                    <a:pt x="4982" y="14589"/>
                    <a:pt x="6627" y="13561"/>
                  </a:cubicBezTo>
                  <a:cubicBezTo>
                    <a:pt x="7265" y="12102"/>
                    <a:pt x="7782" y="10613"/>
                    <a:pt x="8177" y="9214"/>
                  </a:cubicBezTo>
                  <a:cubicBezTo>
                    <a:pt x="9484" y="4199"/>
                    <a:pt x="8724" y="430"/>
                    <a:pt x="8177" y="400"/>
                  </a:cubicBezTo>
                  <a:cubicBezTo>
                    <a:pt x="8173" y="400"/>
                    <a:pt x="8169" y="399"/>
                    <a:pt x="8166" y="399"/>
                  </a:cubicBezTo>
                  <a:cubicBezTo>
                    <a:pt x="7656" y="399"/>
                    <a:pt x="7326" y="2378"/>
                    <a:pt x="7265" y="2679"/>
                  </a:cubicBezTo>
                  <a:cubicBezTo>
                    <a:pt x="7326" y="2345"/>
                    <a:pt x="7661" y="126"/>
                    <a:pt x="7083" y="5"/>
                  </a:cubicBezTo>
                  <a:cubicBezTo>
                    <a:pt x="7068" y="2"/>
                    <a:pt x="7053" y="0"/>
                    <a:pt x="703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3700;p80">
              <a:extLst>
                <a:ext uri="{FF2B5EF4-FFF2-40B4-BE49-F238E27FC236}">
                  <a16:creationId xmlns:a16="http://schemas.microsoft.com/office/drawing/2014/main" id="{C807F800-0117-401C-8C0C-0F2510C61564}"/>
                </a:ext>
              </a:extLst>
            </p:cNvPr>
            <p:cNvSpPr/>
            <p:nvPr/>
          </p:nvSpPr>
          <p:spPr>
            <a:xfrm>
              <a:off x="-3722200" y="7038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3701;p80">
              <a:extLst>
                <a:ext uri="{FF2B5EF4-FFF2-40B4-BE49-F238E27FC236}">
                  <a16:creationId xmlns:a16="http://schemas.microsoft.com/office/drawing/2014/main" id="{77377D1F-B6B2-4C53-967F-69C2D76BB250}"/>
                </a:ext>
              </a:extLst>
            </p:cNvPr>
            <p:cNvSpPr/>
            <p:nvPr/>
          </p:nvSpPr>
          <p:spPr>
            <a:xfrm>
              <a:off x="-4015525" y="6751688"/>
              <a:ext cx="107950" cy="68975"/>
            </a:xfrm>
            <a:custGeom>
              <a:avLst/>
              <a:gdLst/>
              <a:ahLst/>
              <a:cxnLst/>
              <a:rect l="l" t="t" r="r" b="b"/>
              <a:pathLst>
                <a:path w="4318" h="2759" extrusionOk="0">
                  <a:moveTo>
                    <a:pt x="2370" y="1"/>
                  </a:moveTo>
                  <a:cubicBezTo>
                    <a:pt x="1540" y="1"/>
                    <a:pt x="705" y="246"/>
                    <a:pt x="1" y="733"/>
                  </a:cubicBezTo>
                  <a:cubicBezTo>
                    <a:pt x="161" y="1763"/>
                    <a:pt x="994" y="2759"/>
                    <a:pt x="2552" y="2759"/>
                  </a:cubicBezTo>
                  <a:cubicBezTo>
                    <a:pt x="3062" y="2759"/>
                    <a:pt x="3650" y="2652"/>
                    <a:pt x="4317" y="2405"/>
                  </a:cubicBezTo>
                  <a:lnTo>
                    <a:pt x="4317" y="490"/>
                  </a:lnTo>
                  <a:cubicBezTo>
                    <a:pt x="3718" y="163"/>
                    <a:pt x="3045" y="1"/>
                    <a:pt x="23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3702;p80">
              <a:extLst>
                <a:ext uri="{FF2B5EF4-FFF2-40B4-BE49-F238E27FC236}">
                  <a16:creationId xmlns:a16="http://schemas.microsoft.com/office/drawing/2014/main" id="{B6FAF372-4CD2-4E6B-9F98-7942BDD7481D}"/>
                </a:ext>
              </a:extLst>
            </p:cNvPr>
            <p:cNvSpPr/>
            <p:nvPr/>
          </p:nvSpPr>
          <p:spPr>
            <a:xfrm>
              <a:off x="-4018550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7" y="0"/>
                  </a:moveTo>
                  <a:cubicBezTo>
                    <a:pt x="1858" y="0"/>
                    <a:pt x="1385" y="99"/>
                    <a:pt x="912" y="368"/>
                  </a:cubicBezTo>
                  <a:cubicBezTo>
                    <a:pt x="274" y="763"/>
                    <a:pt x="0" y="1523"/>
                    <a:pt x="122" y="2283"/>
                  </a:cubicBezTo>
                  <a:cubicBezTo>
                    <a:pt x="826" y="1796"/>
                    <a:pt x="1661" y="1551"/>
                    <a:pt x="2491" y="1551"/>
                  </a:cubicBezTo>
                  <a:cubicBezTo>
                    <a:pt x="3166" y="1551"/>
                    <a:pt x="3839" y="1713"/>
                    <a:pt x="4438" y="2040"/>
                  </a:cubicBezTo>
                  <a:lnTo>
                    <a:pt x="4438" y="733"/>
                  </a:lnTo>
                  <a:cubicBezTo>
                    <a:pt x="4438" y="733"/>
                    <a:pt x="3494" y="0"/>
                    <a:pt x="229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3703;p80">
              <a:extLst>
                <a:ext uri="{FF2B5EF4-FFF2-40B4-BE49-F238E27FC236}">
                  <a16:creationId xmlns:a16="http://schemas.microsoft.com/office/drawing/2014/main" id="{7CEC879B-2DD0-46C8-B0E3-54A28CF469A5}"/>
                </a:ext>
              </a:extLst>
            </p:cNvPr>
            <p:cNvSpPr/>
            <p:nvPr/>
          </p:nvSpPr>
          <p:spPr>
            <a:xfrm>
              <a:off x="-3983600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156" y="0"/>
                  </a:moveTo>
                  <a:cubicBezTo>
                    <a:pt x="773" y="0"/>
                    <a:pt x="373" y="82"/>
                    <a:pt x="31" y="156"/>
                  </a:cubicBezTo>
                  <a:cubicBezTo>
                    <a:pt x="1" y="186"/>
                    <a:pt x="31" y="217"/>
                    <a:pt x="31" y="217"/>
                  </a:cubicBezTo>
                  <a:cubicBezTo>
                    <a:pt x="388" y="217"/>
                    <a:pt x="802" y="137"/>
                    <a:pt x="1190" y="137"/>
                  </a:cubicBezTo>
                  <a:cubicBezTo>
                    <a:pt x="1595" y="137"/>
                    <a:pt x="1971" y="224"/>
                    <a:pt x="2219" y="582"/>
                  </a:cubicBezTo>
                  <a:cubicBezTo>
                    <a:pt x="2554" y="1037"/>
                    <a:pt x="252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706" y="1585"/>
                    <a:pt x="2675" y="825"/>
                    <a:pt x="2219" y="369"/>
                  </a:cubicBezTo>
                  <a:cubicBezTo>
                    <a:pt x="1940" y="89"/>
                    <a:pt x="1557" y="0"/>
                    <a:pt x="11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3704;p80">
              <a:extLst>
                <a:ext uri="{FF2B5EF4-FFF2-40B4-BE49-F238E27FC236}">
                  <a16:creationId xmlns:a16="http://schemas.microsoft.com/office/drawing/2014/main" id="{0659C335-76DD-44F6-ACAF-FC75971CFDCF}"/>
                </a:ext>
              </a:extLst>
            </p:cNvPr>
            <p:cNvSpPr/>
            <p:nvPr/>
          </p:nvSpPr>
          <p:spPr>
            <a:xfrm>
              <a:off x="-3955200" y="6770813"/>
              <a:ext cx="39075" cy="23250"/>
            </a:xfrm>
            <a:custGeom>
              <a:avLst/>
              <a:gdLst/>
              <a:ahLst/>
              <a:cxnLst/>
              <a:rect l="l" t="t" r="r" b="b"/>
              <a:pathLst>
                <a:path w="1563" h="930" extrusionOk="0">
                  <a:moveTo>
                    <a:pt x="547" y="1"/>
                  </a:moveTo>
                  <a:cubicBezTo>
                    <a:pt x="386" y="1"/>
                    <a:pt x="218" y="55"/>
                    <a:pt x="50" y="181"/>
                  </a:cubicBezTo>
                  <a:cubicBezTo>
                    <a:pt x="0" y="230"/>
                    <a:pt x="52" y="280"/>
                    <a:pt x="106" y="280"/>
                  </a:cubicBezTo>
                  <a:cubicBezTo>
                    <a:pt x="118" y="280"/>
                    <a:pt x="130" y="277"/>
                    <a:pt x="141" y="272"/>
                  </a:cubicBezTo>
                  <a:cubicBezTo>
                    <a:pt x="280" y="216"/>
                    <a:pt x="413" y="180"/>
                    <a:pt x="542" y="180"/>
                  </a:cubicBezTo>
                  <a:cubicBezTo>
                    <a:pt x="695" y="180"/>
                    <a:pt x="844" y="231"/>
                    <a:pt x="992" y="363"/>
                  </a:cubicBezTo>
                  <a:cubicBezTo>
                    <a:pt x="1144" y="515"/>
                    <a:pt x="1266" y="728"/>
                    <a:pt x="1418" y="910"/>
                  </a:cubicBezTo>
                  <a:cubicBezTo>
                    <a:pt x="1432" y="924"/>
                    <a:pt x="1447" y="930"/>
                    <a:pt x="1462" y="930"/>
                  </a:cubicBezTo>
                  <a:cubicBezTo>
                    <a:pt x="1514" y="930"/>
                    <a:pt x="1563" y="859"/>
                    <a:pt x="1539" y="789"/>
                  </a:cubicBezTo>
                  <a:cubicBezTo>
                    <a:pt x="1341" y="371"/>
                    <a:pt x="968" y="1"/>
                    <a:pt x="5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3705;p80">
              <a:extLst>
                <a:ext uri="{FF2B5EF4-FFF2-40B4-BE49-F238E27FC236}">
                  <a16:creationId xmlns:a16="http://schemas.microsoft.com/office/drawing/2014/main" id="{A14781E0-DF79-4BDB-89FE-6F0C4C99CF06}"/>
                </a:ext>
              </a:extLst>
            </p:cNvPr>
            <p:cNvSpPr/>
            <p:nvPr/>
          </p:nvSpPr>
          <p:spPr>
            <a:xfrm>
              <a:off x="-3417475" y="6751688"/>
              <a:ext cx="107925" cy="68975"/>
            </a:xfrm>
            <a:custGeom>
              <a:avLst/>
              <a:gdLst/>
              <a:ahLst/>
              <a:cxnLst/>
              <a:rect l="l" t="t" r="r" b="b"/>
              <a:pathLst>
                <a:path w="4317" h="2759" extrusionOk="0">
                  <a:moveTo>
                    <a:pt x="1957" y="1"/>
                  </a:moveTo>
                  <a:cubicBezTo>
                    <a:pt x="1278" y="1"/>
                    <a:pt x="600" y="163"/>
                    <a:pt x="0" y="490"/>
                  </a:cubicBezTo>
                  <a:lnTo>
                    <a:pt x="0" y="2405"/>
                  </a:lnTo>
                  <a:cubicBezTo>
                    <a:pt x="675" y="2652"/>
                    <a:pt x="1269" y="2759"/>
                    <a:pt x="1783" y="2759"/>
                  </a:cubicBezTo>
                  <a:cubicBezTo>
                    <a:pt x="3352" y="2759"/>
                    <a:pt x="4179" y="1763"/>
                    <a:pt x="4317" y="733"/>
                  </a:cubicBezTo>
                  <a:cubicBezTo>
                    <a:pt x="3629" y="246"/>
                    <a:pt x="2793" y="1"/>
                    <a:pt x="195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Google Shape;3706;p80">
              <a:extLst>
                <a:ext uri="{FF2B5EF4-FFF2-40B4-BE49-F238E27FC236}">
                  <a16:creationId xmlns:a16="http://schemas.microsoft.com/office/drawing/2014/main" id="{AE6DA2EE-5959-4D67-99B7-AC84D7535FB5}"/>
                </a:ext>
              </a:extLst>
            </p:cNvPr>
            <p:cNvSpPr/>
            <p:nvPr/>
          </p:nvSpPr>
          <p:spPr>
            <a:xfrm>
              <a:off x="-3417475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1" y="0"/>
                  </a:moveTo>
                  <a:cubicBezTo>
                    <a:pt x="944" y="0"/>
                    <a:pt x="0" y="733"/>
                    <a:pt x="0" y="733"/>
                  </a:cubicBezTo>
                  <a:lnTo>
                    <a:pt x="0" y="2040"/>
                  </a:lnTo>
                  <a:cubicBezTo>
                    <a:pt x="613" y="1713"/>
                    <a:pt x="1294" y="1551"/>
                    <a:pt x="1970" y="1551"/>
                  </a:cubicBezTo>
                  <a:cubicBezTo>
                    <a:pt x="2802" y="1551"/>
                    <a:pt x="3629" y="1796"/>
                    <a:pt x="4317" y="2283"/>
                  </a:cubicBezTo>
                  <a:cubicBezTo>
                    <a:pt x="4438" y="1523"/>
                    <a:pt x="4165" y="763"/>
                    <a:pt x="3526" y="368"/>
                  </a:cubicBezTo>
                  <a:cubicBezTo>
                    <a:pt x="3053" y="99"/>
                    <a:pt x="2580" y="0"/>
                    <a:pt x="214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3707;p80">
              <a:extLst>
                <a:ext uri="{FF2B5EF4-FFF2-40B4-BE49-F238E27FC236}">
                  <a16:creationId xmlns:a16="http://schemas.microsoft.com/office/drawing/2014/main" id="{9A357CC8-52CB-4880-9D1A-27E6C716C3B4}"/>
                </a:ext>
              </a:extLst>
            </p:cNvPr>
            <p:cNvSpPr/>
            <p:nvPr/>
          </p:nvSpPr>
          <p:spPr>
            <a:xfrm>
              <a:off x="-3409125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550" y="0"/>
                  </a:moveTo>
                  <a:cubicBezTo>
                    <a:pt x="1149" y="0"/>
                    <a:pt x="767" y="89"/>
                    <a:pt x="487" y="369"/>
                  </a:cubicBezTo>
                  <a:cubicBezTo>
                    <a:pt x="31" y="855"/>
                    <a:pt x="1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213" y="1676"/>
                    <a:pt x="153" y="1037"/>
                    <a:pt x="487" y="582"/>
                  </a:cubicBezTo>
                  <a:cubicBezTo>
                    <a:pt x="730" y="217"/>
                    <a:pt x="1095" y="126"/>
                    <a:pt x="1490" y="126"/>
                  </a:cubicBezTo>
                  <a:cubicBezTo>
                    <a:pt x="1885" y="126"/>
                    <a:pt x="2311" y="217"/>
                    <a:pt x="2676" y="217"/>
                  </a:cubicBezTo>
                  <a:cubicBezTo>
                    <a:pt x="2706" y="217"/>
                    <a:pt x="2706" y="186"/>
                    <a:pt x="2676" y="156"/>
                  </a:cubicBezTo>
                  <a:cubicBezTo>
                    <a:pt x="2334" y="82"/>
                    <a:pt x="1934" y="0"/>
                    <a:pt x="155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3708;p80">
              <a:extLst>
                <a:ext uri="{FF2B5EF4-FFF2-40B4-BE49-F238E27FC236}">
                  <a16:creationId xmlns:a16="http://schemas.microsoft.com/office/drawing/2014/main" id="{4C40ED05-08A8-4ACD-BB7F-248B31F9B618}"/>
                </a:ext>
              </a:extLst>
            </p:cNvPr>
            <p:cNvSpPr/>
            <p:nvPr/>
          </p:nvSpPr>
          <p:spPr>
            <a:xfrm>
              <a:off x="-3408950" y="6770813"/>
              <a:ext cx="39100" cy="23250"/>
            </a:xfrm>
            <a:custGeom>
              <a:avLst/>
              <a:gdLst/>
              <a:ahLst/>
              <a:cxnLst/>
              <a:rect l="l" t="t" r="r" b="b"/>
              <a:pathLst>
                <a:path w="1564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1" y="859"/>
                    <a:pt x="50" y="930"/>
                    <a:pt x="116" y="930"/>
                  </a:cubicBezTo>
                  <a:cubicBezTo>
                    <a:pt x="135" y="930"/>
                    <a:pt x="156" y="924"/>
                    <a:pt x="176" y="910"/>
                  </a:cubicBezTo>
                  <a:cubicBezTo>
                    <a:pt x="328" y="728"/>
                    <a:pt x="419" y="515"/>
                    <a:pt x="602" y="363"/>
                  </a:cubicBezTo>
                  <a:cubicBezTo>
                    <a:pt x="750" y="231"/>
                    <a:pt x="890" y="180"/>
                    <a:pt x="1039" y="180"/>
                  </a:cubicBezTo>
                  <a:cubicBezTo>
                    <a:pt x="1166" y="180"/>
                    <a:pt x="1300" y="216"/>
                    <a:pt x="1453" y="272"/>
                  </a:cubicBezTo>
                  <a:cubicBezTo>
                    <a:pt x="1464" y="277"/>
                    <a:pt x="1475" y="280"/>
                    <a:pt x="1485" y="280"/>
                  </a:cubicBezTo>
                  <a:cubicBezTo>
                    <a:pt x="1532" y="280"/>
                    <a:pt x="1563" y="230"/>
                    <a:pt x="1514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Google Shape;3709;p80">
              <a:extLst>
                <a:ext uri="{FF2B5EF4-FFF2-40B4-BE49-F238E27FC236}">
                  <a16:creationId xmlns:a16="http://schemas.microsoft.com/office/drawing/2014/main" id="{93346C8A-DF54-41FD-81F1-123AEB047B6D}"/>
                </a:ext>
              </a:extLst>
            </p:cNvPr>
            <p:cNvSpPr/>
            <p:nvPr/>
          </p:nvSpPr>
          <p:spPr>
            <a:xfrm>
              <a:off x="-3713825" y="6994163"/>
              <a:ext cx="126150" cy="59000"/>
            </a:xfrm>
            <a:custGeom>
              <a:avLst/>
              <a:gdLst/>
              <a:ahLst/>
              <a:cxnLst/>
              <a:rect l="l" t="t" r="r" b="b"/>
              <a:pathLst>
                <a:path w="5046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404" y="122"/>
                    <a:pt x="1793" y="396"/>
                    <a:pt x="182" y="943"/>
                  </a:cubicBezTo>
                  <a:cubicBezTo>
                    <a:pt x="152" y="1125"/>
                    <a:pt x="91" y="1277"/>
                    <a:pt x="0" y="1429"/>
                  </a:cubicBezTo>
                  <a:cubicBezTo>
                    <a:pt x="0" y="1429"/>
                    <a:pt x="806" y="2360"/>
                    <a:pt x="2519" y="2360"/>
                  </a:cubicBezTo>
                  <a:cubicBezTo>
                    <a:pt x="3204" y="2360"/>
                    <a:pt x="4034" y="2211"/>
                    <a:pt x="5015" y="1794"/>
                  </a:cubicBezTo>
                  <a:cubicBezTo>
                    <a:pt x="5015" y="1794"/>
                    <a:pt x="498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3710;p80">
              <a:extLst>
                <a:ext uri="{FF2B5EF4-FFF2-40B4-BE49-F238E27FC236}">
                  <a16:creationId xmlns:a16="http://schemas.microsoft.com/office/drawing/2014/main" id="{73D71F9A-92C1-4759-81FF-EABC9A29FF13}"/>
                </a:ext>
              </a:extLst>
            </p:cNvPr>
            <p:cNvSpPr/>
            <p:nvPr/>
          </p:nvSpPr>
          <p:spPr>
            <a:xfrm>
              <a:off x="-3713825" y="6947063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0" y="0"/>
                  </a:moveTo>
                  <a:lnTo>
                    <a:pt x="0" y="456"/>
                  </a:lnTo>
                  <a:cubicBezTo>
                    <a:pt x="0" y="456"/>
                    <a:pt x="426" y="1763"/>
                    <a:pt x="182" y="2827"/>
                  </a:cubicBezTo>
                  <a:cubicBezTo>
                    <a:pt x="1793" y="2280"/>
                    <a:pt x="3404" y="2006"/>
                    <a:pt x="5046" y="1885"/>
                  </a:cubicBezTo>
                  <a:cubicBezTo>
                    <a:pt x="5107" y="1277"/>
                    <a:pt x="5198" y="578"/>
                    <a:pt x="541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3711;p80">
              <a:extLst>
                <a:ext uri="{FF2B5EF4-FFF2-40B4-BE49-F238E27FC236}">
                  <a16:creationId xmlns:a16="http://schemas.microsoft.com/office/drawing/2014/main" id="{47BC4CF7-B545-43D5-A885-C788D15E7617}"/>
                </a:ext>
              </a:extLst>
            </p:cNvPr>
            <p:cNvSpPr/>
            <p:nvPr/>
          </p:nvSpPr>
          <p:spPr>
            <a:xfrm>
              <a:off x="-3919125" y="6466513"/>
              <a:ext cx="522950" cy="493450"/>
            </a:xfrm>
            <a:custGeom>
              <a:avLst/>
              <a:gdLst/>
              <a:ahLst/>
              <a:cxnLst/>
              <a:rect l="l" t="t" r="r" b="b"/>
              <a:pathLst>
                <a:path w="20918" h="19738" extrusionOk="0">
                  <a:moveTo>
                    <a:pt x="7888" y="1"/>
                  </a:moveTo>
                  <a:cubicBezTo>
                    <a:pt x="3784" y="1"/>
                    <a:pt x="1" y="2091"/>
                    <a:pt x="188" y="9921"/>
                  </a:cubicBezTo>
                  <a:cubicBezTo>
                    <a:pt x="188" y="9921"/>
                    <a:pt x="66" y="13599"/>
                    <a:pt x="978" y="15423"/>
                  </a:cubicBezTo>
                  <a:cubicBezTo>
                    <a:pt x="1859" y="17246"/>
                    <a:pt x="4838" y="19283"/>
                    <a:pt x="8820" y="19678"/>
                  </a:cubicBezTo>
                  <a:cubicBezTo>
                    <a:pt x="9252" y="19718"/>
                    <a:pt x="9701" y="19738"/>
                    <a:pt x="10158" y="19738"/>
                  </a:cubicBezTo>
                  <a:cubicBezTo>
                    <a:pt x="13880" y="19738"/>
                    <a:pt x="18190" y="18420"/>
                    <a:pt x="19246" y="15848"/>
                  </a:cubicBezTo>
                  <a:cubicBezTo>
                    <a:pt x="20462" y="12991"/>
                    <a:pt x="20917" y="10985"/>
                    <a:pt x="20553" y="8067"/>
                  </a:cubicBezTo>
                  <a:cubicBezTo>
                    <a:pt x="20188" y="5149"/>
                    <a:pt x="20036" y="3842"/>
                    <a:pt x="17331" y="2535"/>
                  </a:cubicBezTo>
                  <a:cubicBezTo>
                    <a:pt x="15996" y="1897"/>
                    <a:pt x="11797" y="1"/>
                    <a:pt x="788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3712;p80">
              <a:extLst>
                <a:ext uri="{FF2B5EF4-FFF2-40B4-BE49-F238E27FC236}">
                  <a16:creationId xmlns:a16="http://schemas.microsoft.com/office/drawing/2014/main" id="{A941E308-C3A4-4390-8223-AFA7F7518D28}"/>
                </a:ext>
              </a:extLst>
            </p:cNvPr>
            <p:cNvSpPr/>
            <p:nvPr/>
          </p:nvSpPr>
          <p:spPr>
            <a:xfrm>
              <a:off x="-3798950" y="6730488"/>
              <a:ext cx="29675" cy="35725"/>
            </a:xfrm>
            <a:custGeom>
              <a:avLst/>
              <a:gdLst/>
              <a:ahLst/>
              <a:cxnLst/>
              <a:rect l="l" t="t" r="r" b="b"/>
              <a:pathLst>
                <a:path w="1187" h="1429" extrusionOk="0">
                  <a:moveTo>
                    <a:pt x="578" y="0"/>
                  </a:moveTo>
                  <a:cubicBezTo>
                    <a:pt x="244" y="0"/>
                    <a:pt x="1" y="335"/>
                    <a:pt x="1" y="699"/>
                  </a:cubicBezTo>
                  <a:cubicBezTo>
                    <a:pt x="1" y="1095"/>
                    <a:pt x="244" y="1429"/>
                    <a:pt x="578" y="1429"/>
                  </a:cubicBezTo>
                  <a:cubicBezTo>
                    <a:pt x="913" y="1429"/>
                    <a:pt x="1186" y="1095"/>
                    <a:pt x="1186" y="699"/>
                  </a:cubicBezTo>
                  <a:cubicBezTo>
                    <a:pt x="1186" y="335"/>
                    <a:pt x="913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3713;p80">
              <a:extLst>
                <a:ext uri="{FF2B5EF4-FFF2-40B4-BE49-F238E27FC236}">
                  <a16:creationId xmlns:a16="http://schemas.microsoft.com/office/drawing/2014/main" id="{C532E617-E99E-4917-8DA3-E1B13BCB1035}"/>
                </a:ext>
              </a:extLst>
            </p:cNvPr>
            <p:cNvSpPr/>
            <p:nvPr/>
          </p:nvSpPr>
          <p:spPr>
            <a:xfrm>
              <a:off x="-3558050" y="6730488"/>
              <a:ext cx="29650" cy="35725"/>
            </a:xfrm>
            <a:custGeom>
              <a:avLst/>
              <a:gdLst/>
              <a:ahLst/>
              <a:cxnLst/>
              <a:rect l="l" t="t" r="r" b="b"/>
              <a:pathLst>
                <a:path w="1186" h="1429" extrusionOk="0">
                  <a:moveTo>
                    <a:pt x="578" y="0"/>
                  </a:moveTo>
                  <a:cubicBezTo>
                    <a:pt x="274" y="0"/>
                    <a:pt x="0" y="335"/>
                    <a:pt x="0" y="699"/>
                  </a:cubicBezTo>
                  <a:cubicBezTo>
                    <a:pt x="0" y="1095"/>
                    <a:pt x="274" y="1429"/>
                    <a:pt x="578" y="1429"/>
                  </a:cubicBezTo>
                  <a:cubicBezTo>
                    <a:pt x="912" y="1429"/>
                    <a:pt x="1186" y="1095"/>
                    <a:pt x="1186" y="699"/>
                  </a:cubicBezTo>
                  <a:cubicBezTo>
                    <a:pt x="118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3714;p80">
              <a:extLst>
                <a:ext uri="{FF2B5EF4-FFF2-40B4-BE49-F238E27FC236}">
                  <a16:creationId xmlns:a16="http://schemas.microsoft.com/office/drawing/2014/main" id="{C9EA8008-02B9-467D-9BCA-35D2E01362C1}"/>
                </a:ext>
              </a:extLst>
            </p:cNvPr>
            <p:cNvSpPr/>
            <p:nvPr/>
          </p:nvSpPr>
          <p:spPr>
            <a:xfrm>
              <a:off x="-3679650" y="6713963"/>
              <a:ext cx="36500" cy="63200"/>
            </a:xfrm>
            <a:custGeom>
              <a:avLst/>
              <a:gdLst/>
              <a:ahLst/>
              <a:cxnLst/>
              <a:rect l="l" t="t" r="r" b="b"/>
              <a:pathLst>
                <a:path w="1460" h="2528" extrusionOk="0">
                  <a:moveTo>
                    <a:pt x="316" y="0"/>
                  </a:moveTo>
                  <a:cubicBezTo>
                    <a:pt x="305" y="0"/>
                    <a:pt x="290" y="8"/>
                    <a:pt x="274" y="23"/>
                  </a:cubicBezTo>
                  <a:cubicBezTo>
                    <a:pt x="183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92" y="1695"/>
                  </a:cubicBezTo>
                  <a:cubicBezTo>
                    <a:pt x="183" y="1847"/>
                    <a:pt x="305" y="1968"/>
                    <a:pt x="487" y="1968"/>
                  </a:cubicBezTo>
                  <a:cubicBezTo>
                    <a:pt x="578" y="1938"/>
                    <a:pt x="639" y="1877"/>
                    <a:pt x="730" y="1847"/>
                  </a:cubicBezTo>
                  <a:cubicBezTo>
                    <a:pt x="761" y="1816"/>
                    <a:pt x="791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56" y="2272"/>
                    <a:pt x="913" y="2333"/>
                  </a:cubicBezTo>
                  <a:cubicBezTo>
                    <a:pt x="808" y="2385"/>
                    <a:pt x="839" y="2528"/>
                    <a:pt x="926" y="2528"/>
                  </a:cubicBezTo>
                  <a:cubicBezTo>
                    <a:pt x="941" y="2528"/>
                    <a:pt x="957" y="2524"/>
                    <a:pt x="974" y="2515"/>
                  </a:cubicBezTo>
                  <a:cubicBezTo>
                    <a:pt x="1217" y="2424"/>
                    <a:pt x="1460" y="2212"/>
                    <a:pt x="1429" y="1908"/>
                  </a:cubicBezTo>
                  <a:cubicBezTo>
                    <a:pt x="1399" y="1695"/>
                    <a:pt x="1217" y="1512"/>
                    <a:pt x="1004" y="1512"/>
                  </a:cubicBezTo>
                  <a:cubicBezTo>
                    <a:pt x="852" y="1543"/>
                    <a:pt x="761" y="1634"/>
                    <a:pt x="639" y="1695"/>
                  </a:cubicBezTo>
                  <a:cubicBezTo>
                    <a:pt x="557" y="1731"/>
                    <a:pt x="490" y="1747"/>
                    <a:pt x="435" y="1747"/>
                  </a:cubicBezTo>
                  <a:cubicBezTo>
                    <a:pt x="119" y="1747"/>
                    <a:pt x="192" y="1228"/>
                    <a:pt x="244" y="996"/>
                  </a:cubicBezTo>
                  <a:cubicBezTo>
                    <a:pt x="305" y="722"/>
                    <a:pt x="487" y="297"/>
                    <a:pt x="335" y="23"/>
                  </a:cubicBezTo>
                  <a:cubicBezTo>
                    <a:pt x="335" y="8"/>
                    <a:pt x="328" y="0"/>
                    <a:pt x="3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3715;p80">
              <a:extLst>
                <a:ext uri="{FF2B5EF4-FFF2-40B4-BE49-F238E27FC236}">
                  <a16:creationId xmlns:a16="http://schemas.microsoft.com/office/drawing/2014/main" id="{D020857F-A3F9-4E85-9FD3-702DBD6E034F}"/>
                </a:ext>
              </a:extLst>
            </p:cNvPr>
            <p:cNvSpPr/>
            <p:nvPr/>
          </p:nvSpPr>
          <p:spPr>
            <a:xfrm>
              <a:off x="-3684950" y="6814263"/>
              <a:ext cx="53200" cy="25700"/>
            </a:xfrm>
            <a:custGeom>
              <a:avLst/>
              <a:gdLst/>
              <a:ahLst/>
              <a:cxnLst/>
              <a:rect l="l" t="t" r="r" b="b"/>
              <a:pathLst>
                <a:path w="2128" h="1028" extrusionOk="0">
                  <a:moveTo>
                    <a:pt x="2033" y="0"/>
                  </a:moveTo>
                  <a:cubicBezTo>
                    <a:pt x="1983" y="0"/>
                    <a:pt x="1930" y="38"/>
                    <a:pt x="1915" y="114"/>
                  </a:cubicBezTo>
                  <a:cubicBezTo>
                    <a:pt x="1857" y="547"/>
                    <a:pt x="1580" y="816"/>
                    <a:pt x="1136" y="816"/>
                  </a:cubicBezTo>
                  <a:cubicBezTo>
                    <a:pt x="1113" y="816"/>
                    <a:pt x="1088" y="815"/>
                    <a:pt x="1064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4" y="327"/>
                    <a:pt x="213" y="145"/>
                  </a:cubicBezTo>
                  <a:cubicBezTo>
                    <a:pt x="182" y="145"/>
                    <a:pt x="152" y="145"/>
                    <a:pt x="152" y="175"/>
                  </a:cubicBezTo>
                  <a:cubicBezTo>
                    <a:pt x="0" y="662"/>
                    <a:pt x="730" y="1026"/>
                    <a:pt x="1094" y="1026"/>
                  </a:cubicBezTo>
                  <a:cubicBezTo>
                    <a:pt x="1115" y="1027"/>
                    <a:pt x="1136" y="1028"/>
                    <a:pt x="1156" y="1028"/>
                  </a:cubicBezTo>
                  <a:cubicBezTo>
                    <a:pt x="1704" y="1028"/>
                    <a:pt x="2128" y="642"/>
                    <a:pt x="2128" y="114"/>
                  </a:cubicBezTo>
                  <a:cubicBezTo>
                    <a:pt x="2128" y="38"/>
                    <a:pt x="2082" y="0"/>
                    <a:pt x="20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3716;p80">
              <a:extLst>
                <a:ext uri="{FF2B5EF4-FFF2-40B4-BE49-F238E27FC236}">
                  <a16:creationId xmlns:a16="http://schemas.microsoft.com/office/drawing/2014/main" id="{371F6D77-D41A-4034-A211-A97A71DF1A46}"/>
                </a:ext>
              </a:extLst>
            </p:cNvPr>
            <p:cNvSpPr/>
            <p:nvPr/>
          </p:nvSpPr>
          <p:spPr>
            <a:xfrm>
              <a:off x="-3844550" y="6646788"/>
              <a:ext cx="49425" cy="34400"/>
            </a:xfrm>
            <a:custGeom>
              <a:avLst/>
              <a:gdLst/>
              <a:ahLst/>
              <a:cxnLst/>
              <a:rect l="l" t="t" r="r" b="b"/>
              <a:pathLst>
                <a:path w="1977" h="1376" extrusionOk="0">
                  <a:moveTo>
                    <a:pt x="1764" y="1"/>
                  </a:moveTo>
                  <a:cubicBezTo>
                    <a:pt x="1072" y="1"/>
                    <a:pt x="146" y="642"/>
                    <a:pt x="1" y="1312"/>
                  </a:cubicBezTo>
                  <a:cubicBezTo>
                    <a:pt x="1" y="1349"/>
                    <a:pt x="24" y="1375"/>
                    <a:pt x="49" y="1375"/>
                  </a:cubicBezTo>
                  <a:cubicBezTo>
                    <a:pt x="65" y="1375"/>
                    <a:pt x="81" y="1365"/>
                    <a:pt x="92" y="1342"/>
                  </a:cubicBezTo>
                  <a:cubicBezTo>
                    <a:pt x="548" y="704"/>
                    <a:pt x="1095" y="309"/>
                    <a:pt x="1886" y="157"/>
                  </a:cubicBezTo>
                  <a:cubicBezTo>
                    <a:pt x="1977" y="126"/>
                    <a:pt x="1946" y="5"/>
                    <a:pt x="1855" y="5"/>
                  </a:cubicBezTo>
                  <a:cubicBezTo>
                    <a:pt x="1825" y="2"/>
                    <a:pt x="1795" y="1"/>
                    <a:pt x="176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3717;p80">
              <a:extLst>
                <a:ext uri="{FF2B5EF4-FFF2-40B4-BE49-F238E27FC236}">
                  <a16:creationId xmlns:a16="http://schemas.microsoft.com/office/drawing/2014/main" id="{C2EAF790-73FD-40B5-B389-62DC9CC5A65C}"/>
                </a:ext>
              </a:extLst>
            </p:cNvPr>
            <p:cNvSpPr/>
            <p:nvPr/>
          </p:nvSpPr>
          <p:spPr>
            <a:xfrm>
              <a:off x="-3552750" y="6640963"/>
              <a:ext cx="53400" cy="23800"/>
            </a:xfrm>
            <a:custGeom>
              <a:avLst/>
              <a:gdLst/>
              <a:ahLst/>
              <a:cxnLst/>
              <a:rect l="l" t="t" r="r" b="b"/>
              <a:pathLst>
                <a:path w="2136" h="952" extrusionOk="0">
                  <a:moveTo>
                    <a:pt x="353" y="0"/>
                  </a:moveTo>
                  <a:cubicBezTo>
                    <a:pt x="253" y="0"/>
                    <a:pt x="155" y="8"/>
                    <a:pt x="62" y="25"/>
                  </a:cubicBezTo>
                  <a:cubicBezTo>
                    <a:pt x="1" y="25"/>
                    <a:pt x="1" y="116"/>
                    <a:pt x="62" y="116"/>
                  </a:cubicBezTo>
                  <a:cubicBezTo>
                    <a:pt x="730" y="299"/>
                    <a:pt x="1399" y="390"/>
                    <a:pt x="1916" y="907"/>
                  </a:cubicBezTo>
                  <a:cubicBezTo>
                    <a:pt x="1940" y="938"/>
                    <a:pt x="1967" y="951"/>
                    <a:pt x="1994" y="951"/>
                  </a:cubicBezTo>
                  <a:cubicBezTo>
                    <a:pt x="2070" y="951"/>
                    <a:pt x="2135" y="845"/>
                    <a:pt x="2068" y="755"/>
                  </a:cubicBezTo>
                  <a:cubicBezTo>
                    <a:pt x="1702" y="310"/>
                    <a:pt x="975" y="0"/>
                    <a:pt x="35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3718;p80">
              <a:extLst>
                <a:ext uri="{FF2B5EF4-FFF2-40B4-BE49-F238E27FC236}">
                  <a16:creationId xmlns:a16="http://schemas.microsoft.com/office/drawing/2014/main" id="{DC70DE99-72F1-4FF9-9B0F-C267B98CA741}"/>
                </a:ext>
              </a:extLst>
            </p:cNvPr>
            <p:cNvSpPr/>
            <p:nvPr/>
          </p:nvSpPr>
          <p:spPr>
            <a:xfrm>
              <a:off x="-3843025" y="6792038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52" y="0"/>
                    <a:pt x="1" y="821"/>
                    <a:pt x="1" y="1824"/>
                  </a:cubicBezTo>
                  <a:cubicBezTo>
                    <a:pt x="1" y="2827"/>
                    <a:pt x="85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1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3719;p80">
              <a:extLst>
                <a:ext uri="{FF2B5EF4-FFF2-40B4-BE49-F238E27FC236}">
                  <a16:creationId xmlns:a16="http://schemas.microsoft.com/office/drawing/2014/main" id="{25ABB208-AA19-4648-AEAC-D9C7D26E9AA7}"/>
                </a:ext>
              </a:extLst>
            </p:cNvPr>
            <p:cNvSpPr/>
            <p:nvPr/>
          </p:nvSpPr>
          <p:spPr>
            <a:xfrm>
              <a:off x="-3577050" y="6792038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0"/>
                  </a:moveTo>
                  <a:cubicBezTo>
                    <a:pt x="851" y="0"/>
                    <a:pt x="0" y="821"/>
                    <a:pt x="0" y="1824"/>
                  </a:cubicBezTo>
                  <a:cubicBezTo>
                    <a:pt x="0" y="2827"/>
                    <a:pt x="851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Google Shape;3720;p80">
              <a:extLst>
                <a:ext uri="{FF2B5EF4-FFF2-40B4-BE49-F238E27FC236}">
                  <a16:creationId xmlns:a16="http://schemas.microsoft.com/office/drawing/2014/main" id="{C2945E2F-FC52-40CD-BF02-6789F47B6683}"/>
                </a:ext>
              </a:extLst>
            </p:cNvPr>
            <p:cNvSpPr/>
            <p:nvPr/>
          </p:nvSpPr>
          <p:spPr>
            <a:xfrm>
              <a:off x="-3947125" y="6494913"/>
              <a:ext cx="604150" cy="236350"/>
            </a:xfrm>
            <a:custGeom>
              <a:avLst/>
              <a:gdLst/>
              <a:ahLst/>
              <a:cxnLst/>
              <a:rect l="l" t="t" r="r" b="b"/>
              <a:pathLst>
                <a:path w="2416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53" y="3235"/>
                  </a:cubicBezTo>
                  <a:cubicBezTo>
                    <a:pt x="15286" y="3235"/>
                    <a:pt x="15110" y="3203"/>
                    <a:pt x="14925" y="3131"/>
                  </a:cubicBezTo>
                  <a:cubicBezTo>
                    <a:pt x="13983" y="2493"/>
                    <a:pt x="13375" y="1247"/>
                    <a:pt x="12432" y="305"/>
                  </a:cubicBezTo>
                  <a:cubicBezTo>
                    <a:pt x="12061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8" y="3223"/>
                    <a:pt x="1399" y="6262"/>
                    <a:pt x="1" y="8846"/>
                  </a:cubicBezTo>
                  <a:cubicBezTo>
                    <a:pt x="912" y="9028"/>
                    <a:pt x="1581" y="9454"/>
                    <a:pt x="1581" y="9454"/>
                  </a:cubicBezTo>
                  <a:cubicBezTo>
                    <a:pt x="3678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4" y="1824"/>
                    <a:pt x="7934" y="4834"/>
                    <a:pt x="10274" y="5046"/>
                  </a:cubicBezTo>
                  <a:cubicBezTo>
                    <a:pt x="10379" y="5056"/>
                    <a:pt x="10479" y="5060"/>
                    <a:pt x="10576" y="5060"/>
                  </a:cubicBezTo>
                  <a:cubicBezTo>
                    <a:pt x="12677" y="5060"/>
                    <a:pt x="13010" y="2949"/>
                    <a:pt x="13010" y="2949"/>
                  </a:cubicBezTo>
                  <a:cubicBezTo>
                    <a:pt x="13010" y="2949"/>
                    <a:pt x="13952" y="4530"/>
                    <a:pt x="15654" y="4682"/>
                  </a:cubicBezTo>
                  <a:cubicBezTo>
                    <a:pt x="15721" y="4688"/>
                    <a:pt x="15786" y="4690"/>
                    <a:pt x="15848" y="4690"/>
                  </a:cubicBezTo>
                  <a:cubicBezTo>
                    <a:pt x="17380" y="4690"/>
                    <a:pt x="17296" y="2949"/>
                    <a:pt x="17296" y="2949"/>
                  </a:cubicBezTo>
                  <a:lnTo>
                    <a:pt x="17296" y="2949"/>
                  </a:lnTo>
                  <a:cubicBezTo>
                    <a:pt x="18214" y="4138"/>
                    <a:pt x="18923" y="4468"/>
                    <a:pt x="19426" y="4468"/>
                  </a:cubicBezTo>
                  <a:cubicBezTo>
                    <a:pt x="20056" y="4468"/>
                    <a:pt x="20366" y="3952"/>
                    <a:pt x="20366" y="3952"/>
                  </a:cubicBezTo>
                  <a:cubicBezTo>
                    <a:pt x="20366" y="3952"/>
                    <a:pt x="20366" y="8815"/>
                    <a:pt x="22007" y="8998"/>
                  </a:cubicBezTo>
                  <a:cubicBezTo>
                    <a:pt x="22094" y="9007"/>
                    <a:pt x="22176" y="9012"/>
                    <a:pt x="22253" y="9012"/>
                  </a:cubicBezTo>
                  <a:cubicBezTo>
                    <a:pt x="23679" y="9012"/>
                    <a:pt x="23679" y="7508"/>
                    <a:pt x="23679" y="7508"/>
                  </a:cubicBezTo>
                  <a:cubicBezTo>
                    <a:pt x="23770" y="7539"/>
                    <a:pt x="23854" y="7554"/>
                    <a:pt x="23933" y="7554"/>
                  </a:cubicBezTo>
                  <a:cubicBezTo>
                    <a:pt x="24013" y="7554"/>
                    <a:pt x="24089" y="7539"/>
                    <a:pt x="24165" y="7508"/>
                  </a:cubicBezTo>
                  <a:cubicBezTo>
                    <a:pt x="22676" y="6353"/>
                    <a:pt x="22129" y="3831"/>
                    <a:pt x="21825" y="1551"/>
                  </a:cubicBezTo>
                  <a:cubicBezTo>
                    <a:pt x="21543" y="2284"/>
                    <a:pt x="21052" y="2540"/>
                    <a:pt x="20512" y="2540"/>
                  </a:cubicBezTo>
                  <a:cubicBezTo>
                    <a:pt x="19888" y="2540"/>
                    <a:pt x="19199" y="2197"/>
                    <a:pt x="1869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Google Shape;3721;p80">
              <a:extLst>
                <a:ext uri="{FF2B5EF4-FFF2-40B4-BE49-F238E27FC236}">
                  <a16:creationId xmlns:a16="http://schemas.microsoft.com/office/drawing/2014/main" id="{876BECCE-92E3-4455-9F31-23AF95A36064}"/>
                </a:ext>
              </a:extLst>
            </p:cNvPr>
            <p:cNvSpPr/>
            <p:nvPr/>
          </p:nvSpPr>
          <p:spPr>
            <a:xfrm>
              <a:off x="-4011725" y="6383788"/>
              <a:ext cx="725725" cy="332275"/>
            </a:xfrm>
            <a:custGeom>
              <a:avLst/>
              <a:gdLst/>
              <a:ahLst/>
              <a:cxnLst/>
              <a:rect l="l" t="t" r="r" b="b"/>
              <a:pathLst>
                <a:path w="29029" h="13291" extrusionOk="0">
                  <a:moveTo>
                    <a:pt x="14051" y="1"/>
                  </a:moveTo>
                  <a:cubicBezTo>
                    <a:pt x="9971" y="1"/>
                    <a:pt x="5503" y="3230"/>
                    <a:pt x="5503" y="3230"/>
                  </a:cubicBezTo>
                  <a:cubicBezTo>
                    <a:pt x="5503" y="3230"/>
                    <a:pt x="6232" y="616"/>
                    <a:pt x="4955" y="525"/>
                  </a:cubicBezTo>
                  <a:cubicBezTo>
                    <a:pt x="4931" y="522"/>
                    <a:pt x="4907" y="521"/>
                    <a:pt x="4884" y="521"/>
                  </a:cubicBezTo>
                  <a:cubicBezTo>
                    <a:pt x="3675" y="521"/>
                    <a:pt x="4378" y="3595"/>
                    <a:pt x="4378" y="3595"/>
                  </a:cubicBezTo>
                  <a:cubicBezTo>
                    <a:pt x="4378" y="3595"/>
                    <a:pt x="3448" y="2182"/>
                    <a:pt x="2658" y="2182"/>
                  </a:cubicBezTo>
                  <a:cubicBezTo>
                    <a:pt x="2418" y="2182"/>
                    <a:pt x="2191" y="2312"/>
                    <a:pt x="2007" y="2652"/>
                  </a:cubicBezTo>
                  <a:cubicBezTo>
                    <a:pt x="1217" y="4111"/>
                    <a:pt x="3740" y="5540"/>
                    <a:pt x="3740" y="5540"/>
                  </a:cubicBezTo>
                  <a:cubicBezTo>
                    <a:pt x="3451" y="5667"/>
                    <a:pt x="3262" y="5702"/>
                    <a:pt x="3119" y="5702"/>
                  </a:cubicBezTo>
                  <a:cubicBezTo>
                    <a:pt x="2946" y="5702"/>
                    <a:pt x="2840" y="5651"/>
                    <a:pt x="2706" y="5651"/>
                  </a:cubicBezTo>
                  <a:cubicBezTo>
                    <a:pt x="2555" y="5651"/>
                    <a:pt x="2368" y="5717"/>
                    <a:pt x="2007" y="5996"/>
                  </a:cubicBezTo>
                  <a:cubicBezTo>
                    <a:pt x="274" y="7607"/>
                    <a:pt x="1582" y="10008"/>
                    <a:pt x="1582" y="10008"/>
                  </a:cubicBezTo>
                  <a:cubicBezTo>
                    <a:pt x="1" y="11589"/>
                    <a:pt x="1582" y="13200"/>
                    <a:pt x="1582" y="13200"/>
                  </a:cubicBezTo>
                  <a:cubicBezTo>
                    <a:pt x="1643" y="13194"/>
                    <a:pt x="1705" y="13192"/>
                    <a:pt x="1768" y="13192"/>
                  </a:cubicBezTo>
                  <a:cubicBezTo>
                    <a:pt x="2048" y="13192"/>
                    <a:pt x="2336" y="13241"/>
                    <a:pt x="2585" y="13291"/>
                  </a:cubicBezTo>
                  <a:cubicBezTo>
                    <a:pt x="3983" y="10707"/>
                    <a:pt x="3952" y="7668"/>
                    <a:pt x="4986" y="5054"/>
                  </a:cubicBezTo>
                  <a:cubicBezTo>
                    <a:pt x="6700" y="6012"/>
                    <a:pt x="9676" y="7886"/>
                    <a:pt x="11964" y="7886"/>
                  </a:cubicBezTo>
                  <a:cubicBezTo>
                    <a:pt x="13450" y="7886"/>
                    <a:pt x="14645" y="7095"/>
                    <a:pt x="15016" y="4750"/>
                  </a:cubicBezTo>
                  <a:cubicBezTo>
                    <a:pt x="15959" y="5692"/>
                    <a:pt x="16597" y="6938"/>
                    <a:pt x="17509" y="7576"/>
                  </a:cubicBezTo>
                  <a:cubicBezTo>
                    <a:pt x="17694" y="7648"/>
                    <a:pt x="17870" y="7680"/>
                    <a:pt x="18037" y="7680"/>
                  </a:cubicBezTo>
                  <a:cubicBezTo>
                    <a:pt x="19297" y="7680"/>
                    <a:pt x="20032" y="5811"/>
                    <a:pt x="20032" y="4415"/>
                  </a:cubicBezTo>
                  <a:cubicBezTo>
                    <a:pt x="20032" y="5358"/>
                    <a:pt x="20974" y="5692"/>
                    <a:pt x="21278" y="6300"/>
                  </a:cubicBezTo>
                  <a:cubicBezTo>
                    <a:pt x="21783" y="6642"/>
                    <a:pt x="22472" y="6985"/>
                    <a:pt x="23096" y="6985"/>
                  </a:cubicBezTo>
                  <a:cubicBezTo>
                    <a:pt x="23636" y="6985"/>
                    <a:pt x="24127" y="6729"/>
                    <a:pt x="24409" y="5996"/>
                  </a:cubicBezTo>
                  <a:cubicBezTo>
                    <a:pt x="24713" y="8276"/>
                    <a:pt x="25260" y="10798"/>
                    <a:pt x="26749" y="11953"/>
                  </a:cubicBezTo>
                  <a:cubicBezTo>
                    <a:pt x="27266" y="11801"/>
                    <a:pt x="27600" y="11224"/>
                    <a:pt x="27600" y="11224"/>
                  </a:cubicBezTo>
                  <a:cubicBezTo>
                    <a:pt x="29029" y="8701"/>
                    <a:pt x="27144" y="8093"/>
                    <a:pt x="27144" y="8093"/>
                  </a:cubicBezTo>
                  <a:cubicBezTo>
                    <a:pt x="27287" y="5286"/>
                    <a:pt x="24975" y="5205"/>
                    <a:pt x="24707" y="5205"/>
                  </a:cubicBezTo>
                  <a:cubicBezTo>
                    <a:pt x="24691" y="5205"/>
                    <a:pt x="24682" y="5206"/>
                    <a:pt x="24682" y="5206"/>
                  </a:cubicBezTo>
                  <a:cubicBezTo>
                    <a:pt x="24111" y="2520"/>
                    <a:pt x="21546" y="2019"/>
                    <a:pt x="19710" y="2019"/>
                  </a:cubicBezTo>
                  <a:cubicBezTo>
                    <a:pt x="18617" y="2019"/>
                    <a:pt x="17782" y="2196"/>
                    <a:pt x="17782" y="2196"/>
                  </a:cubicBezTo>
                  <a:cubicBezTo>
                    <a:pt x="17782" y="2196"/>
                    <a:pt x="18573" y="160"/>
                    <a:pt x="14378" y="8"/>
                  </a:cubicBezTo>
                  <a:cubicBezTo>
                    <a:pt x="14269" y="3"/>
                    <a:pt x="14160" y="1"/>
                    <a:pt x="14051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oogle Shape;3722;p80">
              <a:extLst>
                <a:ext uri="{FF2B5EF4-FFF2-40B4-BE49-F238E27FC236}">
                  <a16:creationId xmlns:a16="http://schemas.microsoft.com/office/drawing/2014/main" id="{5F74B649-D0B8-45B4-9005-48514E9C3700}"/>
                </a:ext>
              </a:extLst>
            </p:cNvPr>
            <p:cNvSpPr/>
            <p:nvPr/>
          </p:nvSpPr>
          <p:spPr>
            <a:xfrm>
              <a:off x="-3800150" y="6416313"/>
              <a:ext cx="139525" cy="135950"/>
            </a:xfrm>
            <a:custGeom>
              <a:avLst/>
              <a:gdLst/>
              <a:ahLst/>
              <a:cxnLst/>
              <a:rect l="l" t="t" r="r" b="b"/>
              <a:pathLst>
                <a:path w="5581" h="5438" extrusionOk="0">
                  <a:moveTo>
                    <a:pt x="4046" y="0"/>
                  </a:moveTo>
                  <a:cubicBezTo>
                    <a:pt x="3967" y="0"/>
                    <a:pt x="3893" y="120"/>
                    <a:pt x="3970" y="196"/>
                  </a:cubicBezTo>
                  <a:cubicBezTo>
                    <a:pt x="4608" y="713"/>
                    <a:pt x="4942" y="1655"/>
                    <a:pt x="5034" y="2476"/>
                  </a:cubicBezTo>
                  <a:cubicBezTo>
                    <a:pt x="5144" y="3195"/>
                    <a:pt x="4903" y="3990"/>
                    <a:pt x="4103" y="3990"/>
                  </a:cubicBezTo>
                  <a:cubicBezTo>
                    <a:pt x="4023" y="3990"/>
                    <a:pt x="3939" y="3982"/>
                    <a:pt x="3848" y="3965"/>
                  </a:cubicBezTo>
                  <a:cubicBezTo>
                    <a:pt x="3301" y="3844"/>
                    <a:pt x="2754" y="3357"/>
                    <a:pt x="2450" y="2871"/>
                  </a:cubicBezTo>
                  <a:cubicBezTo>
                    <a:pt x="2432" y="2844"/>
                    <a:pt x="2407" y="2833"/>
                    <a:pt x="2381" y="2833"/>
                  </a:cubicBezTo>
                  <a:cubicBezTo>
                    <a:pt x="2318" y="2833"/>
                    <a:pt x="2255" y="2898"/>
                    <a:pt x="2298" y="2962"/>
                  </a:cubicBezTo>
                  <a:cubicBezTo>
                    <a:pt x="2480" y="3418"/>
                    <a:pt x="2724" y="4209"/>
                    <a:pt x="2541" y="4664"/>
                  </a:cubicBezTo>
                  <a:cubicBezTo>
                    <a:pt x="2410" y="4984"/>
                    <a:pt x="2139" y="5129"/>
                    <a:pt x="1844" y="5129"/>
                  </a:cubicBezTo>
                  <a:cubicBezTo>
                    <a:pt x="1662" y="5129"/>
                    <a:pt x="1469" y="5073"/>
                    <a:pt x="1295" y="4968"/>
                  </a:cubicBezTo>
                  <a:cubicBezTo>
                    <a:pt x="717" y="4634"/>
                    <a:pt x="353" y="4057"/>
                    <a:pt x="140" y="3479"/>
                  </a:cubicBezTo>
                  <a:cubicBezTo>
                    <a:pt x="127" y="3441"/>
                    <a:pt x="98" y="3424"/>
                    <a:pt x="72" y="3424"/>
                  </a:cubicBezTo>
                  <a:cubicBezTo>
                    <a:pt x="34" y="3424"/>
                    <a:pt x="1" y="3456"/>
                    <a:pt x="18" y="3509"/>
                  </a:cubicBezTo>
                  <a:cubicBezTo>
                    <a:pt x="196" y="4144"/>
                    <a:pt x="1074" y="5437"/>
                    <a:pt x="1926" y="5437"/>
                  </a:cubicBezTo>
                  <a:cubicBezTo>
                    <a:pt x="2093" y="5437"/>
                    <a:pt x="2260" y="5387"/>
                    <a:pt x="2420" y="5272"/>
                  </a:cubicBezTo>
                  <a:cubicBezTo>
                    <a:pt x="2815" y="4999"/>
                    <a:pt x="2784" y="4391"/>
                    <a:pt x="2754" y="3965"/>
                  </a:cubicBezTo>
                  <a:cubicBezTo>
                    <a:pt x="2735" y="3812"/>
                    <a:pt x="2716" y="3646"/>
                    <a:pt x="2681" y="3483"/>
                  </a:cubicBezTo>
                  <a:lnTo>
                    <a:pt x="2681" y="3483"/>
                  </a:lnTo>
                  <a:cubicBezTo>
                    <a:pt x="3011" y="3898"/>
                    <a:pt x="3614" y="4182"/>
                    <a:pt x="4157" y="4182"/>
                  </a:cubicBezTo>
                  <a:cubicBezTo>
                    <a:pt x="4627" y="4182"/>
                    <a:pt x="5051" y="3970"/>
                    <a:pt x="5216" y="3449"/>
                  </a:cubicBezTo>
                  <a:cubicBezTo>
                    <a:pt x="5581" y="2415"/>
                    <a:pt x="4942" y="652"/>
                    <a:pt x="4091" y="14"/>
                  </a:cubicBezTo>
                  <a:cubicBezTo>
                    <a:pt x="4077" y="4"/>
                    <a:pt x="4062" y="0"/>
                    <a:pt x="40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Google Shape;3723;p80">
              <a:extLst>
                <a:ext uri="{FF2B5EF4-FFF2-40B4-BE49-F238E27FC236}">
                  <a16:creationId xmlns:a16="http://schemas.microsoft.com/office/drawing/2014/main" id="{80EA3F3E-6866-4813-9418-FE1EE0414132}"/>
                </a:ext>
              </a:extLst>
            </p:cNvPr>
            <p:cNvSpPr/>
            <p:nvPr/>
          </p:nvSpPr>
          <p:spPr>
            <a:xfrm>
              <a:off x="-3469900" y="6508563"/>
              <a:ext cx="77525" cy="70725"/>
            </a:xfrm>
            <a:custGeom>
              <a:avLst/>
              <a:gdLst/>
              <a:ahLst/>
              <a:cxnLst/>
              <a:rect l="l" t="t" r="r" b="b"/>
              <a:pathLst>
                <a:path w="3101" h="2829" extrusionOk="0">
                  <a:moveTo>
                    <a:pt x="81" y="1"/>
                  </a:moveTo>
                  <a:cubicBezTo>
                    <a:pt x="38" y="1"/>
                    <a:pt x="0" y="34"/>
                    <a:pt x="0" y="93"/>
                  </a:cubicBezTo>
                  <a:cubicBezTo>
                    <a:pt x="243" y="944"/>
                    <a:pt x="638" y="2798"/>
                    <a:pt x="1793" y="2829"/>
                  </a:cubicBezTo>
                  <a:cubicBezTo>
                    <a:pt x="2766" y="2829"/>
                    <a:pt x="3100" y="1309"/>
                    <a:pt x="3100" y="579"/>
                  </a:cubicBezTo>
                  <a:cubicBezTo>
                    <a:pt x="3100" y="519"/>
                    <a:pt x="3062" y="488"/>
                    <a:pt x="3017" y="488"/>
                  </a:cubicBezTo>
                  <a:cubicBezTo>
                    <a:pt x="2971" y="488"/>
                    <a:pt x="2918" y="519"/>
                    <a:pt x="2888" y="579"/>
                  </a:cubicBezTo>
                  <a:cubicBezTo>
                    <a:pt x="2664" y="1137"/>
                    <a:pt x="2672" y="2592"/>
                    <a:pt x="1852" y="2592"/>
                  </a:cubicBezTo>
                  <a:cubicBezTo>
                    <a:pt x="1778" y="2592"/>
                    <a:pt x="1698" y="2580"/>
                    <a:pt x="1611" y="2555"/>
                  </a:cubicBezTo>
                  <a:cubicBezTo>
                    <a:pt x="638" y="2312"/>
                    <a:pt x="547" y="762"/>
                    <a:pt x="152" y="32"/>
                  </a:cubicBezTo>
                  <a:cubicBezTo>
                    <a:pt x="131" y="11"/>
                    <a:pt x="105" y="1"/>
                    <a:pt x="8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Google Shape;3724;p80">
              <a:extLst>
                <a:ext uri="{FF2B5EF4-FFF2-40B4-BE49-F238E27FC236}">
                  <a16:creationId xmlns:a16="http://schemas.microsoft.com/office/drawing/2014/main" id="{47BCA404-D2BA-4E37-8E6F-F24F1825EB39}"/>
                </a:ext>
              </a:extLst>
            </p:cNvPr>
            <p:cNvSpPr/>
            <p:nvPr/>
          </p:nvSpPr>
          <p:spPr>
            <a:xfrm>
              <a:off x="-3955350" y="6605513"/>
              <a:ext cx="63725" cy="78075"/>
            </a:xfrm>
            <a:custGeom>
              <a:avLst/>
              <a:gdLst/>
              <a:ahLst/>
              <a:cxnLst/>
              <a:rect l="l" t="t" r="r" b="b"/>
              <a:pathLst>
                <a:path w="2549" h="3123" extrusionOk="0">
                  <a:moveTo>
                    <a:pt x="1937" y="0"/>
                  </a:moveTo>
                  <a:cubicBezTo>
                    <a:pt x="1871" y="0"/>
                    <a:pt x="1814" y="48"/>
                    <a:pt x="1849" y="136"/>
                  </a:cubicBezTo>
                  <a:cubicBezTo>
                    <a:pt x="2032" y="744"/>
                    <a:pt x="2153" y="1413"/>
                    <a:pt x="2093" y="2051"/>
                  </a:cubicBezTo>
                  <a:cubicBezTo>
                    <a:pt x="2032" y="2446"/>
                    <a:pt x="1880" y="2902"/>
                    <a:pt x="1424" y="2932"/>
                  </a:cubicBezTo>
                  <a:cubicBezTo>
                    <a:pt x="1411" y="2933"/>
                    <a:pt x="1399" y="2933"/>
                    <a:pt x="1386" y="2933"/>
                  </a:cubicBezTo>
                  <a:cubicBezTo>
                    <a:pt x="858" y="2933"/>
                    <a:pt x="473" y="2317"/>
                    <a:pt x="117" y="1990"/>
                  </a:cubicBezTo>
                  <a:cubicBezTo>
                    <a:pt x="106" y="1985"/>
                    <a:pt x="94" y="1982"/>
                    <a:pt x="84" y="1982"/>
                  </a:cubicBezTo>
                  <a:cubicBezTo>
                    <a:pt x="37" y="1982"/>
                    <a:pt x="1" y="2032"/>
                    <a:pt x="26" y="2081"/>
                  </a:cubicBezTo>
                  <a:cubicBezTo>
                    <a:pt x="283" y="2511"/>
                    <a:pt x="906" y="3123"/>
                    <a:pt x="1463" y="3123"/>
                  </a:cubicBezTo>
                  <a:cubicBezTo>
                    <a:pt x="1694" y="3123"/>
                    <a:pt x="1914" y="3017"/>
                    <a:pt x="2093" y="2750"/>
                  </a:cubicBezTo>
                  <a:cubicBezTo>
                    <a:pt x="2548" y="2021"/>
                    <a:pt x="2305" y="805"/>
                    <a:pt x="2062" y="75"/>
                  </a:cubicBezTo>
                  <a:cubicBezTo>
                    <a:pt x="2037" y="25"/>
                    <a:pt x="1985" y="0"/>
                    <a:pt x="193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3725;p80">
              <a:extLst>
                <a:ext uri="{FF2B5EF4-FFF2-40B4-BE49-F238E27FC236}">
                  <a16:creationId xmlns:a16="http://schemas.microsoft.com/office/drawing/2014/main" id="{E4888DEE-E3EB-4B39-ADA5-A6950058923D}"/>
                </a:ext>
              </a:extLst>
            </p:cNvPr>
            <p:cNvSpPr/>
            <p:nvPr/>
          </p:nvSpPr>
          <p:spPr>
            <a:xfrm>
              <a:off x="-3805025" y="7536738"/>
              <a:ext cx="425575" cy="305025"/>
            </a:xfrm>
            <a:custGeom>
              <a:avLst/>
              <a:gdLst/>
              <a:ahLst/>
              <a:cxnLst/>
              <a:rect l="l" t="t" r="r" b="b"/>
              <a:pathLst>
                <a:path w="17023" h="12201" extrusionOk="0">
                  <a:moveTo>
                    <a:pt x="16293" y="0"/>
                  </a:moveTo>
                  <a:cubicBezTo>
                    <a:pt x="11095" y="2037"/>
                    <a:pt x="5654" y="3222"/>
                    <a:pt x="61" y="3465"/>
                  </a:cubicBezTo>
                  <a:cubicBezTo>
                    <a:pt x="1" y="6748"/>
                    <a:pt x="1" y="10730"/>
                    <a:pt x="274" y="12158"/>
                  </a:cubicBezTo>
                  <a:cubicBezTo>
                    <a:pt x="274" y="12158"/>
                    <a:pt x="1577" y="12200"/>
                    <a:pt x="3062" y="12200"/>
                  </a:cubicBezTo>
                  <a:cubicBezTo>
                    <a:pt x="4672" y="12200"/>
                    <a:pt x="6497" y="12151"/>
                    <a:pt x="7113" y="11946"/>
                  </a:cubicBezTo>
                  <a:cubicBezTo>
                    <a:pt x="7113" y="11946"/>
                    <a:pt x="7356" y="5988"/>
                    <a:pt x="7204" y="5258"/>
                  </a:cubicBezTo>
                  <a:lnTo>
                    <a:pt x="7204" y="5258"/>
                  </a:lnTo>
                  <a:cubicBezTo>
                    <a:pt x="7204" y="5258"/>
                    <a:pt x="7593" y="5297"/>
                    <a:pt x="8125" y="5297"/>
                  </a:cubicBezTo>
                  <a:cubicBezTo>
                    <a:pt x="8745" y="5297"/>
                    <a:pt x="9561" y="5244"/>
                    <a:pt x="10183" y="5015"/>
                  </a:cubicBezTo>
                  <a:lnTo>
                    <a:pt x="10183" y="5015"/>
                  </a:lnTo>
                  <a:cubicBezTo>
                    <a:pt x="10183" y="5015"/>
                    <a:pt x="10092" y="10821"/>
                    <a:pt x="10396" y="11702"/>
                  </a:cubicBezTo>
                  <a:cubicBezTo>
                    <a:pt x="10396" y="11702"/>
                    <a:pt x="15229" y="11581"/>
                    <a:pt x="17022" y="11186"/>
                  </a:cubicBezTo>
                  <a:cubicBezTo>
                    <a:pt x="17022" y="11186"/>
                    <a:pt x="16779" y="3678"/>
                    <a:pt x="16293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Google Shape;3726;p80">
              <a:extLst>
                <a:ext uri="{FF2B5EF4-FFF2-40B4-BE49-F238E27FC236}">
                  <a16:creationId xmlns:a16="http://schemas.microsoft.com/office/drawing/2014/main" id="{7544A95B-19F1-4E44-BC63-DE0092B6A850}"/>
                </a:ext>
              </a:extLst>
            </p:cNvPr>
            <p:cNvSpPr/>
            <p:nvPr/>
          </p:nvSpPr>
          <p:spPr>
            <a:xfrm>
              <a:off x="-3803500" y="7480538"/>
              <a:ext cx="405800" cy="142850"/>
            </a:xfrm>
            <a:custGeom>
              <a:avLst/>
              <a:gdLst/>
              <a:ahLst/>
              <a:cxnLst/>
              <a:rect l="l" t="t" r="r" b="b"/>
              <a:pathLst>
                <a:path w="16232" h="5714" extrusionOk="0">
                  <a:moveTo>
                    <a:pt x="13067" y="0"/>
                  </a:moveTo>
                  <a:cubicBezTo>
                    <a:pt x="8557" y="0"/>
                    <a:pt x="122" y="911"/>
                    <a:pt x="122" y="911"/>
                  </a:cubicBezTo>
                  <a:cubicBezTo>
                    <a:pt x="122" y="911"/>
                    <a:pt x="31" y="3069"/>
                    <a:pt x="0" y="5713"/>
                  </a:cubicBezTo>
                  <a:cubicBezTo>
                    <a:pt x="5593" y="5470"/>
                    <a:pt x="11034" y="4285"/>
                    <a:pt x="16232" y="2248"/>
                  </a:cubicBezTo>
                  <a:cubicBezTo>
                    <a:pt x="16110" y="1306"/>
                    <a:pt x="15958" y="607"/>
                    <a:pt x="15806" y="364"/>
                  </a:cubicBezTo>
                  <a:cubicBezTo>
                    <a:pt x="15617" y="99"/>
                    <a:pt x="14556" y="0"/>
                    <a:pt x="1306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Google Shape;3727;p80">
              <a:extLst>
                <a:ext uri="{FF2B5EF4-FFF2-40B4-BE49-F238E27FC236}">
                  <a16:creationId xmlns:a16="http://schemas.microsoft.com/office/drawing/2014/main" id="{76F562A5-F11F-4367-960D-91A935E6CBF9}"/>
                </a:ext>
              </a:extLst>
            </p:cNvPr>
            <p:cNvSpPr/>
            <p:nvPr/>
          </p:nvSpPr>
          <p:spPr>
            <a:xfrm>
              <a:off x="-3442550" y="7518488"/>
              <a:ext cx="47900" cy="76025"/>
            </a:xfrm>
            <a:custGeom>
              <a:avLst/>
              <a:gdLst/>
              <a:ahLst/>
              <a:cxnLst/>
              <a:rect l="l" t="t" r="r" b="b"/>
              <a:pathLst>
                <a:path w="1916" h="3041" extrusionOk="0">
                  <a:moveTo>
                    <a:pt x="0" y="1"/>
                  </a:moveTo>
                  <a:lnTo>
                    <a:pt x="0" y="1"/>
                  </a:lnTo>
                  <a:cubicBezTo>
                    <a:pt x="426" y="1004"/>
                    <a:pt x="1095" y="2250"/>
                    <a:pt x="1915" y="30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Google Shape;3728;p80">
              <a:extLst>
                <a:ext uri="{FF2B5EF4-FFF2-40B4-BE49-F238E27FC236}">
                  <a16:creationId xmlns:a16="http://schemas.microsoft.com/office/drawing/2014/main" id="{E3BC9B30-0F62-4270-891D-4AA82E8CC1A6}"/>
                </a:ext>
              </a:extLst>
            </p:cNvPr>
            <p:cNvSpPr/>
            <p:nvPr/>
          </p:nvSpPr>
          <p:spPr>
            <a:xfrm>
              <a:off x="-3444575" y="7516938"/>
              <a:ext cx="54600" cy="80550"/>
            </a:xfrm>
            <a:custGeom>
              <a:avLst/>
              <a:gdLst/>
              <a:ahLst/>
              <a:cxnLst/>
              <a:rect l="l" t="t" r="r" b="b"/>
              <a:pathLst>
                <a:path w="2184" h="3222" extrusionOk="0">
                  <a:moveTo>
                    <a:pt x="86" y="1"/>
                  </a:moveTo>
                  <a:cubicBezTo>
                    <a:pt x="45" y="1"/>
                    <a:pt x="1" y="34"/>
                    <a:pt x="21" y="93"/>
                  </a:cubicBezTo>
                  <a:cubicBezTo>
                    <a:pt x="112" y="640"/>
                    <a:pt x="446" y="1157"/>
                    <a:pt x="720" y="1643"/>
                  </a:cubicBezTo>
                  <a:cubicBezTo>
                    <a:pt x="1054" y="2190"/>
                    <a:pt x="1419" y="2768"/>
                    <a:pt x="1905" y="3193"/>
                  </a:cubicBezTo>
                  <a:cubicBezTo>
                    <a:pt x="1931" y="3213"/>
                    <a:pt x="1960" y="3221"/>
                    <a:pt x="1987" y="3221"/>
                  </a:cubicBezTo>
                  <a:cubicBezTo>
                    <a:pt x="2091" y="3221"/>
                    <a:pt x="2183" y="3107"/>
                    <a:pt x="2087" y="3011"/>
                  </a:cubicBezTo>
                  <a:cubicBezTo>
                    <a:pt x="1662" y="2525"/>
                    <a:pt x="1297" y="2038"/>
                    <a:pt x="963" y="1491"/>
                  </a:cubicBezTo>
                  <a:cubicBezTo>
                    <a:pt x="659" y="1035"/>
                    <a:pt x="476" y="488"/>
                    <a:pt x="142" y="32"/>
                  </a:cubicBezTo>
                  <a:cubicBezTo>
                    <a:pt x="131" y="11"/>
                    <a:pt x="109" y="1"/>
                    <a:pt x="8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Google Shape;3729;p80">
              <a:extLst>
                <a:ext uri="{FF2B5EF4-FFF2-40B4-BE49-F238E27FC236}">
                  <a16:creationId xmlns:a16="http://schemas.microsoft.com/office/drawing/2014/main" id="{79F82D2A-6661-48D1-85BE-5877F0E0B677}"/>
                </a:ext>
              </a:extLst>
            </p:cNvPr>
            <p:cNvSpPr/>
            <p:nvPr/>
          </p:nvSpPr>
          <p:spPr>
            <a:xfrm>
              <a:off x="-3798175" y="7530638"/>
              <a:ext cx="34200" cy="57775"/>
            </a:xfrm>
            <a:custGeom>
              <a:avLst/>
              <a:gdLst/>
              <a:ahLst/>
              <a:cxnLst/>
              <a:rect l="l" t="t" r="r" b="b"/>
              <a:pathLst>
                <a:path w="1368" h="2311" extrusionOk="0">
                  <a:moveTo>
                    <a:pt x="1368" y="1"/>
                  </a:moveTo>
                  <a:lnTo>
                    <a:pt x="0" y="2311"/>
                  </a:lnTo>
                  <a:cubicBezTo>
                    <a:pt x="821" y="1794"/>
                    <a:pt x="1034" y="852"/>
                    <a:pt x="136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3730;p80">
              <a:extLst>
                <a:ext uri="{FF2B5EF4-FFF2-40B4-BE49-F238E27FC236}">
                  <a16:creationId xmlns:a16="http://schemas.microsoft.com/office/drawing/2014/main" id="{E6A28B73-3F05-4CD7-B086-400462570D3D}"/>
                </a:ext>
              </a:extLst>
            </p:cNvPr>
            <p:cNvSpPr/>
            <p:nvPr/>
          </p:nvSpPr>
          <p:spPr>
            <a:xfrm>
              <a:off x="-3801625" y="7528138"/>
              <a:ext cx="40700" cy="62925"/>
            </a:xfrm>
            <a:custGeom>
              <a:avLst/>
              <a:gdLst/>
              <a:ahLst/>
              <a:cxnLst/>
              <a:rect l="l" t="t" r="r" b="b"/>
              <a:pathLst>
                <a:path w="1628" h="2517" extrusionOk="0">
                  <a:moveTo>
                    <a:pt x="1526" y="0"/>
                  </a:moveTo>
                  <a:cubicBezTo>
                    <a:pt x="1491" y="0"/>
                    <a:pt x="1458" y="15"/>
                    <a:pt x="1445" y="40"/>
                  </a:cubicBezTo>
                  <a:cubicBezTo>
                    <a:pt x="1172" y="374"/>
                    <a:pt x="1050" y="861"/>
                    <a:pt x="898" y="1226"/>
                  </a:cubicBezTo>
                  <a:cubicBezTo>
                    <a:pt x="685" y="1681"/>
                    <a:pt x="412" y="2016"/>
                    <a:pt x="77" y="2320"/>
                  </a:cubicBezTo>
                  <a:cubicBezTo>
                    <a:pt x="1" y="2396"/>
                    <a:pt x="74" y="2516"/>
                    <a:pt x="154" y="2516"/>
                  </a:cubicBezTo>
                  <a:cubicBezTo>
                    <a:pt x="169" y="2516"/>
                    <a:pt x="184" y="2512"/>
                    <a:pt x="199" y="2502"/>
                  </a:cubicBezTo>
                  <a:cubicBezTo>
                    <a:pt x="1020" y="2137"/>
                    <a:pt x="1506" y="922"/>
                    <a:pt x="1628" y="101"/>
                  </a:cubicBezTo>
                  <a:cubicBezTo>
                    <a:pt x="1628" y="30"/>
                    <a:pt x="1575" y="0"/>
                    <a:pt x="15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3731;p80">
              <a:extLst>
                <a:ext uri="{FF2B5EF4-FFF2-40B4-BE49-F238E27FC236}">
                  <a16:creationId xmlns:a16="http://schemas.microsoft.com/office/drawing/2014/main" id="{4AC0DD3A-BF1F-41BD-9EB6-3CEB7E14CB0E}"/>
                </a:ext>
              </a:extLst>
            </p:cNvPr>
            <p:cNvSpPr/>
            <p:nvPr/>
          </p:nvSpPr>
          <p:spPr>
            <a:xfrm>
              <a:off x="-3684950" y="7661338"/>
              <a:ext cx="177825" cy="7075"/>
            </a:xfrm>
            <a:custGeom>
              <a:avLst/>
              <a:gdLst/>
              <a:ahLst/>
              <a:cxnLst/>
              <a:rect l="l" t="t" r="r" b="b"/>
              <a:pathLst>
                <a:path w="7113" h="283" extrusionOk="0">
                  <a:moveTo>
                    <a:pt x="0" y="1"/>
                  </a:moveTo>
                  <a:lnTo>
                    <a:pt x="1850" y="72"/>
                  </a:lnTo>
                  <a:lnTo>
                    <a:pt x="1850" y="72"/>
                  </a:lnTo>
                  <a:cubicBezTo>
                    <a:pt x="1222" y="37"/>
                    <a:pt x="603" y="9"/>
                    <a:pt x="0" y="1"/>
                  </a:cubicBezTo>
                  <a:close/>
                  <a:moveTo>
                    <a:pt x="1850" y="72"/>
                  </a:moveTo>
                  <a:lnTo>
                    <a:pt x="1850" y="72"/>
                  </a:lnTo>
                  <a:cubicBezTo>
                    <a:pt x="3353" y="156"/>
                    <a:pt x="4914" y="282"/>
                    <a:pt x="6459" y="282"/>
                  </a:cubicBezTo>
                  <a:cubicBezTo>
                    <a:pt x="6678" y="282"/>
                    <a:pt x="6895" y="280"/>
                    <a:pt x="7113" y="274"/>
                  </a:cubicBezTo>
                  <a:lnTo>
                    <a:pt x="1850" y="72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3732;p80">
              <a:extLst>
                <a:ext uri="{FF2B5EF4-FFF2-40B4-BE49-F238E27FC236}">
                  <a16:creationId xmlns:a16="http://schemas.microsoft.com/office/drawing/2014/main" id="{037DF139-20A9-40DD-BDEA-6730DD7D4EDE}"/>
                </a:ext>
              </a:extLst>
            </p:cNvPr>
            <p:cNvSpPr/>
            <p:nvPr/>
          </p:nvSpPr>
          <p:spPr>
            <a:xfrm>
              <a:off x="-3690275" y="7657538"/>
              <a:ext cx="189225" cy="17250"/>
            </a:xfrm>
            <a:custGeom>
              <a:avLst/>
              <a:gdLst/>
              <a:ahLst/>
              <a:cxnLst/>
              <a:rect l="l" t="t" r="r" b="b"/>
              <a:pathLst>
                <a:path w="7569" h="690" extrusionOk="0">
                  <a:moveTo>
                    <a:pt x="213" y="1"/>
                  </a:moveTo>
                  <a:cubicBezTo>
                    <a:pt x="0" y="1"/>
                    <a:pt x="0" y="305"/>
                    <a:pt x="213" y="305"/>
                  </a:cubicBezTo>
                  <a:cubicBezTo>
                    <a:pt x="1993" y="374"/>
                    <a:pt x="3844" y="690"/>
                    <a:pt x="5671" y="690"/>
                  </a:cubicBezTo>
                  <a:cubicBezTo>
                    <a:pt x="6246" y="690"/>
                    <a:pt x="6819" y="659"/>
                    <a:pt x="7386" y="578"/>
                  </a:cubicBezTo>
                  <a:cubicBezTo>
                    <a:pt x="7569" y="548"/>
                    <a:pt x="7508" y="274"/>
                    <a:pt x="7326" y="244"/>
                  </a:cubicBezTo>
                  <a:cubicBezTo>
                    <a:pt x="4985" y="31"/>
                    <a:pt x="2554" y="1"/>
                    <a:pt x="21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Google Shape;3733;p80">
              <a:extLst>
                <a:ext uri="{FF2B5EF4-FFF2-40B4-BE49-F238E27FC236}">
                  <a16:creationId xmlns:a16="http://schemas.microsoft.com/office/drawing/2014/main" id="{B490B5FB-A165-486D-AFE9-6E0C3D9201B3}"/>
                </a:ext>
              </a:extLst>
            </p:cNvPr>
            <p:cNvSpPr/>
            <p:nvPr/>
          </p:nvSpPr>
          <p:spPr>
            <a:xfrm>
              <a:off x="-3613525" y="7503288"/>
              <a:ext cx="3825" cy="162650"/>
            </a:xfrm>
            <a:custGeom>
              <a:avLst/>
              <a:gdLst/>
              <a:ahLst/>
              <a:cxnLst/>
              <a:rect l="l" t="t" r="r" b="b"/>
              <a:pathLst>
                <a:path w="153" h="6506" extrusionOk="0">
                  <a:moveTo>
                    <a:pt x="31" y="1"/>
                  </a:moveTo>
                  <a:cubicBezTo>
                    <a:pt x="0" y="2189"/>
                    <a:pt x="31" y="4347"/>
                    <a:pt x="152" y="650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Google Shape;3734;p80">
              <a:extLst>
                <a:ext uri="{FF2B5EF4-FFF2-40B4-BE49-F238E27FC236}">
                  <a16:creationId xmlns:a16="http://schemas.microsoft.com/office/drawing/2014/main" id="{02016AE0-DE4F-4930-B69A-8AF6C6899E32}"/>
                </a:ext>
              </a:extLst>
            </p:cNvPr>
            <p:cNvSpPr/>
            <p:nvPr/>
          </p:nvSpPr>
          <p:spPr>
            <a:xfrm>
              <a:off x="-3620375" y="7499313"/>
              <a:ext cx="13700" cy="169200"/>
            </a:xfrm>
            <a:custGeom>
              <a:avLst/>
              <a:gdLst/>
              <a:ahLst/>
              <a:cxnLst/>
              <a:rect l="l" t="t" r="r" b="b"/>
              <a:pathLst>
                <a:path w="548" h="6768" extrusionOk="0">
                  <a:moveTo>
                    <a:pt x="305" y="0"/>
                  </a:moveTo>
                  <a:cubicBezTo>
                    <a:pt x="229" y="0"/>
                    <a:pt x="153" y="53"/>
                    <a:pt x="153" y="160"/>
                  </a:cubicBezTo>
                  <a:cubicBezTo>
                    <a:pt x="1" y="2287"/>
                    <a:pt x="62" y="4537"/>
                    <a:pt x="305" y="6664"/>
                  </a:cubicBezTo>
                  <a:cubicBezTo>
                    <a:pt x="321" y="6728"/>
                    <a:pt x="379" y="6767"/>
                    <a:pt x="435" y="6767"/>
                  </a:cubicBezTo>
                  <a:cubicBezTo>
                    <a:pt x="485" y="6767"/>
                    <a:pt x="533" y="6736"/>
                    <a:pt x="548" y="6664"/>
                  </a:cubicBezTo>
                  <a:cubicBezTo>
                    <a:pt x="548" y="4506"/>
                    <a:pt x="548" y="2318"/>
                    <a:pt x="457" y="160"/>
                  </a:cubicBezTo>
                  <a:cubicBezTo>
                    <a:pt x="457" y="53"/>
                    <a:pt x="381" y="0"/>
                    <a:pt x="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Google Shape;3735;p80">
              <a:extLst>
                <a:ext uri="{FF2B5EF4-FFF2-40B4-BE49-F238E27FC236}">
                  <a16:creationId xmlns:a16="http://schemas.microsoft.com/office/drawing/2014/main" id="{690186D3-E643-4E68-A860-80573BD0679C}"/>
                </a:ext>
              </a:extLst>
            </p:cNvPr>
            <p:cNvSpPr/>
            <p:nvPr/>
          </p:nvSpPr>
          <p:spPr>
            <a:xfrm>
              <a:off x="-3603425" y="7509663"/>
              <a:ext cx="62100" cy="159375"/>
            </a:xfrm>
            <a:custGeom>
              <a:avLst/>
              <a:gdLst/>
              <a:ahLst/>
              <a:cxnLst/>
              <a:rect l="l" t="t" r="r" b="b"/>
              <a:pathLst>
                <a:path w="2484" h="6375" extrusionOk="0">
                  <a:moveTo>
                    <a:pt x="1248" y="0"/>
                  </a:moveTo>
                  <a:cubicBezTo>
                    <a:pt x="1164" y="0"/>
                    <a:pt x="1086" y="54"/>
                    <a:pt x="1086" y="171"/>
                  </a:cubicBezTo>
                  <a:cubicBezTo>
                    <a:pt x="1086" y="1691"/>
                    <a:pt x="2150" y="5490"/>
                    <a:pt x="143" y="6129"/>
                  </a:cubicBezTo>
                  <a:cubicBezTo>
                    <a:pt x="0" y="6157"/>
                    <a:pt x="46" y="6374"/>
                    <a:pt x="178" y="6374"/>
                  </a:cubicBezTo>
                  <a:cubicBezTo>
                    <a:pt x="187" y="6374"/>
                    <a:pt x="195" y="6374"/>
                    <a:pt x="204" y="6372"/>
                  </a:cubicBezTo>
                  <a:cubicBezTo>
                    <a:pt x="2484" y="5855"/>
                    <a:pt x="1602" y="1752"/>
                    <a:pt x="1450" y="171"/>
                  </a:cubicBezTo>
                  <a:cubicBezTo>
                    <a:pt x="1435" y="61"/>
                    <a:pt x="1338" y="0"/>
                    <a:pt x="124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Google Shape;3736;p80">
              <a:extLst>
                <a:ext uri="{FF2B5EF4-FFF2-40B4-BE49-F238E27FC236}">
                  <a16:creationId xmlns:a16="http://schemas.microsoft.com/office/drawing/2014/main" id="{07D6A06B-29D9-47FD-B4F9-9EB27C2FDD49}"/>
                </a:ext>
              </a:extLst>
            </p:cNvPr>
            <p:cNvSpPr/>
            <p:nvPr/>
          </p:nvSpPr>
          <p:spPr>
            <a:xfrm>
              <a:off x="-3824025" y="7761688"/>
              <a:ext cx="215075" cy="92150"/>
            </a:xfrm>
            <a:custGeom>
              <a:avLst/>
              <a:gdLst/>
              <a:ahLst/>
              <a:cxnLst/>
              <a:rect l="l" t="t" r="r" b="b"/>
              <a:pathLst>
                <a:path w="8603" h="3686" extrusionOk="0">
                  <a:moveTo>
                    <a:pt x="8107" y="0"/>
                  </a:moveTo>
                  <a:cubicBezTo>
                    <a:pt x="7970" y="0"/>
                    <a:pt x="7748" y="88"/>
                    <a:pt x="7235" y="273"/>
                  </a:cubicBezTo>
                  <a:cubicBezTo>
                    <a:pt x="7032" y="367"/>
                    <a:pt x="5846" y="436"/>
                    <a:pt x="4582" y="436"/>
                  </a:cubicBezTo>
                  <a:cubicBezTo>
                    <a:pt x="3389" y="436"/>
                    <a:pt x="2126" y="374"/>
                    <a:pt x="1551" y="212"/>
                  </a:cubicBezTo>
                  <a:cubicBezTo>
                    <a:pt x="1551" y="212"/>
                    <a:pt x="1185" y="125"/>
                    <a:pt x="866" y="125"/>
                  </a:cubicBezTo>
                  <a:cubicBezTo>
                    <a:pt x="617" y="125"/>
                    <a:pt x="396" y="178"/>
                    <a:pt x="396" y="364"/>
                  </a:cubicBezTo>
                  <a:cubicBezTo>
                    <a:pt x="396" y="789"/>
                    <a:pt x="1" y="2856"/>
                    <a:pt x="882" y="3373"/>
                  </a:cubicBezTo>
                  <a:cubicBezTo>
                    <a:pt x="1255" y="3599"/>
                    <a:pt x="2515" y="3686"/>
                    <a:pt x="3890" y="3686"/>
                  </a:cubicBezTo>
                  <a:cubicBezTo>
                    <a:pt x="5652" y="3686"/>
                    <a:pt x="7604" y="3544"/>
                    <a:pt x="8116" y="3373"/>
                  </a:cubicBezTo>
                  <a:cubicBezTo>
                    <a:pt x="8603" y="3191"/>
                    <a:pt x="8572" y="2248"/>
                    <a:pt x="8572" y="1853"/>
                  </a:cubicBezTo>
                  <a:cubicBezTo>
                    <a:pt x="8572" y="1458"/>
                    <a:pt x="8420" y="151"/>
                    <a:pt x="8268" y="60"/>
                  </a:cubicBezTo>
                  <a:cubicBezTo>
                    <a:pt x="8219" y="20"/>
                    <a:pt x="8173" y="0"/>
                    <a:pt x="810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Google Shape;3737;p80">
              <a:extLst>
                <a:ext uri="{FF2B5EF4-FFF2-40B4-BE49-F238E27FC236}">
                  <a16:creationId xmlns:a16="http://schemas.microsoft.com/office/drawing/2014/main" id="{5EA7F403-09EB-4B99-B49F-17892D4689F8}"/>
                </a:ext>
              </a:extLst>
            </p:cNvPr>
            <p:cNvSpPr/>
            <p:nvPr/>
          </p:nvSpPr>
          <p:spPr>
            <a:xfrm>
              <a:off x="-3563375" y="7761688"/>
              <a:ext cx="199125" cy="92150"/>
            </a:xfrm>
            <a:custGeom>
              <a:avLst/>
              <a:gdLst/>
              <a:ahLst/>
              <a:cxnLst/>
              <a:rect l="l" t="t" r="r" b="b"/>
              <a:pathLst>
                <a:path w="7965" h="3686" extrusionOk="0">
                  <a:moveTo>
                    <a:pt x="495" y="0"/>
                  </a:moveTo>
                  <a:cubicBezTo>
                    <a:pt x="430" y="0"/>
                    <a:pt x="384" y="20"/>
                    <a:pt x="335" y="60"/>
                  </a:cubicBezTo>
                  <a:cubicBezTo>
                    <a:pt x="183" y="151"/>
                    <a:pt x="0" y="1458"/>
                    <a:pt x="0" y="1853"/>
                  </a:cubicBezTo>
                  <a:cubicBezTo>
                    <a:pt x="0" y="2248"/>
                    <a:pt x="0" y="3191"/>
                    <a:pt x="487" y="3373"/>
                  </a:cubicBezTo>
                  <a:cubicBezTo>
                    <a:pt x="999" y="3544"/>
                    <a:pt x="2749" y="3686"/>
                    <a:pt x="4335" y="3686"/>
                  </a:cubicBezTo>
                  <a:cubicBezTo>
                    <a:pt x="5572" y="3686"/>
                    <a:pt x="6710" y="3599"/>
                    <a:pt x="7083" y="3373"/>
                  </a:cubicBezTo>
                  <a:cubicBezTo>
                    <a:pt x="7964" y="2856"/>
                    <a:pt x="7569" y="789"/>
                    <a:pt x="7569" y="364"/>
                  </a:cubicBezTo>
                  <a:cubicBezTo>
                    <a:pt x="7569" y="178"/>
                    <a:pt x="7348" y="125"/>
                    <a:pt x="7099" y="125"/>
                  </a:cubicBezTo>
                  <a:cubicBezTo>
                    <a:pt x="6779" y="125"/>
                    <a:pt x="6414" y="212"/>
                    <a:pt x="6414" y="212"/>
                  </a:cubicBezTo>
                  <a:cubicBezTo>
                    <a:pt x="5838" y="374"/>
                    <a:pt x="4719" y="436"/>
                    <a:pt x="3673" y="436"/>
                  </a:cubicBezTo>
                  <a:cubicBezTo>
                    <a:pt x="2565" y="436"/>
                    <a:pt x="1541" y="367"/>
                    <a:pt x="1338" y="273"/>
                  </a:cubicBezTo>
                  <a:cubicBezTo>
                    <a:pt x="845" y="88"/>
                    <a:pt x="630" y="0"/>
                    <a:pt x="495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Google Shape;3738;p80">
              <a:extLst>
                <a:ext uri="{FF2B5EF4-FFF2-40B4-BE49-F238E27FC236}">
                  <a16:creationId xmlns:a16="http://schemas.microsoft.com/office/drawing/2014/main" id="{E15334BD-7871-48C3-8BF1-F29AE0DF7CA9}"/>
                </a:ext>
              </a:extLst>
            </p:cNvPr>
            <p:cNvSpPr/>
            <p:nvPr/>
          </p:nvSpPr>
          <p:spPr>
            <a:xfrm>
              <a:off x="-3911400" y="7182613"/>
              <a:ext cx="500025" cy="147125"/>
            </a:xfrm>
            <a:custGeom>
              <a:avLst/>
              <a:gdLst/>
              <a:ahLst/>
              <a:cxnLst/>
              <a:rect l="l" t="t" r="r" b="b"/>
              <a:pathLst>
                <a:path w="20001" h="5885" extrusionOk="0">
                  <a:moveTo>
                    <a:pt x="456" y="1"/>
                  </a:moveTo>
                  <a:cubicBezTo>
                    <a:pt x="274" y="335"/>
                    <a:pt x="122" y="639"/>
                    <a:pt x="0" y="973"/>
                  </a:cubicBezTo>
                  <a:cubicBezTo>
                    <a:pt x="0" y="973"/>
                    <a:pt x="2067" y="3040"/>
                    <a:pt x="4468" y="3314"/>
                  </a:cubicBezTo>
                  <a:cubicBezTo>
                    <a:pt x="4468" y="3314"/>
                    <a:pt x="4408" y="4226"/>
                    <a:pt x="4347" y="5533"/>
                  </a:cubicBezTo>
                  <a:cubicBezTo>
                    <a:pt x="5747" y="5722"/>
                    <a:pt x="7519" y="5885"/>
                    <a:pt x="9521" y="5885"/>
                  </a:cubicBezTo>
                  <a:cubicBezTo>
                    <a:pt x="12344" y="5885"/>
                    <a:pt x="15624" y="5561"/>
                    <a:pt x="18967" y="4530"/>
                  </a:cubicBezTo>
                  <a:cubicBezTo>
                    <a:pt x="18663" y="3223"/>
                    <a:pt x="18450" y="2280"/>
                    <a:pt x="18450" y="2280"/>
                  </a:cubicBezTo>
                  <a:cubicBezTo>
                    <a:pt x="18450" y="2280"/>
                    <a:pt x="19271" y="1551"/>
                    <a:pt x="20001" y="669"/>
                  </a:cubicBezTo>
                  <a:lnTo>
                    <a:pt x="20001" y="669"/>
                  </a:lnTo>
                  <a:cubicBezTo>
                    <a:pt x="16477" y="1805"/>
                    <a:pt x="13328" y="2214"/>
                    <a:pt x="10618" y="2214"/>
                  </a:cubicBezTo>
                  <a:cubicBezTo>
                    <a:pt x="5566" y="2214"/>
                    <a:pt x="2039" y="792"/>
                    <a:pt x="4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Google Shape;3739;p80">
              <a:extLst>
                <a:ext uri="{FF2B5EF4-FFF2-40B4-BE49-F238E27FC236}">
                  <a16:creationId xmlns:a16="http://schemas.microsoft.com/office/drawing/2014/main" id="{01A7D91C-9F6A-4684-9044-8C85725D7400}"/>
                </a:ext>
              </a:extLst>
            </p:cNvPr>
            <p:cNvSpPr/>
            <p:nvPr/>
          </p:nvSpPr>
          <p:spPr>
            <a:xfrm>
              <a:off x="-3900000" y="7102838"/>
              <a:ext cx="512175" cy="134925"/>
            </a:xfrm>
            <a:custGeom>
              <a:avLst/>
              <a:gdLst/>
              <a:ahLst/>
              <a:cxnLst/>
              <a:rect l="l" t="t" r="r" b="b"/>
              <a:pathLst>
                <a:path w="20487" h="5397" extrusionOk="0">
                  <a:moveTo>
                    <a:pt x="20213" y="0"/>
                  </a:moveTo>
                  <a:cubicBezTo>
                    <a:pt x="16159" y="1471"/>
                    <a:pt x="12574" y="1982"/>
                    <a:pt x="9543" y="1982"/>
                  </a:cubicBezTo>
                  <a:cubicBezTo>
                    <a:pt x="6121" y="1982"/>
                    <a:pt x="3406" y="1330"/>
                    <a:pt x="1520" y="669"/>
                  </a:cubicBezTo>
                  <a:cubicBezTo>
                    <a:pt x="942" y="1459"/>
                    <a:pt x="426" y="2341"/>
                    <a:pt x="0" y="3192"/>
                  </a:cubicBezTo>
                  <a:cubicBezTo>
                    <a:pt x="1578" y="3981"/>
                    <a:pt x="5076" y="5397"/>
                    <a:pt x="10104" y="5397"/>
                  </a:cubicBezTo>
                  <a:cubicBezTo>
                    <a:pt x="12824" y="5397"/>
                    <a:pt x="15991" y="4982"/>
                    <a:pt x="19545" y="3830"/>
                  </a:cubicBezTo>
                  <a:cubicBezTo>
                    <a:pt x="19818" y="3496"/>
                    <a:pt x="20061" y="3131"/>
                    <a:pt x="20274" y="2766"/>
                  </a:cubicBezTo>
                  <a:cubicBezTo>
                    <a:pt x="20487" y="2341"/>
                    <a:pt x="20396" y="1246"/>
                    <a:pt x="20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Google Shape;3740;p80">
              <a:extLst>
                <a:ext uri="{FF2B5EF4-FFF2-40B4-BE49-F238E27FC236}">
                  <a16:creationId xmlns:a16="http://schemas.microsoft.com/office/drawing/2014/main" id="{7F2CBE6B-1497-4AD9-8035-552B91CF1E3E}"/>
                </a:ext>
              </a:extLst>
            </p:cNvPr>
            <p:cNvSpPr/>
            <p:nvPr/>
          </p:nvSpPr>
          <p:spPr>
            <a:xfrm>
              <a:off x="-3832375" y="6971363"/>
              <a:ext cx="421750" cy="122875"/>
            </a:xfrm>
            <a:custGeom>
              <a:avLst/>
              <a:gdLst/>
              <a:ahLst/>
              <a:cxnLst/>
              <a:rect l="l" t="t" r="r" b="b"/>
              <a:pathLst>
                <a:path w="16870" h="4915" extrusionOk="0">
                  <a:moveTo>
                    <a:pt x="16262" y="1"/>
                  </a:moveTo>
                  <a:cubicBezTo>
                    <a:pt x="16262" y="1"/>
                    <a:pt x="12432" y="1642"/>
                    <a:pt x="11915" y="2098"/>
                  </a:cubicBezTo>
                  <a:lnTo>
                    <a:pt x="9757" y="2524"/>
                  </a:lnTo>
                  <a:cubicBezTo>
                    <a:pt x="9757" y="2524"/>
                    <a:pt x="8608" y="3148"/>
                    <a:pt x="7199" y="3148"/>
                  </a:cubicBezTo>
                  <a:cubicBezTo>
                    <a:pt x="6410" y="3148"/>
                    <a:pt x="5539" y="2952"/>
                    <a:pt x="4742" y="2341"/>
                  </a:cubicBezTo>
                  <a:cubicBezTo>
                    <a:pt x="4742" y="2341"/>
                    <a:pt x="4526" y="2289"/>
                    <a:pt x="4158" y="2289"/>
                  </a:cubicBezTo>
                  <a:cubicBezTo>
                    <a:pt x="3474" y="2289"/>
                    <a:pt x="2266" y="2469"/>
                    <a:pt x="943" y="3496"/>
                  </a:cubicBezTo>
                  <a:cubicBezTo>
                    <a:pt x="639" y="3739"/>
                    <a:pt x="304" y="4043"/>
                    <a:pt x="0" y="4408"/>
                  </a:cubicBezTo>
                  <a:cubicBezTo>
                    <a:pt x="1350" y="4698"/>
                    <a:pt x="3002" y="4914"/>
                    <a:pt x="4912" y="4914"/>
                  </a:cubicBezTo>
                  <a:cubicBezTo>
                    <a:pt x="8208" y="4914"/>
                    <a:pt x="12271" y="4270"/>
                    <a:pt x="16870" y="2250"/>
                  </a:cubicBezTo>
                  <a:cubicBezTo>
                    <a:pt x="16536" y="973"/>
                    <a:pt x="16262" y="1"/>
                    <a:pt x="16262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Google Shape;3741;p80">
              <a:extLst>
                <a:ext uri="{FF2B5EF4-FFF2-40B4-BE49-F238E27FC236}">
                  <a16:creationId xmlns:a16="http://schemas.microsoft.com/office/drawing/2014/main" id="{4F6AF813-D74E-44DD-81C6-F51423A3AA90}"/>
                </a:ext>
              </a:extLst>
            </p:cNvPr>
            <p:cNvSpPr/>
            <p:nvPr/>
          </p:nvSpPr>
          <p:spPr>
            <a:xfrm>
              <a:off x="-3862025" y="7027613"/>
              <a:ext cx="467375" cy="124800"/>
            </a:xfrm>
            <a:custGeom>
              <a:avLst/>
              <a:gdLst/>
              <a:ahLst/>
              <a:cxnLst/>
              <a:rect l="l" t="t" r="r" b="b"/>
              <a:pathLst>
                <a:path w="18695" h="4992" extrusionOk="0">
                  <a:moveTo>
                    <a:pt x="18056" y="0"/>
                  </a:moveTo>
                  <a:cubicBezTo>
                    <a:pt x="13434" y="2011"/>
                    <a:pt x="9354" y="2657"/>
                    <a:pt x="6049" y="2657"/>
                  </a:cubicBezTo>
                  <a:cubicBezTo>
                    <a:pt x="4160" y="2657"/>
                    <a:pt x="2524" y="2446"/>
                    <a:pt x="1186" y="2158"/>
                  </a:cubicBezTo>
                  <a:cubicBezTo>
                    <a:pt x="761" y="2584"/>
                    <a:pt x="366" y="3100"/>
                    <a:pt x="1" y="3678"/>
                  </a:cubicBezTo>
                  <a:cubicBezTo>
                    <a:pt x="1887" y="4339"/>
                    <a:pt x="4602" y="4991"/>
                    <a:pt x="8024" y="4991"/>
                  </a:cubicBezTo>
                  <a:cubicBezTo>
                    <a:pt x="11055" y="4991"/>
                    <a:pt x="14640" y="4480"/>
                    <a:pt x="18694" y="3009"/>
                  </a:cubicBezTo>
                  <a:cubicBezTo>
                    <a:pt x="18512" y="2006"/>
                    <a:pt x="18269" y="942"/>
                    <a:pt x="1805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3742;p80">
              <a:extLst>
                <a:ext uri="{FF2B5EF4-FFF2-40B4-BE49-F238E27FC236}">
                  <a16:creationId xmlns:a16="http://schemas.microsoft.com/office/drawing/2014/main" id="{D21BA8E4-74A0-4702-B43D-C27160A548BD}"/>
                </a:ext>
              </a:extLst>
            </p:cNvPr>
            <p:cNvSpPr/>
            <p:nvPr/>
          </p:nvSpPr>
          <p:spPr>
            <a:xfrm>
              <a:off x="-3806550" y="7295838"/>
              <a:ext cx="388325" cy="119700"/>
            </a:xfrm>
            <a:custGeom>
              <a:avLst/>
              <a:gdLst/>
              <a:ahLst/>
              <a:cxnLst/>
              <a:rect l="l" t="t" r="r" b="b"/>
              <a:pathLst>
                <a:path w="15533" h="4788" extrusionOk="0">
                  <a:moveTo>
                    <a:pt x="14773" y="1"/>
                  </a:moveTo>
                  <a:cubicBezTo>
                    <a:pt x="11461" y="1023"/>
                    <a:pt x="8210" y="1350"/>
                    <a:pt x="5405" y="1350"/>
                  </a:cubicBezTo>
                  <a:cubicBezTo>
                    <a:pt x="3371" y="1350"/>
                    <a:pt x="1571" y="1178"/>
                    <a:pt x="153" y="973"/>
                  </a:cubicBezTo>
                  <a:cubicBezTo>
                    <a:pt x="122" y="1976"/>
                    <a:pt x="62" y="3192"/>
                    <a:pt x="1" y="4347"/>
                  </a:cubicBezTo>
                  <a:cubicBezTo>
                    <a:pt x="1470" y="4581"/>
                    <a:pt x="3401" y="4787"/>
                    <a:pt x="5610" y="4787"/>
                  </a:cubicBezTo>
                  <a:cubicBezTo>
                    <a:pt x="8565" y="4787"/>
                    <a:pt x="12019" y="4418"/>
                    <a:pt x="15533" y="3253"/>
                  </a:cubicBezTo>
                  <a:cubicBezTo>
                    <a:pt x="15259" y="2098"/>
                    <a:pt x="14986" y="943"/>
                    <a:pt x="1477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3743;p80">
              <a:extLst>
                <a:ext uri="{FF2B5EF4-FFF2-40B4-BE49-F238E27FC236}">
                  <a16:creationId xmlns:a16="http://schemas.microsoft.com/office/drawing/2014/main" id="{FBF12EA0-B3F6-46ED-A7AC-A1ECDAB76EFD}"/>
                </a:ext>
              </a:extLst>
            </p:cNvPr>
            <p:cNvSpPr/>
            <p:nvPr/>
          </p:nvSpPr>
          <p:spPr>
            <a:xfrm>
              <a:off x="-3810350" y="7455413"/>
              <a:ext cx="421025" cy="98000"/>
            </a:xfrm>
            <a:custGeom>
              <a:avLst/>
              <a:gdLst/>
              <a:ahLst/>
              <a:cxnLst/>
              <a:rect l="l" t="t" r="r" b="b"/>
              <a:pathLst>
                <a:path w="16841" h="3920" extrusionOk="0">
                  <a:moveTo>
                    <a:pt x="16384" y="1"/>
                  </a:moveTo>
                  <a:cubicBezTo>
                    <a:pt x="12747" y="1247"/>
                    <a:pt x="9157" y="1635"/>
                    <a:pt x="6104" y="1635"/>
                  </a:cubicBezTo>
                  <a:cubicBezTo>
                    <a:pt x="3646" y="1635"/>
                    <a:pt x="1536" y="1383"/>
                    <a:pt x="31" y="1125"/>
                  </a:cubicBezTo>
                  <a:cubicBezTo>
                    <a:pt x="1" y="1612"/>
                    <a:pt x="1" y="1976"/>
                    <a:pt x="1" y="2189"/>
                  </a:cubicBezTo>
                  <a:cubicBezTo>
                    <a:pt x="1" y="3254"/>
                    <a:pt x="3665" y="3920"/>
                    <a:pt x="6817" y="3920"/>
                  </a:cubicBezTo>
                  <a:cubicBezTo>
                    <a:pt x="7353" y="3920"/>
                    <a:pt x="7874" y="3901"/>
                    <a:pt x="8360" y="3861"/>
                  </a:cubicBezTo>
                  <a:cubicBezTo>
                    <a:pt x="11701" y="3590"/>
                    <a:pt x="16592" y="2067"/>
                    <a:pt x="16805" y="2067"/>
                  </a:cubicBezTo>
                  <a:cubicBezTo>
                    <a:pt x="16807" y="2067"/>
                    <a:pt x="16808" y="2067"/>
                    <a:pt x="16810" y="2068"/>
                  </a:cubicBezTo>
                  <a:cubicBezTo>
                    <a:pt x="16840" y="2068"/>
                    <a:pt x="16658" y="1217"/>
                    <a:pt x="1638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3744;p80">
              <a:extLst>
                <a:ext uri="{FF2B5EF4-FFF2-40B4-BE49-F238E27FC236}">
                  <a16:creationId xmlns:a16="http://schemas.microsoft.com/office/drawing/2014/main" id="{6387816F-D33E-4B35-9CDF-43B2F028F8F3}"/>
                </a:ext>
              </a:extLst>
            </p:cNvPr>
            <p:cNvSpPr/>
            <p:nvPr/>
          </p:nvSpPr>
          <p:spPr>
            <a:xfrm>
              <a:off x="-3809575" y="7377138"/>
              <a:ext cx="408850" cy="119150"/>
            </a:xfrm>
            <a:custGeom>
              <a:avLst/>
              <a:gdLst/>
              <a:ahLst/>
              <a:cxnLst/>
              <a:rect l="l" t="t" r="r" b="b"/>
              <a:pathLst>
                <a:path w="16354" h="4766" extrusionOk="0">
                  <a:moveTo>
                    <a:pt x="15654" y="1"/>
                  </a:moveTo>
                  <a:cubicBezTo>
                    <a:pt x="12140" y="1166"/>
                    <a:pt x="8686" y="1535"/>
                    <a:pt x="5731" y="1535"/>
                  </a:cubicBezTo>
                  <a:cubicBezTo>
                    <a:pt x="3522" y="1535"/>
                    <a:pt x="1591" y="1329"/>
                    <a:pt x="122" y="1095"/>
                  </a:cubicBezTo>
                  <a:cubicBezTo>
                    <a:pt x="61" y="2281"/>
                    <a:pt x="31" y="3436"/>
                    <a:pt x="0" y="4256"/>
                  </a:cubicBezTo>
                  <a:cubicBezTo>
                    <a:pt x="1505" y="4514"/>
                    <a:pt x="3615" y="4766"/>
                    <a:pt x="6073" y="4766"/>
                  </a:cubicBezTo>
                  <a:cubicBezTo>
                    <a:pt x="9126" y="4766"/>
                    <a:pt x="12716" y="4378"/>
                    <a:pt x="16353" y="3132"/>
                  </a:cubicBezTo>
                  <a:cubicBezTo>
                    <a:pt x="16171" y="2220"/>
                    <a:pt x="15897" y="1126"/>
                    <a:pt x="1565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3745;p80">
              <a:extLst>
                <a:ext uri="{FF2B5EF4-FFF2-40B4-BE49-F238E27FC236}">
                  <a16:creationId xmlns:a16="http://schemas.microsoft.com/office/drawing/2014/main" id="{15C41CBF-0D90-45A2-8758-BD8202ADFC10}"/>
                </a:ext>
              </a:extLst>
            </p:cNvPr>
            <p:cNvSpPr/>
            <p:nvPr/>
          </p:nvSpPr>
          <p:spPr>
            <a:xfrm>
              <a:off x="-3817175" y="7017313"/>
              <a:ext cx="107925" cy="384925"/>
            </a:xfrm>
            <a:custGeom>
              <a:avLst/>
              <a:gdLst/>
              <a:ahLst/>
              <a:cxnLst/>
              <a:rect l="l" t="t" r="r" b="b"/>
              <a:pathLst>
                <a:path w="4317" h="15397" extrusionOk="0">
                  <a:moveTo>
                    <a:pt x="3197" y="1"/>
                  </a:moveTo>
                  <a:cubicBezTo>
                    <a:pt x="2556" y="1"/>
                    <a:pt x="1643" y="304"/>
                    <a:pt x="730" y="868"/>
                  </a:cubicBezTo>
                  <a:cubicBezTo>
                    <a:pt x="730" y="868"/>
                    <a:pt x="1459" y="3847"/>
                    <a:pt x="1307" y="5670"/>
                  </a:cubicBezTo>
                  <a:cubicBezTo>
                    <a:pt x="1186" y="7494"/>
                    <a:pt x="304" y="11689"/>
                    <a:pt x="304" y="11689"/>
                  </a:cubicBezTo>
                  <a:cubicBezTo>
                    <a:pt x="304" y="11689"/>
                    <a:pt x="0" y="14120"/>
                    <a:pt x="122" y="15397"/>
                  </a:cubicBezTo>
                  <a:cubicBezTo>
                    <a:pt x="2250" y="12813"/>
                    <a:pt x="3800" y="10990"/>
                    <a:pt x="4134" y="6278"/>
                  </a:cubicBezTo>
                  <a:cubicBezTo>
                    <a:pt x="4316" y="4029"/>
                    <a:pt x="3739" y="1263"/>
                    <a:pt x="3435" y="17"/>
                  </a:cubicBezTo>
                  <a:cubicBezTo>
                    <a:pt x="3361" y="6"/>
                    <a:pt x="3281" y="1"/>
                    <a:pt x="319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3746;p80">
              <a:extLst>
                <a:ext uri="{FF2B5EF4-FFF2-40B4-BE49-F238E27FC236}">
                  <a16:creationId xmlns:a16="http://schemas.microsoft.com/office/drawing/2014/main" id="{71F33CEB-99BC-43D5-B532-2C5BF3DC386B}"/>
                </a:ext>
              </a:extLst>
            </p:cNvPr>
            <p:cNvSpPr/>
            <p:nvPr/>
          </p:nvSpPr>
          <p:spPr>
            <a:xfrm>
              <a:off x="-3814150" y="7017713"/>
              <a:ext cx="130725" cy="401250"/>
            </a:xfrm>
            <a:custGeom>
              <a:avLst/>
              <a:gdLst/>
              <a:ahLst/>
              <a:cxnLst/>
              <a:rect l="l" t="t" r="r" b="b"/>
              <a:pathLst>
                <a:path w="5229" h="16050" extrusionOk="0">
                  <a:moveTo>
                    <a:pt x="3314" y="1"/>
                  </a:moveTo>
                  <a:lnTo>
                    <a:pt x="3314" y="1"/>
                  </a:lnTo>
                  <a:cubicBezTo>
                    <a:pt x="3618" y="1247"/>
                    <a:pt x="4195" y="4013"/>
                    <a:pt x="4013" y="6262"/>
                  </a:cubicBezTo>
                  <a:cubicBezTo>
                    <a:pt x="3679" y="10974"/>
                    <a:pt x="2129" y="12797"/>
                    <a:pt x="1" y="15381"/>
                  </a:cubicBezTo>
                  <a:cubicBezTo>
                    <a:pt x="31" y="15685"/>
                    <a:pt x="92" y="15928"/>
                    <a:pt x="183" y="16050"/>
                  </a:cubicBezTo>
                  <a:cubicBezTo>
                    <a:pt x="183" y="16050"/>
                    <a:pt x="3527" y="13162"/>
                    <a:pt x="4378" y="8785"/>
                  </a:cubicBezTo>
                  <a:cubicBezTo>
                    <a:pt x="5229" y="4408"/>
                    <a:pt x="4287" y="1277"/>
                    <a:pt x="4013" y="487"/>
                  </a:cubicBezTo>
                  <a:cubicBezTo>
                    <a:pt x="3922" y="214"/>
                    <a:pt x="3679" y="62"/>
                    <a:pt x="3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3747;p80">
              <a:extLst>
                <a:ext uri="{FF2B5EF4-FFF2-40B4-BE49-F238E27FC236}">
                  <a16:creationId xmlns:a16="http://schemas.microsoft.com/office/drawing/2014/main" id="{FDB1F14E-114C-4303-BF27-785B40291697}"/>
                </a:ext>
              </a:extLst>
            </p:cNvPr>
            <p:cNvSpPr/>
            <p:nvPr/>
          </p:nvSpPr>
          <p:spPr>
            <a:xfrm>
              <a:off x="-3583900" y="7011213"/>
              <a:ext cx="165675" cy="353050"/>
            </a:xfrm>
            <a:custGeom>
              <a:avLst/>
              <a:gdLst/>
              <a:ahLst/>
              <a:cxnLst/>
              <a:rect l="l" t="t" r="r" b="b"/>
              <a:pathLst>
                <a:path w="6627" h="14122" extrusionOk="0">
                  <a:moveTo>
                    <a:pt x="1064" y="0"/>
                  </a:moveTo>
                  <a:cubicBezTo>
                    <a:pt x="639" y="0"/>
                    <a:pt x="274" y="60"/>
                    <a:pt x="1" y="170"/>
                  </a:cubicBezTo>
                  <a:cubicBezTo>
                    <a:pt x="31" y="1446"/>
                    <a:pt x="213" y="4273"/>
                    <a:pt x="943" y="6401"/>
                  </a:cubicBezTo>
                  <a:cubicBezTo>
                    <a:pt x="2524" y="10839"/>
                    <a:pt x="3891" y="12206"/>
                    <a:pt x="6627" y="14121"/>
                  </a:cubicBezTo>
                  <a:cubicBezTo>
                    <a:pt x="6414" y="12875"/>
                    <a:pt x="6080" y="10595"/>
                    <a:pt x="6080" y="10595"/>
                  </a:cubicBezTo>
                  <a:cubicBezTo>
                    <a:pt x="6080" y="10595"/>
                    <a:pt x="4135" y="6796"/>
                    <a:pt x="3527" y="5063"/>
                  </a:cubicBezTo>
                  <a:cubicBezTo>
                    <a:pt x="2919" y="3361"/>
                    <a:pt x="2828" y="291"/>
                    <a:pt x="2828" y="291"/>
                  </a:cubicBezTo>
                  <a:cubicBezTo>
                    <a:pt x="2192" y="90"/>
                    <a:pt x="1583" y="0"/>
                    <a:pt x="1064" y="0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3748;p80">
              <a:extLst>
                <a:ext uri="{FF2B5EF4-FFF2-40B4-BE49-F238E27FC236}">
                  <a16:creationId xmlns:a16="http://schemas.microsoft.com/office/drawing/2014/main" id="{C414F534-08C7-42EA-AC2E-8BAA91F249FD}"/>
                </a:ext>
              </a:extLst>
            </p:cNvPr>
            <p:cNvSpPr/>
            <p:nvPr/>
          </p:nvSpPr>
          <p:spPr>
            <a:xfrm>
              <a:off x="-3601375" y="7015438"/>
              <a:ext cx="184675" cy="367050"/>
            </a:xfrm>
            <a:custGeom>
              <a:avLst/>
              <a:gdLst/>
              <a:ahLst/>
              <a:cxnLst/>
              <a:rect l="l" t="t" r="r" b="b"/>
              <a:pathLst>
                <a:path w="7387" h="14682" extrusionOk="0">
                  <a:moveTo>
                    <a:pt x="700" y="1"/>
                  </a:moveTo>
                  <a:cubicBezTo>
                    <a:pt x="365" y="153"/>
                    <a:pt x="153" y="365"/>
                    <a:pt x="153" y="639"/>
                  </a:cubicBezTo>
                  <a:cubicBezTo>
                    <a:pt x="122" y="1460"/>
                    <a:pt x="1" y="4742"/>
                    <a:pt x="1976" y="8755"/>
                  </a:cubicBezTo>
                  <a:cubicBezTo>
                    <a:pt x="3952" y="12767"/>
                    <a:pt x="7326" y="14682"/>
                    <a:pt x="7326" y="14682"/>
                  </a:cubicBezTo>
                  <a:cubicBezTo>
                    <a:pt x="7387" y="14530"/>
                    <a:pt x="7387" y="14287"/>
                    <a:pt x="7326" y="13952"/>
                  </a:cubicBezTo>
                  <a:cubicBezTo>
                    <a:pt x="4590" y="12037"/>
                    <a:pt x="3223" y="10670"/>
                    <a:pt x="1642" y="6232"/>
                  </a:cubicBezTo>
                  <a:cubicBezTo>
                    <a:pt x="912" y="4104"/>
                    <a:pt x="730" y="1277"/>
                    <a:pt x="700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3749;p80">
              <a:extLst>
                <a:ext uri="{FF2B5EF4-FFF2-40B4-BE49-F238E27FC236}">
                  <a16:creationId xmlns:a16="http://schemas.microsoft.com/office/drawing/2014/main" id="{585AB131-9824-4B24-8A9C-4AEC36FCAE7D}"/>
                </a:ext>
              </a:extLst>
            </p:cNvPr>
            <p:cNvSpPr/>
            <p:nvPr/>
          </p:nvSpPr>
          <p:spPr>
            <a:xfrm>
              <a:off x="-3984625" y="7209088"/>
              <a:ext cx="295125" cy="256275"/>
            </a:xfrm>
            <a:custGeom>
              <a:avLst/>
              <a:gdLst/>
              <a:ahLst/>
              <a:cxnLst/>
              <a:rect l="l" t="t" r="r" b="b"/>
              <a:pathLst>
                <a:path w="11805" h="10251" extrusionOk="0">
                  <a:moveTo>
                    <a:pt x="9400" y="1"/>
                  </a:moveTo>
                  <a:cubicBezTo>
                    <a:pt x="9219" y="1"/>
                    <a:pt x="9069" y="43"/>
                    <a:pt x="8978" y="127"/>
                  </a:cubicBezTo>
                  <a:cubicBezTo>
                    <a:pt x="8860" y="237"/>
                    <a:pt x="8710" y="267"/>
                    <a:pt x="8552" y="267"/>
                  </a:cubicBezTo>
                  <a:cubicBezTo>
                    <a:pt x="8357" y="267"/>
                    <a:pt x="8151" y="221"/>
                    <a:pt x="7981" y="221"/>
                  </a:cubicBezTo>
                  <a:cubicBezTo>
                    <a:pt x="7791" y="221"/>
                    <a:pt x="7645" y="278"/>
                    <a:pt x="7610" y="522"/>
                  </a:cubicBezTo>
                  <a:cubicBezTo>
                    <a:pt x="7519" y="1130"/>
                    <a:pt x="7610" y="1495"/>
                    <a:pt x="7610" y="1495"/>
                  </a:cubicBezTo>
                  <a:cubicBezTo>
                    <a:pt x="7610" y="1495"/>
                    <a:pt x="4359" y="4716"/>
                    <a:pt x="3116" y="5338"/>
                  </a:cubicBezTo>
                  <a:lnTo>
                    <a:pt x="3116" y="5338"/>
                  </a:lnTo>
                  <a:cubicBezTo>
                    <a:pt x="3180" y="5277"/>
                    <a:pt x="3171" y="5004"/>
                    <a:pt x="1409" y="3805"/>
                  </a:cubicBezTo>
                  <a:cubicBezTo>
                    <a:pt x="862" y="5051"/>
                    <a:pt x="346" y="6297"/>
                    <a:pt x="254" y="6966"/>
                  </a:cubicBezTo>
                  <a:cubicBezTo>
                    <a:pt x="1" y="8517"/>
                    <a:pt x="1002" y="10251"/>
                    <a:pt x="2459" y="10251"/>
                  </a:cubicBezTo>
                  <a:cubicBezTo>
                    <a:pt x="2573" y="10251"/>
                    <a:pt x="2689" y="10240"/>
                    <a:pt x="2808" y="10218"/>
                  </a:cubicBezTo>
                  <a:cubicBezTo>
                    <a:pt x="4419" y="9915"/>
                    <a:pt x="7154" y="7878"/>
                    <a:pt x="9799" y="4534"/>
                  </a:cubicBezTo>
                  <a:cubicBezTo>
                    <a:pt x="9799" y="4534"/>
                    <a:pt x="11805" y="2589"/>
                    <a:pt x="11318" y="1404"/>
                  </a:cubicBezTo>
                  <a:cubicBezTo>
                    <a:pt x="10968" y="468"/>
                    <a:pt x="10005" y="1"/>
                    <a:pt x="94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3750;p80">
              <a:extLst>
                <a:ext uri="{FF2B5EF4-FFF2-40B4-BE49-F238E27FC236}">
                  <a16:creationId xmlns:a16="http://schemas.microsoft.com/office/drawing/2014/main" id="{85070D80-B367-42D0-B9F9-2A4A6FBC6195}"/>
                </a:ext>
              </a:extLst>
            </p:cNvPr>
            <p:cNvSpPr/>
            <p:nvPr/>
          </p:nvSpPr>
          <p:spPr>
            <a:xfrm>
              <a:off x="-3949400" y="7212263"/>
              <a:ext cx="155050" cy="130725"/>
            </a:xfrm>
            <a:custGeom>
              <a:avLst/>
              <a:gdLst/>
              <a:ahLst/>
              <a:cxnLst/>
              <a:rect l="l" t="t" r="r" b="b"/>
              <a:pathLst>
                <a:path w="6202" h="5229" extrusionOk="0">
                  <a:moveTo>
                    <a:pt x="1763" y="0"/>
                  </a:moveTo>
                  <a:cubicBezTo>
                    <a:pt x="1763" y="0"/>
                    <a:pt x="821" y="1824"/>
                    <a:pt x="0" y="3678"/>
                  </a:cubicBezTo>
                  <a:cubicBezTo>
                    <a:pt x="1707" y="4863"/>
                    <a:pt x="1769" y="5143"/>
                    <a:pt x="1713" y="5208"/>
                  </a:cubicBezTo>
                  <a:lnTo>
                    <a:pt x="1713" y="5208"/>
                  </a:lnTo>
                  <a:cubicBezTo>
                    <a:pt x="2960" y="4579"/>
                    <a:pt x="6201" y="1368"/>
                    <a:pt x="6201" y="1368"/>
                  </a:cubicBezTo>
                  <a:lnTo>
                    <a:pt x="6201" y="1368"/>
                  </a:lnTo>
                  <a:lnTo>
                    <a:pt x="5563" y="1641"/>
                  </a:lnTo>
                  <a:cubicBezTo>
                    <a:pt x="5563" y="1641"/>
                    <a:pt x="4104" y="1520"/>
                    <a:pt x="1763" y="0"/>
                  </a:cubicBezTo>
                  <a:close/>
                  <a:moveTo>
                    <a:pt x="1713" y="5208"/>
                  </a:moveTo>
                  <a:lnTo>
                    <a:pt x="1713" y="5208"/>
                  </a:lnTo>
                  <a:cubicBezTo>
                    <a:pt x="1699" y="5215"/>
                    <a:pt x="1685" y="5222"/>
                    <a:pt x="1672" y="5228"/>
                  </a:cubicBezTo>
                  <a:cubicBezTo>
                    <a:pt x="1672" y="5228"/>
                    <a:pt x="1697" y="5227"/>
                    <a:pt x="1713" y="520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9" name="Google Shape;3751;p80">
            <a:extLst>
              <a:ext uri="{FF2B5EF4-FFF2-40B4-BE49-F238E27FC236}">
                <a16:creationId xmlns:a16="http://schemas.microsoft.com/office/drawing/2014/main" id="{3B4D46C6-D1C9-4C35-BAB2-F6627F1CFF60}"/>
              </a:ext>
            </a:extLst>
          </p:cNvPr>
          <p:cNvGrpSpPr/>
          <p:nvPr/>
        </p:nvGrpSpPr>
        <p:grpSpPr>
          <a:xfrm>
            <a:off x="4140721" y="3733734"/>
            <a:ext cx="1053733" cy="2225933"/>
            <a:chOff x="207975" y="6471313"/>
            <a:chExt cx="790300" cy="1669450"/>
          </a:xfrm>
        </p:grpSpPr>
        <p:sp>
          <p:nvSpPr>
            <p:cNvPr id="90" name="Google Shape;3752;p80">
              <a:extLst>
                <a:ext uri="{FF2B5EF4-FFF2-40B4-BE49-F238E27FC236}">
                  <a16:creationId xmlns:a16="http://schemas.microsoft.com/office/drawing/2014/main" id="{211657CA-0F4E-42BC-B91F-E9D69F9D2A1D}"/>
                </a:ext>
              </a:extLst>
            </p:cNvPr>
            <p:cNvSpPr/>
            <p:nvPr/>
          </p:nvSpPr>
          <p:spPr>
            <a:xfrm>
              <a:off x="207975" y="6817863"/>
              <a:ext cx="790300" cy="315400"/>
            </a:xfrm>
            <a:custGeom>
              <a:avLst/>
              <a:gdLst/>
              <a:ahLst/>
              <a:cxnLst/>
              <a:rect l="l" t="t" r="r" b="b"/>
              <a:pathLst>
                <a:path w="31612" h="12616" extrusionOk="0">
                  <a:moveTo>
                    <a:pt x="3891" y="0"/>
                  </a:moveTo>
                  <a:cubicBezTo>
                    <a:pt x="3891" y="0"/>
                    <a:pt x="3100" y="3283"/>
                    <a:pt x="1550" y="4651"/>
                  </a:cubicBezTo>
                  <a:cubicBezTo>
                    <a:pt x="0" y="6049"/>
                    <a:pt x="243" y="7447"/>
                    <a:pt x="1550" y="8055"/>
                  </a:cubicBezTo>
                  <a:cubicBezTo>
                    <a:pt x="1727" y="8137"/>
                    <a:pt x="1891" y="8173"/>
                    <a:pt x="2042" y="8173"/>
                  </a:cubicBezTo>
                  <a:cubicBezTo>
                    <a:pt x="3010" y="8173"/>
                    <a:pt x="3465" y="6718"/>
                    <a:pt x="3465" y="6718"/>
                  </a:cubicBezTo>
                  <a:lnTo>
                    <a:pt x="3465" y="6718"/>
                  </a:lnTo>
                  <a:cubicBezTo>
                    <a:pt x="3465" y="6718"/>
                    <a:pt x="3283" y="10973"/>
                    <a:pt x="6383" y="11672"/>
                  </a:cubicBezTo>
                  <a:cubicBezTo>
                    <a:pt x="6843" y="11776"/>
                    <a:pt x="7258" y="11823"/>
                    <a:pt x="7632" y="11823"/>
                  </a:cubicBezTo>
                  <a:cubicBezTo>
                    <a:pt x="10655" y="11823"/>
                    <a:pt x="11064" y="8815"/>
                    <a:pt x="11064" y="8815"/>
                  </a:cubicBezTo>
                  <a:cubicBezTo>
                    <a:pt x="11064" y="8815"/>
                    <a:pt x="12645" y="12523"/>
                    <a:pt x="16383" y="12615"/>
                  </a:cubicBezTo>
                  <a:cubicBezTo>
                    <a:pt x="16413" y="12615"/>
                    <a:pt x="16442" y="12615"/>
                    <a:pt x="16471" y="12615"/>
                  </a:cubicBezTo>
                  <a:cubicBezTo>
                    <a:pt x="20153" y="12615"/>
                    <a:pt x="22098" y="8815"/>
                    <a:pt x="22098" y="8815"/>
                  </a:cubicBezTo>
                  <a:cubicBezTo>
                    <a:pt x="22098" y="8815"/>
                    <a:pt x="23088" y="12319"/>
                    <a:pt x="24882" y="12319"/>
                  </a:cubicBezTo>
                  <a:cubicBezTo>
                    <a:pt x="25051" y="12319"/>
                    <a:pt x="25228" y="12288"/>
                    <a:pt x="25411" y="12219"/>
                  </a:cubicBezTo>
                  <a:cubicBezTo>
                    <a:pt x="28571" y="11051"/>
                    <a:pt x="27137" y="8002"/>
                    <a:pt x="26724" y="7252"/>
                  </a:cubicBezTo>
                  <a:lnTo>
                    <a:pt x="26724" y="7252"/>
                  </a:lnTo>
                  <a:cubicBezTo>
                    <a:pt x="26942" y="7599"/>
                    <a:pt x="27512" y="8363"/>
                    <a:pt x="28318" y="8363"/>
                  </a:cubicBezTo>
                  <a:cubicBezTo>
                    <a:pt x="28739" y="8363"/>
                    <a:pt x="29224" y="8155"/>
                    <a:pt x="29757" y="7569"/>
                  </a:cubicBezTo>
                  <a:cubicBezTo>
                    <a:pt x="31612" y="5502"/>
                    <a:pt x="27387" y="1733"/>
                    <a:pt x="27812" y="274"/>
                  </a:cubicBezTo>
                  <a:lnTo>
                    <a:pt x="3891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3753;p80">
              <a:extLst>
                <a:ext uri="{FF2B5EF4-FFF2-40B4-BE49-F238E27FC236}">
                  <a16:creationId xmlns:a16="http://schemas.microsoft.com/office/drawing/2014/main" id="{8539C70D-175D-4479-924A-F02EBAB7DC38}"/>
                </a:ext>
              </a:extLst>
            </p:cNvPr>
            <p:cNvSpPr/>
            <p:nvPr/>
          </p:nvSpPr>
          <p:spPr>
            <a:xfrm>
              <a:off x="425300" y="6991863"/>
              <a:ext cx="339700" cy="462150"/>
            </a:xfrm>
            <a:custGeom>
              <a:avLst/>
              <a:gdLst/>
              <a:ahLst/>
              <a:cxnLst/>
              <a:rect l="l" t="t" r="r" b="b"/>
              <a:pathLst>
                <a:path w="13588" h="18486" extrusionOk="0">
                  <a:moveTo>
                    <a:pt x="7017" y="1"/>
                  </a:moveTo>
                  <a:cubicBezTo>
                    <a:pt x="6959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6" y="1"/>
                    <a:pt x="1185" y="58"/>
                    <a:pt x="1155" y="3345"/>
                  </a:cubicBezTo>
                  <a:cubicBezTo>
                    <a:pt x="1094" y="6779"/>
                    <a:pt x="0" y="14409"/>
                    <a:pt x="1490" y="17387"/>
                  </a:cubicBezTo>
                  <a:cubicBezTo>
                    <a:pt x="1889" y="18186"/>
                    <a:pt x="4468" y="18485"/>
                    <a:pt x="6945" y="18485"/>
                  </a:cubicBezTo>
                  <a:cubicBezTo>
                    <a:pt x="8426" y="18485"/>
                    <a:pt x="9870" y="18379"/>
                    <a:pt x="1079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26" y="10883"/>
                    <a:pt x="13374" y="5381"/>
                    <a:pt x="12827" y="2828"/>
                  </a:cubicBezTo>
                  <a:cubicBezTo>
                    <a:pt x="12497" y="1236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Google Shape;3754;p80">
              <a:extLst>
                <a:ext uri="{FF2B5EF4-FFF2-40B4-BE49-F238E27FC236}">
                  <a16:creationId xmlns:a16="http://schemas.microsoft.com/office/drawing/2014/main" id="{A7339BF5-852A-4763-B86B-AB26803BF11E}"/>
                </a:ext>
              </a:extLst>
            </p:cNvPr>
            <p:cNvSpPr/>
            <p:nvPr/>
          </p:nvSpPr>
          <p:spPr>
            <a:xfrm>
              <a:off x="440500" y="6992613"/>
              <a:ext cx="339700" cy="462200"/>
            </a:xfrm>
            <a:custGeom>
              <a:avLst/>
              <a:gdLst/>
              <a:ahLst/>
              <a:cxnLst/>
              <a:rect l="l" t="t" r="r" b="b"/>
              <a:pathLst>
                <a:path w="13588" h="18488" extrusionOk="0">
                  <a:moveTo>
                    <a:pt x="7017" y="1"/>
                  </a:moveTo>
                  <a:cubicBezTo>
                    <a:pt x="6958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9" y="1"/>
                    <a:pt x="1185" y="58"/>
                    <a:pt x="1155" y="3375"/>
                  </a:cubicBezTo>
                  <a:cubicBezTo>
                    <a:pt x="1125" y="6780"/>
                    <a:pt x="0" y="14409"/>
                    <a:pt x="1520" y="17418"/>
                  </a:cubicBezTo>
                  <a:cubicBezTo>
                    <a:pt x="1899" y="18195"/>
                    <a:pt x="4449" y="18487"/>
                    <a:pt x="6921" y="18487"/>
                  </a:cubicBezTo>
                  <a:cubicBezTo>
                    <a:pt x="8415" y="18487"/>
                    <a:pt x="9882" y="18380"/>
                    <a:pt x="1082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57" y="10883"/>
                    <a:pt x="13405" y="5381"/>
                    <a:pt x="12858" y="2828"/>
                  </a:cubicBezTo>
                  <a:cubicBezTo>
                    <a:pt x="12497" y="1237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Google Shape;3755;p80">
              <a:extLst>
                <a:ext uri="{FF2B5EF4-FFF2-40B4-BE49-F238E27FC236}">
                  <a16:creationId xmlns:a16="http://schemas.microsoft.com/office/drawing/2014/main" id="{1ABAF658-D74C-4240-B72D-40C99796B32B}"/>
                </a:ext>
              </a:extLst>
            </p:cNvPr>
            <p:cNvSpPr/>
            <p:nvPr/>
          </p:nvSpPr>
          <p:spPr>
            <a:xfrm>
              <a:off x="280150" y="6780938"/>
              <a:ext cx="99575" cy="63575"/>
            </a:xfrm>
            <a:custGeom>
              <a:avLst/>
              <a:gdLst/>
              <a:ahLst/>
              <a:cxnLst/>
              <a:rect l="l" t="t" r="r" b="b"/>
              <a:pathLst>
                <a:path w="3983" h="2543" extrusionOk="0">
                  <a:moveTo>
                    <a:pt x="2192" y="0"/>
                  </a:moveTo>
                  <a:cubicBezTo>
                    <a:pt x="1417" y="0"/>
                    <a:pt x="643" y="231"/>
                    <a:pt x="1" y="687"/>
                  </a:cubicBezTo>
                  <a:cubicBezTo>
                    <a:pt x="138" y="1623"/>
                    <a:pt x="892" y="2542"/>
                    <a:pt x="2328" y="2542"/>
                  </a:cubicBezTo>
                  <a:cubicBezTo>
                    <a:pt x="2804" y="2542"/>
                    <a:pt x="3355" y="2441"/>
                    <a:pt x="3982" y="2207"/>
                  </a:cubicBezTo>
                  <a:lnTo>
                    <a:pt x="3982" y="444"/>
                  </a:lnTo>
                  <a:cubicBezTo>
                    <a:pt x="3429" y="147"/>
                    <a:pt x="2810" y="0"/>
                    <a:pt x="21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Google Shape;3756;p80">
              <a:extLst>
                <a:ext uri="{FF2B5EF4-FFF2-40B4-BE49-F238E27FC236}">
                  <a16:creationId xmlns:a16="http://schemas.microsoft.com/office/drawing/2014/main" id="{072D2D1F-804C-40B9-BD76-1257313A92C0}"/>
                </a:ext>
              </a:extLst>
            </p:cNvPr>
            <p:cNvSpPr/>
            <p:nvPr/>
          </p:nvSpPr>
          <p:spPr>
            <a:xfrm>
              <a:off x="277125" y="6745213"/>
              <a:ext cx="102600" cy="52925"/>
            </a:xfrm>
            <a:custGeom>
              <a:avLst/>
              <a:gdLst/>
              <a:ahLst/>
              <a:cxnLst/>
              <a:rect l="l" t="t" r="r" b="b"/>
              <a:pathLst>
                <a:path w="4104" h="2117" extrusionOk="0">
                  <a:moveTo>
                    <a:pt x="2149" y="1"/>
                  </a:moveTo>
                  <a:cubicBezTo>
                    <a:pt x="1737" y="1"/>
                    <a:pt x="1293" y="95"/>
                    <a:pt x="851" y="353"/>
                  </a:cubicBezTo>
                  <a:cubicBezTo>
                    <a:pt x="243" y="688"/>
                    <a:pt x="0" y="1387"/>
                    <a:pt x="122" y="2116"/>
                  </a:cubicBezTo>
                  <a:cubicBezTo>
                    <a:pt x="764" y="1660"/>
                    <a:pt x="1538" y="1429"/>
                    <a:pt x="2313" y="1429"/>
                  </a:cubicBezTo>
                  <a:cubicBezTo>
                    <a:pt x="2931" y="1429"/>
                    <a:pt x="3550" y="1576"/>
                    <a:pt x="4103" y="1873"/>
                  </a:cubicBezTo>
                  <a:lnTo>
                    <a:pt x="4103" y="657"/>
                  </a:lnTo>
                  <a:cubicBezTo>
                    <a:pt x="4103" y="657"/>
                    <a:pt x="3239" y="1"/>
                    <a:pt x="214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Google Shape;3757;p80">
              <a:extLst>
                <a:ext uri="{FF2B5EF4-FFF2-40B4-BE49-F238E27FC236}">
                  <a16:creationId xmlns:a16="http://schemas.microsoft.com/office/drawing/2014/main" id="{9C8DFFD9-6869-4E41-A4F6-25EC20397565}"/>
                </a:ext>
              </a:extLst>
            </p:cNvPr>
            <p:cNvSpPr/>
            <p:nvPr/>
          </p:nvSpPr>
          <p:spPr>
            <a:xfrm>
              <a:off x="309800" y="6783488"/>
              <a:ext cx="62325" cy="52825"/>
            </a:xfrm>
            <a:custGeom>
              <a:avLst/>
              <a:gdLst/>
              <a:ahLst/>
              <a:cxnLst/>
              <a:rect l="l" t="t" r="r" b="b"/>
              <a:pathLst>
                <a:path w="2493" h="2113" extrusionOk="0">
                  <a:moveTo>
                    <a:pt x="1064" y="0"/>
                  </a:moveTo>
                  <a:cubicBezTo>
                    <a:pt x="699" y="0"/>
                    <a:pt x="319" y="84"/>
                    <a:pt x="0" y="160"/>
                  </a:cubicBezTo>
                  <a:cubicBezTo>
                    <a:pt x="0" y="160"/>
                    <a:pt x="0" y="220"/>
                    <a:pt x="30" y="220"/>
                  </a:cubicBezTo>
                  <a:cubicBezTo>
                    <a:pt x="365" y="220"/>
                    <a:pt x="752" y="137"/>
                    <a:pt x="1113" y="137"/>
                  </a:cubicBezTo>
                  <a:cubicBezTo>
                    <a:pt x="1474" y="137"/>
                    <a:pt x="1809" y="220"/>
                    <a:pt x="2037" y="555"/>
                  </a:cubicBezTo>
                  <a:cubicBezTo>
                    <a:pt x="2341" y="980"/>
                    <a:pt x="2310" y="1558"/>
                    <a:pt x="2310" y="2044"/>
                  </a:cubicBezTo>
                  <a:cubicBezTo>
                    <a:pt x="2310" y="2090"/>
                    <a:pt x="2348" y="2113"/>
                    <a:pt x="2386" y="2113"/>
                  </a:cubicBezTo>
                  <a:cubicBezTo>
                    <a:pt x="2424" y="2113"/>
                    <a:pt x="2462" y="2090"/>
                    <a:pt x="2462" y="2044"/>
                  </a:cubicBezTo>
                  <a:cubicBezTo>
                    <a:pt x="2493" y="1497"/>
                    <a:pt x="2462" y="768"/>
                    <a:pt x="2037" y="342"/>
                  </a:cubicBezTo>
                  <a:cubicBezTo>
                    <a:pt x="1778" y="84"/>
                    <a:pt x="1429" y="0"/>
                    <a:pt x="106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Google Shape;3758;p80">
              <a:extLst>
                <a:ext uri="{FF2B5EF4-FFF2-40B4-BE49-F238E27FC236}">
                  <a16:creationId xmlns:a16="http://schemas.microsoft.com/office/drawing/2014/main" id="{E58A94A4-040E-4A12-A8E2-2CAA7366EFA0}"/>
                </a:ext>
              </a:extLst>
            </p:cNvPr>
            <p:cNvSpPr/>
            <p:nvPr/>
          </p:nvSpPr>
          <p:spPr>
            <a:xfrm>
              <a:off x="335900" y="6798488"/>
              <a:ext cx="36050" cy="21425"/>
            </a:xfrm>
            <a:custGeom>
              <a:avLst/>
              <a:gdLst/>
              <a:ahLst/>
              <a:cxnLst/>
              <a:rect l="l" t="t" r="r" b="b"/>
              <a:pathLst>
                <a:path w="1442" h="857" extrusionOk="0">
                  <a:moveTo>
                    <a:pt x="502" y="0"/>
                  </a:moveTo>
                  <a:cubicBezTo>
                    <a:pt x="354" y="0"/>
                    <a:pt x="201" y="50"/>
                    <a:pt x="50" y="168"/>
                  </a:cubicBezTo>
                  <a:cubicBezTo>
                    <a:pt x="1" y="217"/>
                    <a:pt x="32" y="267"/>
                    <a:pt x="78" y="267"/>
                  </a:cubicBezTo>
                  <a:cubicBezTo>
                    <a:pt x="89" y="267"/>
                    <a:pt x="100" y="264"/>
                    <a:pt x="111" y="259"/>
                  </a:cubicBezTo>
                  <a:cubicBezTo>
                    <a:pt x="242" y="201"/>
                    <a:pt x="372" y="163"/>
                    <a:pt x="499" y="163"/>
                  </a:cubicBezTo>
                  <a:cubicBezTo>
                    <a:pt x="639" y="163"/>
                    <a:pt x="774" y="208"/>
                    <a:pt x="901" y="320"/>
                  </a:cubicBezTo>
                  <a:cubicBezTo>
                    <a:pt x="1053" y="472"/>
                    <a:pt x="1145" y="684"/>
                    <a:pt x="1297" y="836"/>
                  </a:cubicBezTo>
                  <a:cubicBezTo>
                    <a:pt x="1311" y="850"/>
                    <a:pt x="1326" y="856"/>
                    <a:pt x="1342" y="856"/>
                  </a:cubicBezTo>
                  <a:cubicBezTo>
                    <a:pt x="1393" y="856"/>
                    <a:pt x="1441" y="792"/>
                    <a:pt x="1418" y="745"/>
                  </a:cubicBezTo>
                  <a:cubicBezTo>
                    <a:pt x="1242" y="349"/>
                    <a:pt x="890" y="0"/>
                    <a:pt x="50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Google Shape;3759;p80">
              <a:extLst>
                <a:ext uri="{FF2B5EF4-FFF2-40B4-BE49-F238E27FC236}">
                  <a16:creationId xmlns:a16="http://schemas.microsoft.com/office/drawing/2014/main" id="{4B0337D9-749C-4068-9A7B-8A3184A53183}"/>
                </a:ext>
              </a:extLst>
            </p:cNvPr>
            <p:cNvSpPr/>
            <p:nvPr/>
          </p:nvSpPr>
          <p:spPr>
            <a:xfrm>
              <a:off x="833350" y="6780938"/>
              <a:ext cx="100325" cy="63575"/>
            </a:xfrm>
            <a:custGeom>
              <a:avLst/>
              <a:gdLst/>
              <a:ahLst/>
              <a:cxnLst/>
              <a:rect l="l" t="t" r="r" b="b"/>
              <a:pathLst>
                <a:path w="4013" h="2543" extrusionOk="0">
                  <a:moveTo>
                    <a:pt x="1794" y="0"/>
                  </a:moveTo>
                  <a:cubicBezTo>
                    <a:pt x="1173" y="0"/>
                    <a:pt x="554" y="147"/>
                    <a:pt x="1" y="444"/>
                  </a:cubicBezTo>
                  <a:lnTo>
                    <a:pt x="1" y="2207"/>
                  </a:lnTo>
                  <a:cubicBezTo>
                    <a:pt x="628" y="2441"/>
                    <a:pt x="1181" y="2542"/>
                    <a:pt x="1660" y="2542"/>
                  </a:cubicBezTo>
                  <a:cubicBezTo>
                    <a:pt x="3104" y="2542"/>
                    <a:pt x="3876" y="1623"/>
                    <a:pt x="4013" y="687"/>
                  </a:cubicBezTo>
                  <a:cubicBezTo>
                    <a:pt x="3354" y="231"/>
                    <a:pt x="2572" y="0"/>
                    <a:pt x="179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Google Shape;3760;p80">
              <a:extLst>
                <a:ext uri="{FF2B5EF4-FFF2-40B4-BE49-F238E27FC236}">
                  <a16:creationId xmlns:a16="http://schemas.microsoft.com/office/drawing/2014/main" id="{3E6CE80F-7B92-4E1B-AA3C-A69594434CF2}"/>
                </a:ext>
              </a:extLst>
            </p:cNvPr>
            <p:cNvSpPr/>
            <p:nvPr/>
          </p:nvSpPr>
          <p:spPr>
            <a:xfrm>
              <a:off x="833350" y="6745213"/>
              <a:ext cx="102625" cy="52925"/>
            </a:xfrm>
            <a:custGeom>
              <a:avLst/>
              <a:gdLst/>
              <a:ahLst/>
              <a:cxnLst/>
              <a:rect l="l" t="t" r="r" b="b"/>
              <a:pathLst>
                <a:path w="4105" h="2117" extrusionOk="0">
                  <a:moveTo>
                    <a:pt x="1955" y="1"/>
                  </a:moveTo>
                  <a:cubicBezTo>
                    <a:pt x="865" y="1"/>
                    <a:pt x="1" y="657"/>
                    <a:pt x="1" y="657"/>
                  </a:cubicBezTo>
                  <a:lnTo>
                    <a:pt x="1" y="1873"/>
                  </a:lnTo>
                  <a:cubicBezTo>
                    <a:pt x="554" y="1576"/>
                    <a:pt x="1173" y="1429"/>
                    <a:pt x="1794" y="1429"/>
                  </a:cubicBezTo>
                  <a:cubicBezTo>
                    <a:pt x="2572" y="1429"/>
                    <a:pt x="3354" y="1660"/>
                    <a:pt x="4013" y="2116"/>
                  </a:cubicBezTo>
                  <a:cubicBezTo>
                    <a:pt x="4104" y="1387"/>
                    <a:pt x="3861" y="688"/>
                    <a:pt x="3253" y="353"/>
                  </a:cubicBezTo>
                  <a:cubicBezTo>
                    <a:pt x="2811" y="95"/>
                    <a:pt x="2367" y="1"/>
                    <a:pt x="195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Google Shape;3761;p80">
              <a:extLst>
                <a:ext uri="{FF2B5EF4-FFF2-40B4-BE49-F238E27FC236}">
                  <a16:creationId xmlns:a16="http://schemas.microsoft.com/office/drawing/2014/main" id="{46F5771F-95C8-469E-993A-AF6C82BA3BBB}"/>
                </a:ext>
              </a:extLst>
            </p:cNvPr>
            <p:cNvSpPr/>
            <p:nvPr/>
          </p:nvSpPr>
          <p:spPr>
            <a:xfrm>
              <a:off x="840950" y="6783563"/>
              <a:ext cx="63100" cy="52750"/>
            </a:xfrm>
            <a:custGeom>
              <a:avLst/>
              <a:gdLst/>
              <a:ahLst/>
              <a:cxnLst/>
              <a:rect l="l" t="t" r="r" b="b"/>
              <a:pathLst>
                <a:path w="2524" h="2110" extrusionOk="0">
                  <a:moveTo>
                    <a:pt x="1453" y="1"/>
                  </a:moveTo>
                  <a:cubicBezTo>
                    <a:pt x="1080" y="1"/>
                    <a:pt x="721" y="90"/>
                    <a:pt x="457" y="369"/>
                  </a:cubicBezTo>
                  <a:cubicBezTo>
                    <a:pt x="31" y="795"/>
                    <a:pt x="1" y="1494"/>
                    <a:pt x="31" y="2041"/>
                  </a:cubicBezTo>
                  <a:cubicBezTo>
                    <a:pt x="31" y="2087"/>
                    <a:pt x="69" y="2110"/>
                    <a:pt x="107" y="2110"/>
                  </a:cubicBezTo>
                  <a:cubicBezTo>
                    <a:pt x="145" y="2110"/>
                    <a:pt x="183" y="2087"/>
                    <a:pt x="183" y="2041"/>
                  </a:cubicBezTo>
                  <a:cubicBezTo>
                    <a:pt x="183" y="1555"/>
                    <a:pt x="153" y="977"/>
                    <a:pt x="457" y="552"/>
                  </a:cubicBezTo>
                  <a:cubicBezTo>
                    <a:pt x="685" y="217"/>
                    <a:pt x="1019" y="134"/>
                    <a:pt x="1380" y="134"/>
                  </a:cubicBezTo>
                  <a:cubicBezTo>
                    <a:pt x="1741" y="134"/>
                    <a:pt x="2128" y="217"/>
                    <a:pt x="2463" y="217"/>
                  </a:cubicBezTo>
                  <a:cubicBezTo>
                    <a:pt x="2493" y="217"/>
                    <a:pt x="2524" y="157"/>
                    <a:pt x="2493" y="157"/>
                  </a:cubicBezTo>
                  <a:cubicBezTo>
                    <a:pt x="2181" y="82"/>
                    <a:pt x="1811" y="1"/>
                    <a:pt x="14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Google Shape;3762;p80">
              <a:extLst>
                <a:ext uri="{FF2B5EF4-FFF2-40B4-BE49-F238E27FC236}">
                  <a16:creationId xmlns:a16="http://schemas.microsoft.com/office/drawing/2014/main" id="{441ABCE3-EF4A-4F22-924A-C31B31492336}"/>
                </a:ext>
              </a:extLst>
            </p:cNvPr>
            <p:cNvSpPr/>
            <p:nvPr/>
          </p:nvSpPr>
          <p:spPr>
            <a:xfrm>
              <a:off x="841125" y="6798488"/>
              <a:ext cx="36200" cy="21425"/>
            </a:xfrm>
            <a:custGeom>
              <a:avLst/>
              <a:gdLst/>
              <a:ahLst/>
              <a:cxnLst/>
              <a:rect l="l" t="t" r="r" b="b"/>
              <a:pathLst>
                <a:path w="1448" h="857" extrusionOk="0">
                  <a:moveTo>
                    <a:pt x="957" y="0"/>
                  </a:moveTo>
                  <a:cubicBezTo>
                    <a:pt x="564" y="0"/>
                    <a:pt x="222" y="349"/>
                    <a:pt x="24" y="745"/>
                  </a:cubicBezTo>
                  <a:cubicBezTo>
                    <a:pt x="1" y="792"/>
                    <a:pt x="49" y="856"/>
                    <a:pt x="100" y="856"/>
                  </a:cubicBezTo>
                  <a:cubicBezTo>
                    <a:pt x="116" y="856"/>
                    <a:pt x="132" y="850"/>
                    <a:pt x="146" y="836"/>
                  </a:cubicBezTo>
                  <a:cubicBezTo>
                    <a:pt x="298" y="684"/>
                    <a:pt x="389" y="472"/>
                    <a:pt x="541" y="320"/>
                  </a:cubicBezTo>
                  <a:cubicBezTo>
                    <a:pt x="668" y="208"/>
                    <a:pt x="803" y="163"/>
                    <a:pt x="943" y="163"/>
                  </a:cubicBezTo>
                  <a:cubicBezTo>
                    <a:pt x="1070" y="163"/>
                    <a:pt x="1201" y="201"/>
                    <a:pt x="1331" y="259"/>
                  </a:cubicBezTo>
                  <a:cubicBezTo>
                    <a:pt x="1342" y="264"/>
                    <a:pt x="1353" y="267"/>
                    <a:pt x="1364" y="267"/>
                  </a:cubicBezTo>
                  <a:cubicBezTo>
                    <a:pt x="1411" y="267"/>
                    <a:pt x="1447" y="217"/>
                    <a:pt x="1422" y="168"/>
                  </a:cubicBezTo>
                  <a:cubicBezTo>
                    <a:pt x="1263" y="50"/>
                    <a:pt x="1107" y="0"/>
                    <a:pt x="95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Google Shape;3763;p80">
              <a:extLst>
                <a:ext uri="{FF2B5EF4-FFF2-40B4-BE49-F238E27FC236}">
                  <a16:creationId xmlns:a16="http://schemas.microsoft.com/office/drawing/2014/main" id="{95E08BD9-8E92-405D-B96B-D1FF82DBCBE6}"/>
                </a:ext>
              </a:extLst>
            </p:cNvPr>
            <p:cNvSpPr/>
            <p:nvPr/>
          </p:nvSpPr>
          <p:spPr>
            <a:xfrm>
              <a:off x="559025" y="7005563"/>
              <a:ext cx="117050" cy="59350"/>
            </a:xfrm>
            <a:custGeom>
              <a:avLst/>
              <a:gdLst/>
              <a:ahLst/>
              <a:cxnLst/>
              <a:rect l="l" t="t" r="r" b="b"/>
              <a:pathLst>
                <a:path w="4682" h="2374" extrusionOk="0">
                  <a:moveTo>
                    <a:pt x="4682" y="0"/>
                  </a:moveTo>
                  <a:lnTo>
                    <a:pt x="4682" y="0"/>
                  </a:lnTo>
                  <a:cubicBezTo>
                    <a:pt x="3132" y="91"/>
                    <a:pt x="1642" y="365"/>
                    <a:pt x="183" y="851"/>
                  </a:cubicBezTo>
                  <a:cubicBezTo>
                    <a:pt x="153" y="1034"/>
                    <a:pt x="92" y="1186"/>
                    <a:pt x="1" y="1307"/>
                  </a:cubicBezTo>
                  <a:cubicBezTo>
                    <a:pt x="1" y="1307"/>
                    <a:pt x="1022" y="2374"/>
                    <a:pt x="2527" y="2374"/>
                  </a:cubicBezTo>
                  <a:cubicBezTo>
                    <a:pt x="3162" y="2374"/>
                    <a:pt x="3884" y="2183"/>
                    <a:pt x="4651" y="1642"/>
                  </a:cubicBezTo>
                  <a:cubicBezTo>
                    <a:pt x="4651" y="1642"/>
                    <a:pt x="4591" y="912"/>
                    <a:pt x="468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Google Shape;3764;p80">
              <a:extLst>
                <a:ext uri="{FF2B5EF4-FFF2-40B4-BE49-F238E27FC236}">
                  <a16:creationId xmlns:a16="http://schemas.microsoft.com/office/drawing/2014/main" id="{DB910073-691D-478B-A4EC-CD875785F324}"/>
                </a:ext>
              </a:extLst>
            </p:cNvPr>
            <p:cNvSpPr/>
            <p:nvPr/>
          </p:nvSpPr>
          <p:spPr>
            <a:xfrm>
              <a:off x="559025" y="6961488"/>
              <a:ext cx="125425" cy="65375"/>
            </a:xfrm>
            <a:custGeom>
              <a:avLst/>
              <a:gdLst/>
              <a:ahLst/>
              <a:cxnLst/>
              <a:rect l="l" t="t" r="r" b="b"/>
              <a:pathLst>
                <a:path w="5017" h="2615" extrusionOk="0">
                  <a:moveTo>
                    <a:pt x="5016" y="0"/>
                  </a:moveTo>
                  <a:lnTo>
                    <a:pt x="1" y="426"/>
                  </a:lnTo>
                  <a:cubicBezTo>
                    <a:pt x="1" y="426"/>
                    <a:pt x="396" y="1642"/>
                    <a:pt x="183" y="2614"/>
                  </a:cubicBezTo>
                  <a:cubicBezTo>
                    <a:pt x="1642" y="2128"/>
                    <a:pt x="3132" y="1854"/>
                    <a:pt x="4682" y="1763"/>
                  </a:cubicBezTo>
                  <a:cubicBezTo>
                    <a:pt x="4712" y="1186"/>
                    <a:pt x="4834" y="547"/>
                    <a:pt x="501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Google Shape;3765;p80">
              <a:extLst>
                <a:ext uri="{FF2B5EF4-FFF2-40B4-BE49-F238E27FC236}">
                  <a16:creationId xmlns:a16="http://schemas.microsoft.com/office/drawing/2014/main" id="{9D6087DF-E8CB-445E-AEA8-2771F536912E}"/>
                </a:ext>
              </a:extLst>
            </p:cNvPr>
            <p:cNvSpPr/>
            <p:nvPr/>
          </p:nvSpPr>
          <p:spPr>
            <a:xfrm>
              <a:off x="368950" y="6516663"/>
              <a:ext cx="484175" cy="456825"/>
            </a:xfrm>
            <a:custGeom>
              <a:avLst/>
              <a:gdLst/>
              <a:ahLst/>
              <a:cxnLst/>
              <a:rect l="l" t="t" r="r" b="b"/>
              <a:pathLst>
                <a:path w="19367" h="18273" extrusionOk="0">
                  <a:moveTo>
                    <a:pt x="7303" y="1"/>
                  </a:moveTo>
                  <a:cubicBezTo>
                    <a:pt x="3504" y="1"/>
                    <a:pt x="1" y="1938"/>
                    <a:pt x="187" y="9191"/>
                  </a:cubicBezTo>
                  <a:cubicBezTo>
                    <a:pt x="187" y="9191"/>
                    <a:pt x="66" y="12596"/>
                    <a:pt x="886" y="14298"/>
                  </a:cubicBezTo>
                  <a:cubicBezTo>
                    <a:pt x="1707" y="15969"/>
                    <a:pt x="4473" y="17884"/>
                    <a:pt x="8151" y="18219"/>
                  </a:cubicBezTo>
                  <a:cubicBezTo>
                    <a:pt x="8549" y="18255"/>
                    <a:pt x="8962" y="18273"/>
                    <a:pt x="9382" y="18273"/>
                  </a:cubicBezTo>
                  <a:cubicBezTo>
                    <a:pt x="12844" y="18273"/>
                    <a:pt x="16841" y="17051"/>
                    <a:pt x="17817" y="14693"/>
                  </a:cubicBezTo>
                  <a:cubicBezTo>
                    <a:pt x="18941" y="12018"/>
                    <a:pt x="19367" y="10194"/>
                    <a:pt x="19033" y="7489"/>
                  </a:cubicBezTo>
                  <a:cubicBezTo>
                    <a:pt x="18698" y="4754"/>
                    <a:pt x="18546" y="3568"/>
                    <a:pt x="16023" y="2352"/>
                  </a:cubicBezTo>
                  <a:cubicBezTo>
                    <a:pt x="14807" y="1759"/>
                    <a:pt x="10921" y="1"/>
                    <a:pt x="73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Google Shape;3766;p80">
              <a:extLst>
                <a:ext uri="{FF2B5EF4-FFF2-40B4-BE49-F238E27FC236}">
                  <a16:creationId xmlns:a16="http://schemas.microsoft.com/office/drawing/2014/main" id="{E8267972-28B1-490E-9F20-EDAAF141858D}"/>
                </a:ext>
              </a:extLst>
            </p:cNvPr>
            <p:cNvSpPr/>
            <p:nvPr/>
          </p:nvSpPr>
          <p:spPr>
            <a:xfrm>
              <a:off x="480000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8" y="1"/>
                  </a:moveTo>
                  <a:cubicBezTo>
                    <a:pt x="244" y="1"/>
                    <a:pt x="1" y="305"/>
                    <a:pt x="1" y="670"/>
                  </a:cubicBezTo>
                  <a:cubicBezTo>
                    <a:pt x="1" y="1034"/>
                    <a:pt x="244" y="1308"/>
                    <a:pt x="548" y="1308"/>
                  </a:cubicBezTo>
                  <a:cubicBezTo>
                    <a:pt x="852" y="1308"/>
                    <a:pt x="1095" y="1034"/>
                    <a:pt x="1095" y="670"/>
                  </a:cubicBezTo>
                  <a:cubicBezTo>
                    <a:pt x="1095" y="305"/>
                    <a:pt x="852" y="31"/>
                    <a:pt x="54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Google Shape;3767;p80">
              <a:extLst>
                <a:ext uri="{FF2B5EF4-FFF2-40B4-BE49-F238E27FC236}">
                  <a16:creationId xmlns:a16="http://schemas.microsoft.com/office/drawing/2014/main" id="{0ADFEA98-1DCA-41B7-94C2-70CE1A41E419}"/>
                </a:ext>
              </a:extLst>
            </p:cNvPr>
            <p:cNvSpPr/>
            <p:nvPr/>
          </p:nvSpPr>
          <p:spPr>
            <a:xfrm>
              <a:off x="703425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7" y="1"/>
                  </a:moveTo>
                  <a:cubicBezTo>
                    <a:pt x="243" y="1"/>
                    <a:pt x="0" y="305"/>
                    <a:pt x="0" y="670"/>
                  </a:cubicBezTo>
                  <a:cubicBezTo>
                    <a:pt x="0" y="1034"/>
                    <a:pt x="243" y="1308"/>
                    <a:pt x="547" y="1308"/>
                  </a:cubicBezTo>
                  <a:cubicBezTo>
                    <a:pt x="851" y="1308"/>
                    <a:pt x="1094" y="1034"/>
                    <a:pt x="1094" y="670"/>
                  </a:cubicBezTo>
                  <a:cubicBezTo>
                    <a:pt x="1094" y="305"/>
                    <a:pt x="851" y="31"/>
                    <a:pt x="547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Google Shape;3768;p80">
              <a:extLst>
                <a:ext uri="{FF2B5EF4-FFF2-40B4-BE49-F238E27FC236}">
                  <a16:creationId xmlns:a16="http://schemas.microsoft.com/office/drawing/2014/main" id="{E7C2761A-A936-4598-861D-9C53DB7DC704}"/>
                </a:ext>
              </a:extLst>
            </p:cNvPr>
            <p:cNvSpPr/>
            <p:nvPr/>
          </p:nvSpPr>
          <p:spPr>
            <a:xfrm>
              <a:off x="590200" y="6745863"/>
              <a:ext cx="34200" cy="58450"/>
            </a:xfrm>
            <a:custGeom>
              <a:avLst/>
              <a:gdLst/>
              <a:ahLst/>
              <a:cxnLst/>
              <a:rect l="l" t="t" r="r" b="b"/>
              <a:pathLst>
                <a:path w="1368" h="2338" extrusionOk="0">
                  <a:moveTo>
                    <a:pt x="315" y="0"/>
                  </a:moveTo>
                  <a:cubicBezTo>
                    <a:pt x="304" y="0"/>
                    <a:pt x="289" y="8"/>
                    <a:pt x="274" y="23"/>
                  </a:cubicBezTo>
                  <a:cubicBezTo>
                    <a:pt x="182" y="327"/>
                    <a:pt x="152" y="662"/>
                    <a:pt x="91" y="935"/>
                  </a:cubicBezTo>
                  <a:cubicBezTo>
                    <a:pt x="61" y="1148"/>
                    <a:pt x="0" y="1391"/>
                    <a:pt x="122" y="1573"/>
                  </a:cubicBezTo>
                  <a:cubicBezTo>
                    <a:pt x="182" y="1695"/>
                    <a:pt x="304" y="1817"/>
                    <a:pt x="456" y="1817"/>
                  </a:cubicBezTo>
                  <a:cubicBezTo>
                    <a:pt x="547" y="1786"/>
                    <a:pt x="608" y="1756"/>
                    <a:pt x="699" y="1695"/>
                  </a:cubicBezTo>
                  <a:cubicBezTo>
                    <a:pt x="730" y="1695"/>
                    <a:pt x="760" y="1634"/>
                    <a:pt x="821" y="1604"/>
                  </a:cubicBezTo>
                  <a:cubicBezTo>
                    <a:pt x="857" y="1576"/>
                    <a:pt x="888" y="1563"/>
                    <a:pt x="914" y="1563"/>
                  </a:cubicBezTo>
                  <a:cubicBezTo>
                    <a:pt x="973" y="1563"/>
                    <a:pt x="1003" y="1637"/>
                    <a:pt x="1003" y="1786"/>
                  </a:cubicBezTo>
                  <a:cubicBezTo>
                    <a:pt x="1125" y="1999"/>
                    <a:pt x="1094" y="2121"/>
                    <a:pt x="882" y="2151"/>
                  </a:cubicBezTo>
                  <a:cubicBezTo>
                    <a:pt x="771" y="2206"/>
                    <a:pt x="811" y="2337"/>
                    <a:pt x="888" y="2337"/>
                  </a:cubicBezTo>
                  <a:cubicBezTo>
                    <a:pt x="896" y="2337"/>
                    <a:pt x="904" y="2336"/>
                    <a:pt x="912" y="2333"/>
                  </a:cubicBezTo>
                  <a:cubicBezTo>
                    <a:pt x="1155" y="2242"/>
                    <a:pt x="1368" y="2029"/>
                    <a:pt x="1368" y="1756"/>
                  </a:cubicBezTo>
                  <a:cubicBezTo>
                    <a:pt x="1337" y="1543"/>
                    <a:pt x="1155" y="1391"/>
                    <a:pt x="942" y="1391"/>
                  </a:cubicBezTo>
                  <a:cubicBezTo>
                    <a:pt x="790" y="1421"/>
                    <a:pt x="730" y="1513"/>
                    <a:pt x="608" y="1573"/>
                  </a:cubicBezTo>
                  <a:cubicBezTo>
                    <a:pt x="533" y="1604"/>
                    <a:pt x="472" y="1618"/>
                    <a:pt x="422" y="1618"/>
                  </a:cubicBezTo>
                  <a:cubicBezTo>
                    <a:pt x="125" y="1618"/>
                    <a:pt x="217" y="1143"/>
                    <a:pt x="243" y="935"/>
                  </a:cubicBezTo>
                  <a:cubicBezTo>
                    <a:pt x="304" y="662"/>
                    <a:pt x="486" y="266"/>
                    <a:pt x="334" y="23"/>
                  </a:cubicBezTo>
                  <a:cubicBezTo>
                    <a:pt x="334" y="8"/>
                    <a:pt x="327" y="0"/>
                    <a:pt x="31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Google Shape;3769;p80">
              <a:extLst>
                <a:ext uri="{FF2B5EF4-FFF2-40B4-BE49-F238E27FC236}">
                  <a16:creationId xmlns:a16="http://schemas.microsoft.com/office/drawing/2014/main" id="{C998E529-35E2-40B3-9741-CD1BB67625EF}"/>
                </a:ext>
              </a:extLst>
            </p:cNvPr>
            <p:cNvSpPr/>
            <p:nvPr/>
          </p:nvSpPr>
          <p:spPr>
            <a:xfrm>
              <a:off x="585625" y="6838388"/>
              <a:ext cx="49425" cy="24375"/>
            </a:xfrm>
            <a:custGeom>
              <a:avLst/>
              <a:gdLst/>
              <a:ahLst/>
              <a:cxnLst/>
              <a:rect l="l" t="t" r="r" b="b"/>
              <a:pathLst>
                <a:path w="1977" h="975" extrusionOk="0">
                  <a:moveTo>
                    <a:pt x="1881" y="0"/>
                  </a:moveTo>
                  <a:cubicBezTo>
                    <a:pt x="1832" y="0"/>
                    <a:pt x="1779" y="31"/>
                    <a:pt x="1764" y="91"/>
                  </a:cubicBezTo>
                  <a:cubicBezTo>
                    <a:pt x="1733" y="517"/>
                    <a:pt x="1429" y="790"/>
                    <a:pt x="1004" y="790"/>
                  </a:cubicBezTo>
                  <a:cubicBezTo>
                    <a:pt x="821" y="760"/>
                    <a:pt x="609" y="699"/>
                    <a:pt x="487" y="578"/>
                  </a:cubicBezTo>
                  <a:cubicBezTo>
                    <a:pt x="335" y="456"/>
                    <a:pt x="305" y="304"/>
                    <a:pt x="183" y="152"/>
                  </a:cubicBezTo>
                  <a:cubicBezTo>
                    <a:pt x="183" y="152"/>
                    <a:pt x="153" y="152"/>
                    <a:pt x="153" y="183"/>
                  </a:cubicBezTo>
                  <a:cubicBezTo>
                    <a:pt x="1" y="638"/>
                    <a:pt x="669" y="973"/>
                    <a:pt x="1034" y="973"/>
                  </a:cubicBezTo>
                  <a:cubicBezTo>
                    <a:pt x="1054" y="974"/>
                    <a:pt x="1074" y="975"/>
                    <a:pt x="1094" y="975"/>
                  </a:cubicBezTo>
                  <a:cubicBezTo>
                    <a:pt x="1583" y="975"/>
                    <a:pt x="1976" y="617"/>
                    <a:pt x="1976" y="91"/>
                  </a:cubicBezTo>
                  <a:cubicBezTo>
                    <a:pt x="1976" y="31"/>
                    <a:pt x="1931" y="0"/>
                    <a:pt x="18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Google Shape;3770;p80">
              <a:extLst>
                <a:ext uri="{FF2B5EF4-FFF2-40B4-BE49-F238E27FC236}">
                  <a16:creationId xmlns:a16="http://schemas.microsoft.com/office/drawing/2014/main" id="{8FA482B1-19A5-4F4D-A7F0-808C90C10209}"/>
                </a:ext>
              </a:extLst>
            </p:cNvPr>
            <p:cNvSpPr/>
            <p:nvPr/>
          </p:nvSpPr>
          <p:spPr>
            <a:xfrm>
              <a:off x="438200" y="6683338"/>
              <a:ext cx="45625" cy="32275"/>
            </a:xfrm>
            <a:custGeom>
              <a:avLst/>
              <a:gdLst/>
              <a:ahLst/>
              <a:cxnLst/>
              <a:rect l="l" t="t" r="r" b="b"/>
              <a:pathLst>
                <a:path w="1825" h="1291" extrusionOk="0">
                  <a:moveTo>
                    <a:pt x="1656" y="0"/>
                  </a:moveTo>
                  <a:cubicBezTo>
                    <a:pt x="1020" y="0"/>
                    <a:pt x="120" y="595"/>
                    <a:pt x="1" y="1248"/>
                  </a:cubicBezTo>
                  <a:cubicBezTo>
                    <a:pt x="1" y="1269"/>
                    <a:pt x="31" y="1291"/>
                    <a:pt x="49" y="1291"/>
                  </a:cubicBezTo>
                  <a:cubicBezTo>
                    <a:pt x="57" y="1291"/>
                    <a:pt x="62" y="1287"/>
                    <a:pt x="62" y="1278"/>
                  </a:cubicBezTo>
                  <a:cubicBezTo>
                    <a:pt x="518" y="670"/>
                    <a:pt x="1004" y="305"/>
                    <a:pt x="1734" y="153"/>
                  </a:cubicBezTo>
                  <a:cubicBezTo>
                    <a:pt x="1825" y="153"/>
                    <a:pt x="1794" y="1"/>
                    <a:pt x="1703" y="1"/>
                  </a:cubicBezTo>
                  <a:cubicBezTo>
                    <a:pt x="1688" y="1"/>
                    <a:pt x="1672" y="0"/>
                    <a:pt x="16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Google Shape;3771;p80">
              <a:extLst>
                <a:ext uri="{FF2B5EF4-FFF2-40B4-BE49-F238E27FC236}">
                  <a16:creationId xmlns:a16="http://schemas.microsoft.com/office/drawing/2014/main" id="{A3F841E0-2A1A-4F6D-9EDB-7EFF6C1B7CCC}"/>
                </a:ext>
              </a:extLst>
            </p:cNvPr>
            <p:cNvSpPr/>
            <p:nvPr/>
          </p:nvSpPr>
          <p:spPr>
            <a:xfrm>
              <a:off x="707975" y="6678163"/>
              <a:ext cx="49675" cy="21875"/>
            </a:xfrm>
            <a:custGeom>
              <a:avLst/>
              <a:gdLst/>
              <a:ahLst/>
              <a:cxnLst/>
              <a:rect l="l" t="t" r="r" b="b"/>
              <a:pathLst>
                <a:path w="1987" h="875" extrusionOk="0">
                  <a:moveTo>
                    <a:pt x="330" y="1"/>
                  </a:moveTo>
                  <a:cubicBezTo>
                    <a:pt x="237" y="1"/>
                    <a:pt x="147" y="9"/>
                    <a:pt x="61" y="26"/>
                  </a:cubicBezTo>
                  <a:cubicBezTo>
                    <a:pt x="0" y="26"/>
                    <a:pt x="31" y="117"/>
                    <a:pt x="61" y="117"/>
                  </a:cubicBezTo>
                  <a:cubicBezTo>
                    <a:pt x="700" y="269"/>
                    <a:pt x="1307" y="360"/>
                    <a:pt x="1763" y="847"/>
                  </a:cubicBezTo>
                  <a:cubicBezTo>
                    <a:pt x="1783" y="867"/>
                    <a:pt x="1806" y="875"/>
                    <a:pt x="1828" y="875"/>
                  </a:cubicBezTo>
                  <a:cubicBezTo>
                    <a:pt x="1909" y="875"/>
                    <a:pt x="1987" y="766"/>
                    <a:pt x="1915" y="695"/>
                  </a:cubicBezTo>
                  <a:cubicBezTo>
                    <a:pt x="1576" y="303"/>
                    <a:pt x="899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Google Shape;3772;p80">
              <a:extLst>
                <a:ext uri="{FF2B5EF4-FFF2-40B4-BE49-F238E27FC236}">
                  <a16:creationId xmlns:a16="http://schemas.microsoft.com/office/drawing/2014/main" id="{AA2A18E4-9B9B-430C-A6D6-A1C978D58BD4}"/>
                </a:ext>
              </a:extLst>
            </p:cNvPr>
            <p:cNvSpPr/>
            <p:nvPr/>
          </p:nvSpPr>
          <p:spPr>
            <a:xfrm>
              <a:off x="4389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0" y="760"/>
                    <a:pt x="0" y="1703"/>
                  </a:cubicBezTo>
                  <a:cubicBezTo>
                    <a:pt x="0" y="2645"/>
                    <a:pt x="821" y="3405"/>
                    <a:pt x="1794" y="3405"/>
                  </a:cubicBezTo>
                  <a:cubicBezTo>
                    <a:pt x="2797" y="3405"/>
                    <a:pt x="3617" y="2645"/>
                    <a:pt x="3617" y="1703"/>
                  </a:cubicBezTo>
                  <a:cubicBezTo>
                    <a:pt x="3617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Google Shape;3773;p80">
              <a:extLst>
                <a:ext uri="{FF2B5EF4-FFF2-40B4-BE49-F238E27FC236}">
                  <a16:creationId xmlns:a16="http://schemas.microsoft.com/office/drawing/2014/main" id="{8C3F8C5D-D8F7-4BE1-966A-E58F39BC79B1}"/>
                </a:ext>
              </a:extLst>
            </p:cNvPr>
            <p:cNvSpPr/>
            <p:nvPr/>
          </p:nvSpPr>
          <p:spPr>
            <a:xfrm>
              <a:off x="6851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1" y="760"/>
                    <a:pt x="1" y="1703"/>
                  </a:cubicBezTo>
                  <a:cubicBezTo>
                    <a:pt x="1" y="2645"/>
                    <a:pt x="821" y="3405"/>
                    <a:pt x="1794" y="3405"/>
                  </a:cubicBezTo>
                  <a:cubicBezTo>
                    <a:pt x="2797" y="3405"/>
                    <a:pt x="3618" y="2645"/>
                    <a:pt x="3618" y="1703"/>
                  </a:cubicBezTo>
                  <a:cubicBezTo>
                    <a:pt x="3618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Google Shape;3774;p80">
              <a:extLst>
                <a:ext uri="{FF2B5EF4-FFF2-40B4-BE49-F238E27FC236}">
                  <a16:creationId xmlns:a16="http://schemas.microsoft.com/office/drawing/2014/main" id="{FABE7472-252E-4665-9DCD-07B9D95DE0BE}"/>
                </a:ext>
              </a:extLst>
            </p:cNvPr>
            <p:cNvSpPr/>
            <p:nvPr/>
          </p:nvSpPr>
          <p:spPr>
            <a:xfrm>
              <a:off x="338675" y="6502513"/>
              <a:ext cx="576025" cy="253075"/>
            </a:xfrm>
            <a:custGeom>
              <a:avLst/>
              <a:gdLst/>
              <a:ahLst/>
              <a:cxnLst/>
              <a:rect l="l" t="t" r="r" b="b"/>
              <a:pathLst>
                <a:path w="23041" h="10123" extrusionOk="0">
                  <a:moveTo>
                    <a:pt x="6930" y="0"/>
                  </a:moveTo>
                  <a:cubicBezTo>
                    <a:pt x="6566" y="91"/>
                    <a:pt x="6201" y="183"/>
                    <a:pt x="5836" y="304"/>
                  </a:cubicBezTo>
                  <a:cubicBezTo>
                    <a:pt x="4529" y="3769"/>
                    <a:pt x="2675" y="7052"/>
                    <a:pt x="0" y="9696"/>
                  </a:cubicBezTo>
                  <a:cubicBezTo>
                    <a:pt x="395" y="9696"/>
                    <a:pt x="851" y="9818"/>
                    <a:pt x="1246" y="10122"/>
                  </a:cubicBezTo>
                  <a:cubicBezTo>
                    <a:pt x="1246" y="10122"/>
                    <a:pt x="5958" y="6657"/>
                    <a:pt x="7629" y="3496"/>
                  </a:cubicBezTo>
                  <a:cubicBezTo>
                    <a:pt x="7629" y="3496"/>
                    <a:pt x="16079" y="9636"/>
                    <a:pt x="20365" y="10031"/>
                  </a:cubicBezTo>
                  <a:cubicBezTo>
                    <a:pt x="20365" y="10031"/>
                    <a:pt x="20926" y="9783"/>
                    <a:pt x="21698" y="9783"/>
                  </a:cubicBezTo>
                  <a:cubicBezTo>
                    <a:pt x="22104" y="9783"/>
                    <a:pt x="22568" y="9852"/>
                    <a:pt x="23040" y="10061"/>
                  </a:cubicBezTo>
                  <a:cubicBezTo>
                    <a:pt x="23040" y="10061"/>
                    <a:pt x="22979" y="8359"/>
                    <a:pt x="22706" y="6353"/>
                  </a:cubicBezTo>
                  <a:cubicBezTo>
                    <a:pt x="16870" y="6292"/>
                    <a:pt x="11125" y="4195"/>
                    <a:pt x="6930" y="0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Google Shape;3775;p80">
              <a:extLst>
                <a:ext uri="{FF2B5EF4-FFF2-40B4-BE49-F238E27FC236}">
                  <a16:creationId xmlns:a16="http://schemas.microsoft.com/office/drawing/2014/main" id="{07D3363D-8021-48DF-8A1C-18FF2F750D89}"/>
                </a:ext>
              </a:extLst>
            </p:cNvPr>
            <p:cNvSpPr/>
            <p:nvPr/>
          </p:nvSpPr>
          <p:spPr>
            <a:xfrm>
              <a:off x="293075" y="6509988"/>
              <a:ext cx="191525" cy="240275"/>
            </a:xfrm>
            <a:custGeom>
              <a:avLst/>
              <a:gdLst/>
              <a:ahLst/>
              <a:cxnLst/>
              <a:rect l="l" t="t" r="r" b="b"/>
              <a:pathLst>
                <a:path w="7661" h="9611" extrusionOk="0">
                  <a:moveTo>
                    <a:pt x="5033" y="1"/>
                  </a:moveTo>
                  <a:cubicBezTo>
                    <a:pt x="3945" y="1"/>
                    <a:pt x="2529" y="364"/>
                    <a:pt x="1459" y="1920"/>
                  </a:cubicBezTo>
                  <a:cubicBezTo>
                    <a:pt x="0" y="4048"/>
                    <a:pt x="639" y="4777"/>
                    <a:pt x="487" y="9610"/>
                  </a:cubicBezTo>
                  <a:cubicBezTo>
                    <a:pt x="487" y="9610"/>
                    <a:pt x="1025" y="9395"/>
                    <a:pt x="1671" y="9395"/>
                  </a:cubicBezTo>
                  <a:cubicBezTo>
                    <a:pt x="1712" y="9395"/>
                    <a:pt x="1753" y="9396"/>
                    <a:pt x="1794" y="9397"/>
                  </a:cubicBezTo>
                  <a:cubicBezTo>
                    <a:pt x="4499" y="6753"/>
                    <a:pt x="6353" y="3470"/>
                    <a:pt x="7660" y="5"/>
                  </a:cubicBezTo>
                  <a:lnTo>
                    <a:pt x="7660" y="5"/>
                  </a:lnTo>
                  <a:cubicBezTo>
                    <a:pt x="7326" y="66"/>
                    <a:pt x="7022" y="188"/>
                    <a:pt x="6687" y="279"/>
                  </a:cubicBezTo>
                  <a:cubicBezTo>
                    <a:pt x="6687" y="279"/>
                    <a:pt x="5986" y="1"/>
                    <a:pt x="50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Google Shape;3776;p80">
              <a:extLst>
                <a:ext uri="{FF2B5EF4-FFF2-40B4-BE49-F238E27FC236}">
                  <a16:creationId xmlns:a16="http://schemas.microsoft.com/office/drawing/2014/main" id="{D513483D-53E9-4657-9B2A-242F04D68C8E}"/>
                </a:ext>
              </a:extLst>
            </p:cNvPr>
            <p:cNvSpPr/>
            <p:nvPr/>
          </p:nvSpPr>
          <p:spPr>
            <a:xfrm>
              <a:off x="511925" y="6471313"/>
              <a:ext cx="394400" cy="189275"/>
            </a:xfrm>
            <a:custGeom>
              <a:avLst/>
              <a:gdLst/>
              <a:ahLst/>
              <a:cxnLst/>
              <a:rect l="l" t="t" r="r" b="b"/>
              <a:pathLst>
                <a:path w="15776" h="7571" extrusionOk="0">
                  <a:moveTo>
                    <a:pt x="8007" y="1"/>
                  </a:moveTo>
                  <a:cubicBezTo>
                    <a:pt x="6046" y="1"/>
                    <a:pt x="3485" y="338"/>
                    <a:pt x="0" y="1248"/>
                  </a:cubicBezTo>
                  <a:cubicBezTo>
                    <a:pt x="4195" y="5443"/>
                    <a:pt x="9940" y="7540"/>
                    <a:pt x="15776" y="7571"/>
                  </a:cubicBezTo>
                  <a:cubicBezTo>
                    <a:pt x="15441" y="5017"/>
                    <a:pt x="14742" y="1947"/>
                    <a:pt x="13435" y="1248"/>
                  </a:cubicBezTo>
                  <a:cubicBezTo>
                    <a:pt x="12183" y="605"/>
                    <a:pt x="10632" y="1"/>
                    <a:pt x="8007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oogle Shape;3777;p80">
              <a:extLst>
                <a:ext uri="{FF2B5EF4-FFF2-40B4-BE49-F238E27FC236}">
                  <a16:creationId xmlns:a16="http://schemas.microsoft.com/office/drawing/2014/main" id="{827833EA-2A51-49DE-BBC9-16759B8B9919}"/>
                </a:ext>
              </a:extLst>
            </p:cNvPr>
            <p:cNvSpPr/>
            <p:nvPr/>
          </p:nvSpPr>
          <p:spPr>
            <a:xfrm>
              <a:off x="366775" y="6471338"/>
              <a:ext cx="479525" cy="224975"/>
            </a:xfrm>
            <a:custGeom>
              <a:avLst/>
              <a:gdLst/>
              <a:ahLst/>
              <a:cxnLst/>
              <a:rect l="l" t="t" r="r" b="b"/>
              <a:pathLst>
                <a:path w="19181" h="8999" extrusionOk="0">
                  <a:moveTo>
                    <a:pt x="10006" y="1"/>
                  </a:moveTo>
                  <a:cubicBezTo>
                    <a:pt x="5091" y="1"/>
                    <a:pt x="1091" y="2573"/>
                    <a:pt x="426" y="5685"/>
                  </a:cubicBezTo>
                  <a:cubicBezTo>
                    <a:pt x="31" y="7357"/>
                    <a:pt x="1" y="8329"/>
                    <a:pt x="92" y="8694"/>
                  </a:cubicBezTo>
                  <a:cubicBezTo>
                    <a:pt x="639" y="7235"/>
                    <a:pt x="2341" y="3709"/>
                    <a:pt x="5624" y="2311"/>
                  </a:cubicBezTo>
                  <a:cubicBezTo>
                    <a:pt x="6908" y="1757"/>
                    <a:pt x="8209" y="1520"/>
                    <a:pt x="9456" y="1520"/>
                  </a:cubicBezTo>
                  <a:cubicBezTo>
                    <a:pt x="12314" y="1520"/>
                    <a:pt x="14894" y="2763"/>
                    <a:pt x="16354" y="4287"/>
                  </a:cubicBezTo>
                  <a:cubicBezTo>
                    <a:pt x="18147" y="6171"/>
                    <a:pt x="18481" y="7266"/>
                    <a:pt x="18937" y="8998"/>
                  </a:cubicBezTo>
                  <a:cubicBezTo>
                    <a:pt x="19180" y="8877"/>
                    <a:pt x="19089" y="7326"/>
                    <a:pt x="18451" y="5685"/>
                  </a:cubicBezTo>
                  <a:cubicBezTo>
                    <a:pt x="17509" y="3223"/>
                    <a:pt x="15047" y="31"/>
                    <a:pt x="10092" y="1"/>
                  </a:cubicBezTo>
                  <a:cubicBezTo>
                    <a:pt x="10063" y="1"/>
                    <a:pt x="10034" y="1"/>
                    <a:pt x="10006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3778;p80">
              <a:extLst>
                <a:ext uri="{FF2B5EF4-FFF2-40B4-BE49-F238E27FC236}">
                  <a16:creationId xmlns:a16="http://schemas.microsoft.com/office/drawing/2014/main" id="{32AB6D26-9005-4E11-BD49-B01C13CE2BD5}"/>
                </a:ext>
              </a:extLst>
            </p:cNvPr>
            <p:cNvSpPr/>
            <p:nvPr/>
          </p:nvSpPr>
          <p:spPr>
            <a:xfrm>
              <a:off x="369050" y="6509313"/>
              <a:ext cx="471175" cy="187200"/>
            </a:xfrm>
            <a:custGeom>
              <a:avLst/>
              <a:gdLst/>
              <a:ahLst/>
              <a:cxnLst/>
              <a:rect l="l" t="t" r="r" b="b"/>
              <a:pathLst>
                <a:path w="18847" h="7488" extrusionOk="0">
                  <a:moveTo>
                    <a:pt x="9365" y="1"/>
                  </a:moveTo>
                  <a:cubicBezTo>
                    <a:pt x="8118" y="1"/>
                    <a:pt x="6817" y="238"/>
                    <a:pt x="5533" y="792"/>
                  </a:cubicBezTo>
                  <a:cubicBezTo>
                    <a:pt x="2220" y="2190"/>
                    <a:pt x="548" y="5716"/>
                    <a:pt x="1" y="7175"/>
                  </a:cubicBezTo>
                  <a:cubicBezTo>
                    <a:pt x="28" y="7322"/>
                    <a:pt x="83" y="7392"/>
                    <a:pt x="153" y="7392"/>
                  </a:cubicBezTo>
                  <a:cubicBezTo>
                    <a:pt x="242" y="7392"/>
                    <a:pt x="354" y="7276"/>
                    <a:pt x="457" y="7054"/>
                  </a:cubicBezTo>
                  <a:cubicBezTo>
                    <a:pt x="457" y="7054"/>
                    <a:pt x="3010" y="1127"/>
                    <a:pt x="8177" y="701"/>
                  </a:cubicBezTo>
                  <a:cubicBezTo>
                    <a:pt x="8427" y="682"/>
                    <a:pt x="8675" y="672"/>
                    <a:pt x="8921" y="672"/>
                  </a:cubicBezTo>
                  <a:cubicBezTo>
                    <a:pt x="13715" y="672"/>
                    <a:pt x="17547" y="4221"/>
                    <a:pt x="18299" y="6476"/>
                  </a:cubicBezTo>
                  <a:cubicBezTo>
                    <a:pt x="18521" y="7196"/>
                    <a:pt x="18692" y="7487"/>
                    <a:pt x="18812" y="7487"/>
                  </a:cubicBezTo>
                  <a:cubicBezTo>
                    <a:pt x="18824" y="7487"/>
                    <a:pt x="18835" y="7485"/>
                    <a:pt x="18846" y="7479"/>
                  </a:cubicBezTo>
                  <a:cubicBezTo>
                    <a:pt x="18390" y="5716"/>
                    <a:pt x="18056" y="4652"/>
                    <a:pt x="16263" y="2768"/>
                  </a:cubicBezTo>
                  <a:cubicBezTo>
                    <a:pt x="14803" y="1244"/>
                    <a:pt x="12223" y="1"/>
                    <a:pt x="9365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oogle Shape;3779;p80">
              <a:extLst>
                <a:ext uri="{FF2B5EF4-FFF2-40B4-BE49-F238E27FC236}">
                  <a16:creationId xmlns:a16="http://schemas.microsoft.com/office/drawing/2014/main" id="{AB9F5AFF-556B-4320-866F-96883B26F362}"/>
                </a:ext>
              </a:extLst>
            </p:cNvPr>
            <p:cNvSpPr/>
            <p:nvPr/>
          </p:nvSpPr>
          <p:spPr>
            <a:xfrm>
              <a:off x="445800" y="7778363"/>
              <a:ext cx="145175" cy="62200"/>
            </a:xfrm>
            <a:custGeom>
              <a:avLst/>
              <a:gdLst/>
              <a:ahLst/>
              <a:cxnLst/>
              <a:rect l="l" t="t" r="r" b="b"/>
              <a:pathLst>
                <a:path w="5807" h="2488" extrusionOk="0">
                  <a:moveTo>
                    <a:pt x="5806" y="0"/>
                  </a:moveTo>
                  <a:lnTo>
                    <a:pt x="5806" y="0"/>
                  </a:lnTo>
                  <a:cubicBezTo>
                    <a:pt x="3952" y="943"/>
                    <a:pt x="2037" y="1794"/>
                    <a:pt x="1" y="2037"/>
                  </a:cubicBezTo>
                  <a:cubicBezTo>
                    <a:pt x="1" y="2067"/>
                    <a:pt x="1" y="2128"/>
                    <a:pt x="1" y="2159"/>
                  </a:cubicBezTo>
                  <a:cubicBezTo>
                    <a:pt x="1302" y="2365"/>
                    <a:pt x="2617" y="2487"/>
                    <a:pt x="3918" y="2487"/>
                  </a:cubicBezTo>
                  <a:cubicBezTo>
                    <a:pt x="4531" y="2487"/>
                    <a:pt x="5142" y="2460"/>
                    <a:pt x="5746" y="2402"/>
                  </a:cubicBezTo>
                  <a:lnTo>
                    <a:pt x="5806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oogle Shape;3780;p80">
              <a:extLst>
                <a:ext uri="{FF2B5EF4-FFF2-40B4-BE49-F238E27FC236}">
                  <a16:creationId xmlns:a16="http://schemas.microsoft.com/office/drawing/2014/main" id="{B7BE9601-1B76-4858-AA65-F8D6BB4671B1}"/>
                </a:ext>
              </a:extLst>
            </p:cNvPr>
            <p:cNvSpPr/>
            <p:nvPr/>
          </p:nvSpPr>
          <p:spPr>
            <a:xfrm>
              <a:off x="445800" y="7830788"/>
              <a:ext cx="144425" cy="241850"/>
            </a:xfrm>
            <a:custGeom>
              <a:avLst/>
              <a:gdLst/>
              <a:ahLst/>
              <a:cxnLst/>
              <a:rect l="l" t="t" r="r" b="b"/>
              <a:pathLst>
                <a:path w="5777" h="9674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983"/>
                    <a:pt x="487" y="8967"/>
                    <a:pt x="639" y="9332"/>
                  </a:cubicBezTo>
                  <a:cubicBezTo>
                    <a:pt x="639" y="9332"/>
                    <a:pt x="1710" y="9674"/>
                    <a:pt x="3008" y="9674"/>
                  </a:cubicBezTo>
                  <a:cubicBezTo>
                    <a:pt x="3830" y="9674"/>
                    <a:pt x="4743" y="9537"/>
                    <a:pt x="5533" y="9089"/>
                  </a:cubicBezTo>
                  <a:lnTo>
                    <a:pt x="5776" y="305"/>
                  </a:lnTo>
                  <a:lnTo>
                    <a:pt x="5776" y="305"/>
                  </a:lnTo>
                  <a:cubicBezTo>
                    <a:pt x="5257" y="355"/>
                    <a:pt x="4729" y="377"/>
                    <a:pt x="4197" y="377"/>
                  </a:cubicBezTo>
                  <a:cubicBezTo>
                    <a:pt x="2796" y="377"/>
                    <a:pt x="1367" y="221"/>
                    <a:pt x="1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oogle Shape;3781;p80">
              <a:extLst>
                <a:ext uri="{FF2B5EF4-FFF2-40B4-BE49-F238E27FC236}">
                  <a16:creationId xmlns:a16="http://schemas.microsoft.com/office/drawing/2014/main" id="{4713659E-FD3B-4003-BDA5-E9EF394EC440}"/>
                </a:ext>
              </a:extLst>
            </p:cNvPr>
            <p:cNvSpPr/>
            <p:nvPr/>
          </p:nvSpPr>
          <p:spPr>
            <a:xfrm>
              <a:off x="448850" y="7861188"/>
              <a:ext cx="141125" cy="15150"/>
            </a:xfrm>
            <a:custGeom>
              <a:avLst/>
              <a:gdLst/>
              <a:ahLst/>
              <a:cxnLst/>
              <a:rect l="l" t="t" r="r" b="b"/>
              <a:pathLst>
                <a:path w="5645" h="606" extrusionOk="0">
                  <a:moveTo>
                    <a:pt x="61" y="1"/>
                  </a:moveTo>
                  <a:cubicBezTo>
                    <a:pt x="31" y="1"/>
                    <a:pt x="0" y="61"/>
                    <a:pt x="31" y="61"/>
                  </a:cubicBezTo>
                  <a:cubicBezTo>
                    <a:pt x="897" y="440"/>
                    <a:pt x="1887" y="605"/>
                    <a:pt x="2880" y="605"/>
                  </a:cubicBezTo>
                  <a:cubicBezTo>
                    <a:pt x="3802" y="605"/>
                    <a:pt x="4728" y="462"/>
                    <a:pt x="5563" y="213"/>
                  </a:cubicBezTo>
                  <a:cubicBezTo>
                    <a:pt x="5644" y="186"/>
                    <a:pt x="5629" y="87"/>
                    <a:pt x="5560" y="87"/>
                  </a:cubicBezTo>
                  <a:cubicBezTo>
                    <a:pt x="5552" y="87"/>
                    <a:pt x="5542" y="88"/>
                    <a:pt x="5533" y="92"/>
                  </a:cubicBezTo>
                  <a:cubicBezTo>
                    <a:pt x="4622" y="283"/>
                    <a:pt x="3746" y="389"/>
                    <a:pt x="2876" y="389"/>
                  </a:cubicBezTo>
                  <a:cubicBezTo>
                    <a:pt x="1945" y="389"/>
                    <a:pt x="1019" y="268"/>
                    <a:pt x="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oogle Shape;3782;p80">
              <a:extLst>
                <a:ext uri="{FF2B5EF4-FFF2-40B4-BE49-F238E27FC236}">
                  <a16:creationId xmlns:a16="http://schemas.microsoft.com/office/drawing/2014/main" id="{778F7B2B-5C41-4976-B789-D5A02C74BE5E}"/>
                </a:ext>
              </a:extLst>
            </p:cNvPr>
            <p:cNvSpPr/>
            <p:nvPr/>
          </p:nvSpPr>
          <p:spPr>
            <a:xfrm>
              <a:off x="452650" y="7833263"/>
              <a:ext cx="6100" cy="30150"/>
            </a:xfrm>
            <a:custGeom>
              <a:avLst/>
              <a:gdLst/>
              <a:ahLst/>
              <a:cxnLst/>
              <a:rect l="l" t="t" r="r" b="b"/>
              <a:pathLst>
                <a:path w="244" h="1206" extrusionOk="0">
                  <a:moveTo>
                    <a:pt x="133" y="1"/>
                  </a:moveTo>
                  <a:cubicBezTo>
                    <a:pt x="122" y="1"/>
                    <a:pt x="107" y="8"/>
                    <a:pt x="92" y="23"/>
                  </a:cubicBezTo>
                  <a:cubicBezTo>
                    <a:pt x="31" y="145"/>
                    <a:pt x="61" y="327"/>
                    <a:pt x="61" y="449"/>
                  </a:cubicBezTo>
                  <a:cubicBezTo>
                    <a:pt x="61" y="692"/>
                    <a:pt x="0" y="935"/>
                    <a:pt x="61" y="1148"/>
                  </a:cubicBezTo>
                  <a:cubicBezTo>
                    <a:pt x="78" y="1181"/>
                    <a:pt x="113" y="1206"/>
                    <a:pt x="146" y="1206"/>
                  </a:cubicBezTo>
                  <a:cubicBezTo>
                    <a:pt x="173" y="1206"/>
                    <a:pt x="200" y="1189"/>
                    <a:pt x="213" y="1148"/>
                  </a:cubicBezTo>
                  <a:cubicBezTo>
                    <a:pt x="244" y="935"/>
                    <a:pt x="213" y="692"/>
                    <a:pt x="213" y="449"/>
                  </a:cubicBezTo>
                  <a:cubicBezTo>
                    <a:pt x="213" y="327"/>
                    <a:pt x="213" y="145"/>
                    <a:pt x="152" y="23"/>
                  </a:cubicBezTo>
                  <a:cubicBezTo>
                    <a:pt x="152" y="8"/>
                    <a:pt x="145" y="1"/>
                    <a:pt x="13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oogle Shape;3783;p80">
              <a:extLst>
                <a:ext uri="{FF2B5EF4-FFF2-40B4-BE49-F238E27FC236}">
                  <a16:creationId xmlns:a16="http://schemas.microsoft.com/office/drawing/2014/main" id="{FC8FDF10-28ED-4914-BEE3-64941F3971D1}"/>
                </a:ext>
              </a:extLst>
            </p:cNvPr>
            <p:cNvSpPr/>
            <p:nvPr/>
          </p:nvSpPr>
          <p:spPr>
            <a:xfrm>
              <a:off x="474675" y="7836863"/>
              <a:ext cx="4975" cy="32900"/>
            </a:xfrm>
            <a:custGeom>
              <a:avLst/>
              <a:gdLst/>
              <a:ahLst/>
              <a:cxnLst/>
              <a:rect l="l" t="t" r="r" b="b"/>
              <a:pathLst>
                <a:path w="199" h="1316" extrusionOk="0">
                  <a:moveTo>
                    <a:pt x="119" y="1"/>
                  </a:moveTo>
                  <a:cubicBezTo>
                    <a:pt x="77" y="1"/>
                    <a:pt x="31" y="31"/>
                    <a:pt x="31" y="92"/>
                  </a:cubicBezTo>
                  <a:cubicBezTo>
                    <a:pt x="1" y="457"/>
                    <a:pt x="31" y="852"/>
                    <a:pt x="31" y="1247"/>
                  </a:cubicBezTo>
                  <a:cubicBezTo>
                    <a:pt x="31" y="1293"/>
                    <a:pt x="62" y="1316"/>
                    <a:pt x="92" y="1316"/>
                  </a:cubicBezTo>
                  <a:cubicBezTo>
                    <a:pt x="123" y="1316"/>
                    <a:pt x="153" y="1293"/>
                    <a:pt x="153" y="1247"/>
                  </a:cubicBezTo>
                  <a:cubicBezTo>
                    <a:pt x="183" y="852"/>
                    <a:pt x="183" y="457"/>
                    <a:pt x="183" y="92"/>
                  </a:cubicBezTo>
                  <a:cubicBezTo>
                    <a:pt x="199" y="31"/>
                    <a:pt x="161" y="1"/>
                    <a:pt x="11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oogle Shape;3784;p80">
              <a:extLst>
                <a:ext uri="{FF2B5EF4-FFF2-40B4-BE49-F238E27FC236}">
                  <a16:creationId xmlns:a16="http://schemas.microsoft.com/office/drawing/2014/main" id="{3E57E2F4-9628-48CC-8FDE-074C9449DFA8}"/>
                </a:ext>
              </a:extLst>
            </p:cNvPr>
            <p:cNvSpPr/>
            <p:nvPr/>
          </p:nvSpPr>
          <p:spPr>
            <a:xfrm>
              <a:off x="496725" y="7838388"/>
              <a:ext cx="6100" cy="33850"/>
            </a:xfrm>
            <a:custGeom>
              <a:avLst/>
              <a:gdLst/>
              <a:ahLst/>
              <a:cxnLst/>
              <a:rect l="l" t="t" r="r" b="b"/>
              <a:pathLst>
                <a:path w="244" h="1354" extrusionOk="0">
                  <a:moveTo>
                    <a:pt x="118" y="1"/>
                  </a:moveTo>
                  <a:cubicBezTo>
                    <a:pt x="84" y="1"/>
                    <a:pt x="46" y="31"/>
                    <a:pt x="31" y="92"/>
                  </a:cubicBezTo>
                  <a:cubicBezTo>
                    <a:pt x="0" y="457"/>
                    <a:pt x="31" y="913"/>
                    <a:pt x="61" y="1308"/>
                  </a:cubicBezTo>
                  <a:cubicBezTo>
                    <a:pt x="61" y="1338"/>
                    <a:pt x="92" y="1353"/>
                    <a:pt x="122" y="1353"/>
                  </a:cubicBezTo>
                  <a:cubicBezTo>
                    <a:pt x="152" y="1353"/>
                    <a:pt x="183" y="1338"/>
                    <a:pt x="183" y="1308"/>
                  </a:cubicBezTo>
                  <a:cubicBezTo>
                    <a:pt x="213" y="913"/>
                    <a:pt x="244" y="457"/>
                    <a:pt x="183" y="92"/>
                  </a:cubicBezTo>
                  <a:cubicBezTo>
                    <a:pt x="183" y="31"/>
                    <a:pt x="152" y="1"/>
                    <a:pt x="1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oogle Shape;3785;p80">
              <a:extLst>
                <a:ext uri="{FF2B5EF4-FFF2-40B4-BE49-F238E27FC236}">
                  <a16:creationId xmlns:a16="http://schemas.microsoft.com/office/drawing/2014/main" id="{C46CA2EC-A2D8-4D4F-B63E-FDF82B2828D4}"/>
                </a:ext>
              </a:extLst>
            </p:cNvPr>
            <p:cNvSpPr/>
            <p:nvPr/>
          </p:nvSpPr>
          <p:spPr>
            <a:xfrm>
              <a:off x="520275" y="7839913"/>
              <a:ext cx="6875" cy="33800"/>
            </a:xfrm>
            <a:custGeom>
              <a:avLst/>
              <a:gdLst/>
              <a:ahLst/>
              <a:cxnLst/>
              <a:rect l="l" t="t" r="r" b="b"/>
              <a:pathLst>
                <a:path w="275" h="1352" extrusionOk="0">
                  <a:moveTo>
                    <a:pt x="153" y="1"/>
                  </a:moveTo>
                  <a:cubicBezTo>
                    <a:pt x="107" y="1"/>
                    <a:pt x="61" y="31"/>
                    <a:pt x="61" y="92"/>
                  </a:cubicBezTo>
                  <a:cubicBezTo>
                    <a:pt x="61" y="487"/>
                    <a:pt x="1" y="912"/>
                    <a:pt x="61" y="1338"/>
                  </a:cubicBezTo>
                  <a:cubicBezTo>
                    <a:pt x="61" y="1348"/>
                    <a:pt x="68" y="1351"/>
                    <a:pt x="77" y="1351"/>
                  </a:cubicBezTo>
                  <a:cubicBezTo>
                    <a:pt x="95" y="1351"/>
                    <a:pt x="122" y="1338"/>
                    <a:pt x="122" y="1338"/>
                  </a:cubicBezTo>
                  <a:cubicBezTo>
                    <a:pt x="274" y="973"/>
                    <a:pt x="244" y="487"/>
                    <a:pt x="244" y="92"/>
                  </a:cubicBezTo>
                  <a:cubicBezTo>
                    <a:pt x="244" y="31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oogle Shape;3786;p80">
              <a:extLst>
                <a:ext uri="{FF2B5EF4-FFF2-40B4-BE49-F238E27FC236}">
                  <a16:creationId xmlns:a16="http://schemas.microsoft.com/office/drawing/2014/main" id="{6DCC085C-56C5-433D-89DF-1FE64B7C9954}"/>
                </a:ext>
              </a:extLst>
            </p:cNvPr>
            <p:cNvSpPr/>
            <p:nvPr/>
          </p:nvSpPr>
          <p:spPr>
            <a:xfrm>
              <a:off x="546125" y="7841238"/>
              <a:ext cx="6100" cy="30725"/>
            </a:xfrm>
            <a:custGeom>
              <a:avLst/>
              <a:gdLst/>
              <a:ahLst/>
              <a:cxnLst/>
              <a:rect l="l" t="t" r="r" b="b"/>
              <a:pathLst>
                <a:path w="244" h="1229" extrusionOk="0">
                  <a:moveTo>
                    <a:pt x="76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0" y="434"/>
                    <a:pt x="31" y="829"/>
                    <a:pt x="61" y="1194"/>
                  </a:cubicBezTo>
                  <a:cubicBezTo>
                    <a:pt x="78" y="1211"/>
                    <a:pt x="116" y="1229"/>
                    <a:pt x="145" y="1229"/>
                  </a:cubicBezTo>
                  <a:cubicBezTo>
                    <a:pt x="166" y="1229"/>
                    <a:pt x="183" y="1219"/>
                    <a:pt x="183" y="1194"/>
                  </a:cubicBezTo>
                  <a:cubicBezTo>
                    <a:pt x="243" y="829"/>
                    <a:pt x="183" y="464"/>
                    <a:pt x="152" y="69"/>
                  </a:cubicBezTo>
                  <a:cubicBezTo>
                    <a:pt x="152" y="24"/>
                    <a:pt x="114" y="1"/>
                    <a:pt x="7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Google Shape;3787;p80">
              <a:extLst>
                <a:ext uri="{FF2B5EF4-FFF2-40B4-BE49-F238E27FC236}">
                  <a16:creationId xmlns:a16="http://schemas.microsoft.com/office/drawing/2014/main" id="{B6022C83-DB3E-45D1-8C01-24C5A3CA3B41}"/>
                </a:ext>
              </a:extLst>
            </p:cNvPr>
            <p:cNvSpPr/>
            <p:nvPr/>
          </p:nvSpPr>
          <p:spPr>
            <a:xfrm>
              <a:off x="565125" y="7840313"/>
              <a:ext cx="9125" cy="27850"/>
            </a:xfrm>
            <a:custGeom>
              <a:avLst/>
              <a:gdLst/>
              <a:ahLst/>
              <a:cxnLst/>
              <a:rect l="l" t="t" r="r" b="b"/>
              <a:pathLst>
                <a:path w="365" h="1114" extrusionOk="0">
                  <a:moveTo>
                    <a:pt x="230" y="0"/>
                  </a:moveTo>
                  <a:cubicBezTo>
                    <a:pt x="202" y="0"/>
                    <a:pt x="173" y="14"/>
                    <a:pt x="152" y="45"/>
                  </a:cubicBezTo>
                  <a:cubicBezTo>
                    <a:pt x="0" y="349"/>
                    <a:pt x="182" y="744"/>
                    <a:pt x="182" y="1079"/>
                  </a:cubicBezTo>
                  <a:cubicBezTo>
                    <a:pt x="182" y="1096"/>
                    <a:pt x="203" y="1114"/>
                    <a:pt x="226" y="1114"/>
                  </a:cubicBezTo>
                  <a:cubicBezTo>
                    <a:pt x="242" y="1114"/>
                    <a:pt x="261" y="1104"/>
                    <a:pt x="274" y="1079"/>
                  </a:cubicBezTo>
                  <a:cubicBezTo>
                    <a:pt x="365" y="775"/>
                    <a:pt x="243" y="410"/>
                    <a:pt x="334" y="106"/>
                  </a:cubicBezTo>
                  <a:cubicBezTo>
                    <a:pt x="334" y="47"/>
                    <a:pt x="283" y="0"/>
                    <a:pt x="23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Google Shape;3788;p80">
              <a:extLst>
                <a:ext uri="{FF2B5EF4-FFF2-40B4-BE49-F238E27FC236}">
                  <a16:creationId xmlns:a16="http://schemas.microsoft.com/office/drawing/2014/main" id="{35D617FF-B0F5-482A-8CD4-B6F462680782}"/>
                </a:ext>
              </a:extLst>
            </p:cNvPr>
            <p:cNvSpPr/>
            <p:nvPr/>
          </p:nvSpPr>
          <p:spPr>
            <a:xfrm>
              <a:off x="444500" y="7829113"/>
              <a:ext cx="147975" cy="14075"/>
            </a:xfrm>
            <a:custGeom>
              <a:avLst/>
              <a:gdLst/>
              <a:ahLst/>
              <a:cxnLst/>
              <a:rect l="l" t="t" r="r" b="b"/>
              <a:pathLst>
                <a:path w="5919" h="563" extrusionOk="0">
                  <a:moveTo>
                    <a:pt x="60" y="1"/>
                  </a:moveTo>
                  <a:cubicBezTo>
                    <a:pt x="16" y="1"/>
                    <a:pt x="1" y="72"/>
                    <a:pt x="53" y="98"/>
                  </a:cubicBezTo>
                  <a:cubicBezTo>
                    <a:pt x="1132" y="458"/>
                    <a:pt x="2286" y="562"/>
                    <a:pt x="3438" y="562"/>
                  </a:cubicBezTo>
                  <a:cubicBezTo>
                    <a:pt x="4234" y="562"/>
                    <a:pt x="5028" y="513"/>
                    <a:pt x="5798" y="463"/>
                  </a:cubicBezTo>
                  <a:cubicBezTo>
                    <a:pt x="5911" y="463"/>
                    <a:pt x="5919" y="278"/>
                    <a:pt x="5820" y="278"/>
                  </a:cubicBezTo>
                  <a:cubicBezTo>
                    <a:pt x="5813" y="278"/>
                    <a:pt x="5806" y="279"/>
                    <a:pt x="5798" y="281"/>
                  </a:cubicBezTo>
                  <a:cubicBezTo>
                    <a:pt x="5149" y="311"/>
                    <a:pt x="4511" y="331"/>
                    <a:pt x="3877" y="331"/>
                  </a:cubicBezTo>
                  <a:cubicBezTo>
                    <a:pt x="2610" y="331"/>
                    <a:pt x="1360" y="250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Google Shape;3789;p80">
              <a:extLst>
                <a:ext uri="{FF2B5EF4-FFF2-40B4-BE49-F238E27FC236}">
                  <a16:creationId xmlns:a16="http://schemas.microsoft.com/office/drawing/2014/main" id="{663036C5-893F-4A19-A464-B2DC3B23EB8C}"/>
                </a:ext>
              </a:extLst>
            </p:cNvPr>
            <p:cNvSpPr/>
            <p:nvPr/>
          </p:nvSpPr>
          <p:spPr>
            <a:xfrm>
              <a:off x="440500" y="7703888"/>
              <a:ext cx="152750" cy="125400"/>
            </a:xfrm>
            <a:custGeom>
              <a:avLst/>
              <a:gdLst/>
              <a:ahLst/>
              <a:cxnLst/>
              <a:rect l="l" t="t" r="r" b="b"/>
              <a:pathLst>
                <a:path w="6110" h="5016" extrusionOk="0">
                  <a:moveTo>
                    <a:pt x="6110" y="1"/>
                  </a:moveTo>
                  <a:lnTo>
                    <a:pt x="0" y="122"/>
                  </a:lnTo>
                  <a:cubicBezTo>
                    <a:pt x="0" y="122"/>
                    <a:pt x="91" y="2311"/>
                    <a:pt x="213" y="5016"/>
                  </a:cubicBezTo>
                  <a:cubicBezTo>
                    <a:pt x="2249" y="4773"/>
                    <a:pt x="4164" y="3922"/>
                    <a:pt x="6018" y="2979"/>
                  </a:cubicBezTo>
                  <a:lnTo>
                    <a:pt x="611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Google Shape;3790;p80">
              <a:extLst>
                <a:ext uri="{FF2B5EF4-FFF2-40B4-BE49-F238E27FC236}">
                  <a16:creationId xmlns:a16="http://schemas.microsoft.com/office/drawing/2014/main" id="{EA98CE45-F66B-4B0C-9520-A84BBD5B1267}"/>
                </a:ext>
              </a:extLst>
            </p:cNvPr>
            <p:cNvSpPr/>
            <p:nvPr/>
          </p:nvSpPr>
          <p:spPr>
            <a:xfrm>
              <a:off x="372850" y="8103313"/>
              <a:ext cx="212300" cy="37450"/>
            </a:xfrm>
            <a:custGeom>
              <a:avLst/>
              <a:gdLst/>
              <a:ahLst/>
              <a:cxnLst/>
              <a:rect l="l" t="t" r="r" b="b"/>
              <a:pathLst>
                <a:path w="8492" h="1498" extrusionOk="0">
                  <a:moveTo>
                    <a:pt x="6156" y="0"/>
                  </a:moveTo>
                  <a:cubicBezTo>
                    <a:pt x="3673" y="0"/>
                    <a:pt x="92" y="194"/>
                    <a:pt x="92" y="194"/>
                  </a:cubicBezTo>
                  <a:cubicBezTo>
                    <a:pt x="92" y="194"/>
                    <a:pt x="1" y="893"/>
                    <a:pt x="1095" y="1167"/>
                  </a:cubicBezTo>
                  <a:cubicBezTo>
                    <a:pt x="1852" y="1340"/>
                    <a:pt x="3101" y="1497"/>
                    <a:pt x="4371" y="1497"/>
                  </a:cubicBezTo>
                  <a:cubicBezTo>
                    <a:pt x="4887" y="1497"/>
                    <a:pt x="5406" y="1471"/>
                    <a:pt x="5898" y="1410"/>
                  </a:cubicBezTo>
                  <a:cubicBezTo>
                    <a:pt x="7600" y="1167"/>
                    <a:pt x="8360" y="984"/>
                    <a:pt x="8360" y="984"/>
                  </a:cubicBezTo>
                  <a:cubicBezTo>
                    <a:pt x="8360" y="984"/>
                    <a:pt x="8451" y="680"/>
                    <a:pt x="8481" y="225"/>
                  </a:cubicBezTo>
                  <a:cubicBezTo>
                    <a:pt x="8492" y="55"/>
                    <a:pt x="7480" y="0"/>
                    <a:pt x="61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Google Shape;3791;p80">
              <a:extLst>
                <a:ext uri="{FF2B5EF4-FFF2-40B4-BE49-F238E27FC236}">
                  <a16:creationId xmlns:a16="http://schemas.microsoft.com/office/drawing/2014/main" id="{2E9876D4-7A53-451D-865A-72D97EDC0D1A}"/>
                </a:ext>
              </a:extLst>
            </p:cNvPr>
            <p:cNvSpPr/>
            <p:nvPr/>
          </p:nvSpPr>
          <p:spPr>
            <a:xfrm>
              <a:off x="372100" y="8076238"/>
              <a:ext cx="79825" cy="55500"/>
            </a:xfrm>
            <a:custGeom>
              <a:avLst/>
              <a:gdLst/>
              <a:ahLst/>
              <a:cxnLst/>
              <a:rect l="l" t="t" r="r" b="b"/>
              <a:pathLst>
                <a:path w="3193" h="2220" extrusionOk="0">
                  <a:moveTo>
                    <a:pt x="2007" y="1"/>
                  </a:moveTo>
                  <a:cubicBezTo>
                    <a:pt x="1156" y="304"/>
                    <a:pt x="244" y="760"/>
                    <a:pt x="122" y="1277"/>
                  </a:cubicBezTo>
                  <a:cubicBezTo>
                    <a:pt x="1" y="1794"/>
                    <a:pt x="1429" y="2128"/>
                    <a:pt x="3192" y="2219"/>
                  </a:cubicBezTo>
                  <a:cubicBezTo>
                    <a:pt x="2979" y="1429"/>
                    <a:pt x="2584" y="669"/>
                    <a:pt x="2007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Google Shape;3792;p80">
              <a:extLst>
                <a:ext uri="{FF2B5EF4-FFF2-40B4-BE49-F238E27FC236}">
                  <a16:creationId xmlns:a16="http://schemas.microsoft.com/office/drawing/2014/main" id="{61B961ED-8452-4D60-8DE7-03DDEEF1688C}"/>
                </a:ext>
              </a:extLst>
            </p:cNvPr>
            <p:cNvSpPr/>
            <p:nvPr/>
          </p:nvSpPr>
          <p:spPr>
            <a:xfrm>
              <a:off x="422250" y="8058013"/>
              <a:ext cx="167975" cy="74375"/>
            </a:xfrm>
            <a:custGeom>
              <a:avLst/>
              <a:gdLst/>
              <a:ahLst/>
              <a:cxnLst/>
              <a:rect l="l" t="t" r="r" b="b"/>
              <a:pathLst>
                <a:path w="6719" h="2975" extrusionOk="0">
                  <a:moveTo>
                    <a:pt x="6445" y="0"/>
                  </a:moveTo>
                  <a:cubicBezTo>
                    <a:pt x="6445" y="0"/>
                    <a:pt x="5268" y="539"/>
                    <a:pt x="3573" y="539"/>
                  </a:cubicBezTo>
                  <a:cubicBezTo>
                    <a:pt x="2957" y="539"/>
                    <a:pt x="2272" y="468"/>
                    <a:pt x="1551" y="274"/>
                  </a:cubicBezTo>
                  <a:cubicBezTo>
                    <a:pt x="1551" y="274"/>
                    <a:pt x="791" y="426"/>
                    <a:pt x="1" y="730"/>
                  </a:cubicBezTo>
                  <a:cubicBezTo>
                    <a:pt x="578" y="1398"/>
                    <a:pt x="973" y="2158"/>
                    <a:pt x="1186" y="2948"/>
                  </a:cubicBezTo>
                  <a:cubicBezTo>
                    <a:pt x="1522" y="2966"/>
                    <a:pt x="1871" y="2974"/>
                    <a:pt x="2225" y="2974"/>
                  </a:cubicBezTo>
                  <a:cubicBezTo>
                    <a:pt x="3759" y="2974"/>
                    <a:pt x="5383" y="2814"/>
                    <a:pt x="6445" y="2492"/>
                  </a:cubicBezTo>
                  <a:cubicBezTo>
                    <a:pt x="6445" y="2492"/>
                    <a:pt x="6718" y="1033"/>
                    <a:pt x="64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Google Shape;3793;p80">
              <a:extLst>
                <a:ext uri="{FF2B5EF4-FFF2-40B4-BE49-F238E27FC236}">
                  <a16:creationId xmlns:a16="http://schemas.microsoft.com/office/drawing/2014/main" id="{9F5D847D-D0A7-4DE8-9E92-C5AF602A6C2F}"/>
                </a:ext>
              </a:extLst>
            </p:cNvPr>
            <p:cNvSpPr/>
            <p:nvPr/>
          </p:nvSpPr>
          <p:spPr>
            <a:xfrm>
              <a:off x="415950" y="8029113"/>
              <a:ext cx="42750" cy="46950"/>
            </a:xfrm>
            <a:custGeom>
              <a:avLst/>
              <a:gdLst/>
              <a:ahLst/>
              <a:cxnLst/>
              <a:rect l="l" t="t" r="r" b="b"/>
              <a:pathLst>
                <a:path w="1710" h="1878" extrusionOk="0">
                  <a:moveTo>
                    <a:pt x="1062" y="183"/>
                  </a:moveTo>
                  <a:cubicBezTo>
                    <a:pt x="1089" y="183"/>
                    <a:pt x="1123" y="193"/>
                    <a:pt x="1165" y="214"/>
                  </a:cubicBezTo>
                  <a:cubicBezTo>
                    <a:pt x="1377" y="335"/>
                    <a:pt x="1347" y="852"/>
                    <a:pt x="1377" y="1034"/>
                  </a:cubicBezTo>
                  <a:cubicBezTo>
                    <a:pt x="1377" y="1156"/>
                    <a:pt x="1377" y="1277"/>
                    <a:pt x="1373" y="1399"/>
                  </a:cubicBezTo>
                  <a:lnTo>
                    <a:pt x="1373" y="1399"/>
                  </a:lnTo>
                  <a:cubicBezTo>
                    <a:pt x="1301" y="1283"/>
                    <a:pt x="1229" y="1163"/>
                    <a:pt x="1165" y="1034"/>
                  </a:cubicBezTo>
                  <a:cubicBezTo>
                    <a:pt x="1137" y="980"/>
                    <a:pt x="813" y="183"/>
                    <a:pt x="1062" y="183"/>
                  </a:cubicBezTo>
                  <a:close/>
                  <a:moveTo>
                    <a:pt x="573" y="909"/>
                  </a:moveTo>
                  <a:cubicBezTo>
                    <a:pt x="587" y="909"/>
                    <a:pt x="601" y="910"/>
                    <a:pt x="617" y="913"/>
                  </a:cubicBezTo>
                  <a:cubicBezTo>
                    <a:pt x="739" y="943"/>
                    <a:pt x="861" y="1095"/>
                    <a:pt x="921" y="1156"/>
                  </a:cubicBezTo>
                  <a:cubicBezTo>
                    <a:pt x="1007" y="1241"/>
                    <a:pt x="1085" y="1340"/>
                    <a:pt x="1158" y="1446"/>
                  </a:cubicBezTo>
                  <a:lnTo>
                    <a:pt x="1158" y="1446"/>
                  </a:lnTo>
                  <a:cubicBezTo>
                    <a:pt x="1199" y="1520"/>
                    <a:pt x="1239" y="1588"/>
                    <a:pt x="1273" y="1647"/>
                  </a:cubicBezTo>
                  <a:lnTo>
                    <a:pt x="1273" y="1647"/>
                  </a:lnTo>
                  <a:cubicBezTo>
                    <a:pt x="962" y="1566"/>
                    <a:pt x="636" y="1454"/>
                    <a:pt x="465" y="1186"/>
                  </a:cubicBezTo>
                  <a:cubicBezTo>
                    <a:pt x="382" y="1048"/>
                    <a:pt x="426" y="909"/>
                    <a:pt x="573" y="909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45" y="33"/>
                    <a:pt x="705" y="453"/>
                    <a:pt x="882" y="886"/>
                  </a:cubicBezTo>
                  <a:lnTo>
                    <a:pt x="882" y="886"/>
                  </a:lnTo>
                  <a:cubicBezTo>
                    <a:pt x="836" y="852"/>
                    <a:pt x="789" y="820"/>
                    <a:pt x="739" y="791"/>
                  </a:cubicBezTo>
                  <a:cubicBezTo>
                    <a:pt x="684" y="750"/>
                    <a:pt x="593" y="722"/>
                    <a:pt x="504" y="722"/>
                  </a:cubicBezTo>
                  <a:cubicBezTo>
                    <a:pt x="394" y="722"/>
                    <a:pt x="286" y="765"/>
                    <a:pt x="253" y="882"/>
                  </a:cubicBezTo>
                  <a:cubicBezTo>
                    <a:pt x="1" y="1470"/>
                    <a:pt x="884" y="1749"/>
                    <a:pt x="1357" y="1813"/>
                  </a:cubicBezTo>
                  <a:lnTo>
                    <a:pt x="1357" y="1813"/>
                  </a:lnTo>
                  <a:cubicBezTo>
                    <a:pt x="1377" y="1856"/>
                    <a:pt x="1423" y="1878"/>
                    <a:pt x="1468" y="1878"/>
                  </a:cubicBezTo>
                  <a:cubicBezTo>
                    <a:pt x="1529" y="1878"/>
                    <a:pt x="1590" y="1840"/>
                    <a:pt x="1590" y="1764"/>
                  </a:cubicBezTo>
                  <a:cubicBezTo>
                    <a:pt x="1590" y="1373"/>
                    <a:pt x="1709" y="1"/>
                    <a:pt x="109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Google Shape;3794;p80">
              <a:extLst>
                <a:ext uri="{FF2B5EF4-FFF2-40B4-BE49-F238E27FC236}">
                  <a16:creationId xmlns:a16="http://schemas.microsoft.com/office/drawing/2014/main" id="{AC765A4E-50B4-4AF4-9EF2-B94D93E339AA}"/>
                </a:ext>
              </a:extLst>
            </p:cNvPr>
            <p:cNvSpPr/>
            <p:nvPr/>
          </p:nvSpPr>
          <p:spPr>
            <a:xfrm>
              <a:off x="703425" y="7753288"/>
              <a:ext cx="147425" cy="88650"/>
            </a:xfrm>
            <a:custGeom>
              <a:avLst/>
              <a:gdLst/>
              <a:ahLst/>
              <a:cxnLst/>
              <a:rect l="l" t="t" r="r" b="b"/>
              <a:pathLst>
                <a:path w="5897" h="3546" extrusionOk="0">
                  <a:moveTo>
                    <a:pt x="5441" y="0"/>
                  </a:moveTo>
                  <a:cubicBezTo>
                    <a:pt x="3830" y="1247"/>
                    <a:pt x="1976" y="2280"/>
                    <a:pt x="0" y="2918"/>
                  </a:cubicBezTo>
                  <a:lnTo>
                    <a:pt x="122" y="3466"/>
                  </a:lnTo>
                  <a:cubicBezTo>
                    <a:pt x="709" y="3521"/>
                    <a:pt x="1298" y="3545"/>
                    <a:pt x="1886" y="3545"/>
                  </a:cubicBezTo>
                  <a:cubicBezTo>
                    <a:pt x="3248" y="3545"/>
                    <a:pt x="4602" y="3413"/>
                    <a:pt x="5897" y="3222"/>
                  </a:cubicBezTo>
                  <a:cubicBezTo>
                    <a:pt x="5897" y="3162"/>
                    <a:pt x="5866" y="3131"/>
                    <a:pt x="5866" y="3070"/>
                  </a:cubicBezTo>
                  <a:cubicBezTo>
                    <a:pt x="5714" y="1915"/>
                    <a:pt x="5562" y="851"/>
                    <a:pt x="544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Google Shape;3795;p80">
              <a:extLst>
                <a:ext uri="{FF2B5EF4-FFF2-40B4-BE49-F238E27FC236}">
                  <a16:creationId xmlns:a16="http://schemas.microsoft.com/office/drawing/2014/main" id="{8E7BE048-72F3-4D06-B2E8-7B8048AC0C74}"/>
                </a:ext>
              </a:extLst>
            </p:cNvPr>
            <p:cNvSpPr/>
            <p:nvPr/>
          </p:nvSpPr>
          <p:spPr>
            <a:xfrm>
              <a:off x="677575" y="7707688"/>
              <a:ext cx="161875" cy="118575"/>
            </a:xfrm>
            <a:custGeom>
              <a:avLst/>
              <a:gdLst/>
              <a:ahLst/>
              <a:cxnLst/>
              <a:rect l="l" t="t" r="r" b="b"/>
              <a:pathLst>
                <a:path w="6475" h="4743" extrusionOk="0">
                  <a:moveTo>
                    <a:pt x="1" y="1"/>
                  </a:moveTo>
                  <a:lnTo>
                    <a:pt x="639" y="2919"/>
                  </a:lnTo>
                  <a:lnTo>
                    <a:pt x="1034" y="4742"/>
                  </a:lnTo>
                  <a:cubicBezTo>
                    <a:pt x="3010" y="4074"/>
                    <a:pt x="4894" y="3071"/>
                    <a:pt x="6475" y="1824"/>
                  </a:cubicBezTo>
                  <a:cubicBezTo>
                    <a:pt x="6323" y="761"/>
                    <a:pt x="6232" y="92"/>
                    <a:pt x="6232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Google Shape;3796;p80">
              <a:extLst>
                <a:ext uri="{FF2B5EF4-FFF2-40B4-BE49-F238E27FC236}">
                  <a16:creationId xmlns:a16="http://schemas.microsoft.com/office/drawing/2014/main" id="{375877E7-4499-472D-9F2C-3AB0EABB9E69}"/>
                </a:ext>
              </a:extLst>
            </p:cNvPr>
            <p:cNvSpPr/>
            <p:nvPr/>
          </p:nvSpPr>
          <p:spPr>
            <a:xfrm>
              <a:off x="705700" y="7832313"/>
              <a:ext cx="174025" cy="238475"/>
            </a:xfrm>
            <a:custGeom>
              <a:avLst/>
              <a:gdLst/>
              <a:ahLst/>
              <a:cxnLst/>
              <a:rect l="l" t="t" r="r" b="b"/>
              <a:pathLst>
                <a:path w="6961" h="9539" extrusionOk="0">
                  <a:moveTo>
                    <a:pt x="5806" y="1"/>
                  </a:moveTo>
                  <a:cubicBezTo>
                    <a:pt x="4440" y="221"/>
                    <a:pt x="3026" y="377"/>
                    <a:pt x="1611" y="377"/>
                  </a:cubicBezTo>
                  <a:cubicBezTo>
                    <a:pt x="1073" y="377"/>
                    <a:pt x="536" y="355"/>
                    <a:pt x="0" y="305"/>
                  </a:cubicBezTo>
                  <a:lnTo>
                    <a:pt x="0" y="305"/>
                  </a:lnTo>
                  <a:lnTo>
                    <a:pt x="1854" y="8967"/>
                  </a:lnTo>
                  <a:cubicBezTo>
                    <a:pt x="2742" y="9405"/>
                    <a:pt x="3699" y="9539"/>
                    <a:pt x="4537" y="9539"/>
                  </a:cubicBezTo>
                  <a:cubicBezTo>
                    <a:pt x="5850" y="9539"/>
                    <a:pt x="6870" y="9210"/>
                    <a:pt x="6870" y="9210"/>
                  </a:cubicBezTo>
                  <a:cubicBezTo>
                    <a:pt x="6961" y="8815"/>
                    <a:pt x="6323" y="3922"/>
                    <a:pt x="580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Google Shape;3797;p80">
              <a:extLst>
                <a:ext uri="{FF2B5EF4-FFF2-40B4-BE49-F238E27FC236}">
                  <a16:creationId xmlns:a16="http://schemas.microsoft.com/office/drawing/2014/main" id="{60B1DB39-49EA-49A3-A10C-C7FAC010FB5D}"/>
                </a:ext>
              </a:extLst>
            </p:cNvPr>
            <p:cNvSpPr/>
            <p:nvPr/>
          </p:nvSpPr>
          <p:spPr>
            <a:xfrm>
              <a:off x="711150" y="7861938"/>
              <a:ext cx="142750" cy="15225"/>
            </a:xfrm>
            <a:custGeom>
              <a:avLst/>
              <a:gdLst/>
              <a:ahLst/>
              <a:cxnLst/>
              <a:rect l="l" t="t" r="r" b="b"/>
              <a:pathLst>
                <a:path w="5710" h="609" extrusionOk="0">
                  <a:moveTo>
                    <a:pt x="5618" y="1"/>
                  </a:moveTo>
                  <a:cubicBezTo>
                    <a:pt x="4691" y="275"/>
                    <a:pt x="3787" y="389"/>
                    <a:pt x="2879" y="389"/>
                  </a:cubicBezTo>
                  <a:cubicBezTo>
                    <a:pt x="1971" y="389"/>
                    <a:pt x="1059" y="275"/>
                    <a:pt x="117" y="92"/>
                  </a:cubicBezTo>
                  <a:cubicBezTo>
                    <a:pt x="108" y="89"/>
                    <a:pt x="101" y="88"/>
                    <a:pt x="93" y="88"/>
                  </a:cubicBezTo>
                  <a:cubicBezTo>
                    <a:pt x="21" y="88"/>
                    <a:pt x="1" y="214"/>
                    <a:pt x="56" y="214"/>
                  </a:cubicBezTo>
                  <a:cubicBezTo>
                    <a:pt x="922" y="457"/>
                    <a:pt x="1902" y="609"/>
                    <a:pt x="2875" y="609"/>
                  </a:cubicBezTo>
                  <a:cubicBezTo>
                    <a:pt x="3848" y="609"/>
                    <a:pt x="4813" y="457"/>
                    <a:pt x="5649" y="92"/>
                  </a:cubicBezTo>
                  <a:cubicBezTo>
                    <a:pt x="5709" y="62"/>
                    <a:pt x="5679" y="1"/>
                    <a:pt x="56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Google Shape;3798;p80">
              <a:extLst>
                <a:ext uri="{FF2B5EF4-FFF2-40B4-BE49-F238E27FC236}">
                  <a16:creationId xmlns:a16="http://schemas.microsoft.com/office/drawing/2014/main" id="{3A1232A1-F273-421C-AE3D-553DFE2463A2}"/>
                </a:ext>
              </a:extLst>
            </p:cNvPr>
            <p:cNvSpPr/>
            <p:nvPr/>
          </p:nvSpPr>
          <p:spPr>
            <a:xfrm>
              <a:off x="839425" y="7834788"/>
              <a:ext cx="9150" cy="29775"/>
            </a:xfrm>
            <a:custGeom>
              <a:avLst/>
              <a:gdLst/>
              <a:ahLst/>
              <a:cxnLst/>
              <a:rect l="l" t="t" r="r" b="b"/>
              <a:pathLst>
                <a:path w="366" h="1191" extrusionOk="0">
                  <a:moveTo>
                    <a:pt x="62" y="0"/>
                  </a:moveTo>
                  <a:cubicBezTo>
                    <a:pt x="46" y="0"/>
                    <a:pt x="31" y="8"/>
                    <a:pt x="31" y="23"/>
                  </a:cubicBezTo>
                  <a:cubicBezTo>
                    <a:pt x="1" y="145"/>
                    <a:pt x="62" y="297"/>
                    <a:pt x="62" y="418"/>
                  </a:cubicBezTo>
                  <a:cubicBezTo>
                    <a:pt x="92" y="631"/>
                    <a:pt x="122" y="905"/>
                    <a:pt x="183" y="1148"/>
                  </a:cubicBezTo>
                  <a:cubicBezTo>
                    <a:pt x="197" y="1175"/>
                    <a:pt x="229" y="1190"/>
                    <a:pt x="260" y="1190"/>
                  </a:cubicBezTo>
                  <a:cubicBezTo>
                    <a:pt x="298" y="1190"/>
                    <a:pt x="335" y="1168"/>
                    <a:pt x="335" y="1117"/>
                  </a:cubicBezTo>
                  <a:cubicBezTo>
                    <a:pt x="366" y="905"/>
                    <a:pt x="274" y="631"/>
                    <a:pt x="214" y="418"/>
                  </a:cubicBezTo>
                  <a:cubicBezTo>
                    <a:pt x="183" y="297"/>
                    <a:pt x="183" y="114"/>
                    <a:pt x="92" y="23"/>
                  </a:cubicBezTo>
                  <a:cubicBezTo>
                    <a:pt x="92" y="8"/>
                    <a:pt x="77" y="0"/>
                    <a:pt x="6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Google Shape;3799;p80">
              <a:extLst>
                <a:ext uri="{FF2B5EF4-FFF2-40B4-BE49-F238E27FC236}">
                  <a16:creationId xmlns:a16="http://schemas.microsoft.com/office/drawing/2014/main" id="{91765828-90B1-48AD-A991-CC87AF057753}"/>
                </a:ext>
              </a:extLst>
            </p:cNvPr>
            <p:cNvSpPr/>
            <p:nvPr/>
          </p:nvSpPr>
          <p:spPr>
            <a:xfrm>
              <a:off x="817725" y="7837988"/>
              <a:ext cx="9575" cy="32425"/>
            </a:xfrm>
            <a:custGeom>
              <a:avLst/>
              <a:gdLst/>
              <a:ahLst/>
              <a:cxnLst/>
              <a:rect l="l" t="t" r="r" b="b"/>
              <a:pathLst>
                <a:path w="383" h="1297" extrusionOk="0">
                  <a:moveTo>
                    <a:pt x="103" y="0"/>
                  </a:moveTo>
                  <a:cubicBezTo>
                    <a:pt x="51" y="0"/>
                    <a:pt x="1" y="40"/>
                    <a:pt x="18" y="108"/>
                  </a:cubicBezTo>
                  <a:cubicBezTo>
                    <a:pt x="109" y="473"/>
                    <a:pt x="170" y="868"/>
                    <a:pt x="261" y="1263"/>
                  </a:cubicBezTo>
                  <a:cubicBezTo>
                    <a:pt x="273" y="1286"/>
                    <a:pt x="293" y="1296"/>
                    <a:pt x="314" y="1296"/>
                  </a:cubicBezTo>
                  <a:cubicBezTo>
                    <a:pt x="348" y="1296"/>
                    <a:pt x="383" y="1270"/>
                    <a:pt x="383" y="1233"/>
                  </a:cubicBezTo>
                  <a:cubicBezTo>
                    <a:pt x="322" y="837"/>
                    <a:pt x="261" y="442"/>
                    <a:pt x="200" y="78"/>
                  </a:cubicBezTo>
                  <a:cubicBezTo>
                    <a:pt x="187" y="24"/>
                    <a:pt x="144" y="0"/>
                    <a:pt x="10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Google Shape;3800;p80">
              <a:extLst>
                <a:ext uri="{FF2B5EF4-FFF2-40B4-BE49-F238E27FC236}">
                  <a16:creationId xmlns:a16="http://schemas.microsoft.com/office/drawing/2014/main" id="{9DC9063C-4341-41CF-969B-85A545D33CCE}"/>
                </a:ext>
              </a:extLst>
            </p:cNvPr>
            <p:cNvSpPr/>
            <p:nvPr/>
          </p:nvSpPr>
          <p:spPr>
            <a:xfrm>
              <a:off x="796125" y="7839988"/>
              <a:ext cx="9150" cy="33000"/>
            </a:xfrm>
            <a:custGeom>
              <a:avLst/>
              <a:gdLst/>
              <a:ahLst/>
              <a:cxnLst/>
              <a:rect l="l" t="t" r="r" b="b"/>
              <a:pathLst>
                <a:path w="366" h="1320" extrusionOk="0">
                  <a:moveTo>
                    <a:pt x="75" y="1"/>
                  </a:moveTo>
                  <a:cubicBezTo>
                    <a:pt x="37" y="1"/>
                    <a:pt x="0" y="25"/>
                    <a:pt x="0" y="58"/>
                  </a:cubicBezTo>
                  <a:cubicBezTo>
                    <a:pt x="31" y="484"/>
                    <a:pt x="122" y="909"/>
                    <a:pt x="243" y="1274"/>
                  </a:cubicBezTo>
                  <a:cubicBezTo>
                    <a:pt x="243" y="1305"/>
                    <a:pt x="274" y="1320"/>
                    <a:pt x="304" y="1320"/>
                  </a:cubicBezTo>
                  <a:cubicBezTo>
                    <a:pt x="335" y="1320"/>
                    <a:pt x="365" y="1305"/>
                    <a:pt x="365" y="1274"/>
                  </a:cubicBezTo>
                  <a:cubicBezTo>
                    <a:pt x="304" y="879"/>
                    <a:pt x="243" y="423"/>
                    <a:pt x="152" y="58"/>
                  </a:cubicBezTo>
                  <a:cubicBezTo>
                    <a:pt x="139" y="17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Google Shape;3801;p80">
              <a:extLst>
                <a:ext uri="{FF2B5EF4-FFF2-40B4-BE49-F238E27FC236}">
                  <a16:creationId xmlns:a16="http://schemas.microsoft.com/office/drawing/2014/main" id="{F8706D8C-0FE5-4A50-A1A5-86B5732BB2D9}"/>
                </a:ext>
              </a:extLst>
            </p:cNvPr>
            <p:cNvSpPr/>
            <p:nvPr/>
          </p:nvSpPr>
          <p:spPr>
            <a:xfrm>
              <a:off x="770600" y="7841088"/>
              <a:ext cx="11100" cy="33550"/>
            </a:xfrm>
            <a:custGeom>
              <a:avLst/>
              <a:gdLst/>
              <a:ahLst/>
              <a:cxnLst/>
              <a:rect l="l" t="t" r="r" b="b"/>
              <a:pathLst>
                <a:path w="444" h="1342" extrusionOk="0">
                  <a:moveTo>
                    <a:pt x="123" y="0"/>
                  </a:moveTo>
                  <a:cubicBezTo>
                    <a:pt x="65" y="0"/>
                    <a:pt x="1" y="47"/>
                    <a:pt x="18" y="136"/>
                  </a:cubicBezTo>
                  <a:cubicBezTo>
                    <a:pt x="79" y="501"/>
                    <a:pt x="140" y="987"/>
                    <a:pt x="353" y="1321"/>
                  </a:cubicBezTo>
                  <a:cubicBezTo>
                    <a:pt x="365" y="1334"/>
                    <a:pt x="383" y="1341"/>
                    <a:pt x="400" y="1341"/>
                  </a:cubicBezTo>
                  <a:cubicBezTo>
                    <a:pt x="423" y="1341"/>
                    <a:pt x="444" y="1327"/>
                    <a:pt x="444" y="1291"/>
                  </a:cubicBezTo>
                  <a:cubicBezTo>
                    <a:pt x="413" y="896"/>
                    <a:pt x="261" y="470"/>
                    <a:pt x="201" y="75"/>
                  </a:cubicBezTo>
                  <a:cubicBezTo>
                    <a:pt x="201" y="24"/>
                    <a:pt x="164" y="0"/>
                    <a:pt x="12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Google Shape;3802;p80">
              <a:extLst>
                <a:ext uri="{FF2B5EF4-FFF2-40B4-BE49-F238E27FC236}">
                  <a16:creationId xmlns:a16="http://schemas.microsoft.com/office/drawing/2014/main" id="{CE1E6550-4B7A-4C61-A31A-34CEE63CAFCC}"/>
                </a:ext>
              </a:extLst>
            </p:cNvPr>
            <p:cNvSpPr/>
            <p:nvPr/>
          </p:nvSpPr>
          <p:spPr>
            <a:xfrm>
              <a:off x="747025" y="7842763"/>
              <a:ext cx="7325" cy="30225"/>
            </a:xfrm>
            <a:custGeom>
              <a:avLst/>
              <a:gdLst/>
              <a:ahLst/>
              <a:cxnLst/>
              <a:rect l="l" t="t" r="r" b="b"/>
              <a:pathLst>
                <a:path w="293" h="1209" extrusionOk="0">
                  <a:moveTo>
                    <a:pt x="96" y="1"/>
                  </a:moveTo>
                  <a:cubicBezTo>
                    <a:pt x="48" y="1"/>
                    <a:pt x="1" y="45"/>
                    <a:pt x="19" y="99"/>
                  </a:cubicBezTo>
                  <a:cubicBezTo>
                    <a:pt x="49" y="464"/>
                    <a:pt x="80" y="829"/>
                    <a:pt x="201" y="1163"/>
                  </a:cubicBezTo>
                  <a:cubicBezTo>
                    <a:pt x="201" y="1194"/>
                    <a:pt x="224" y="1209"/>
                    <a:pt x="247" y="1209"/>
                  </a:cubicBezTo>
                  <a:cubicBezTo>
                    <a:pt x="270" y="1209"/>
                    <a:pt x="293" y="1194"/>
                    <a:pt x="293" y="1163"/>
                  </a:cubicBezTo>
                  <a:cubicBezTo>
                    <a:pt x="262" y="798"/>
                    <a:pt x="232" y="403"/>
                    <a:pt x="171" y="69"/>
                  </a:cubicBezTo>
                  <a:cubicBezTo>
                    <a:pt x="159" y="20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Google Shape;3803;p80">
              <a:extLst>
                <a:ext uri="{FF2B5EF4-FFF2-40B4-BE49-F238E27FC236}">
                  <a16:creationId xmlns:a16="http://schemas.microsoft.com/office/drawing/2014/main" id="{DCC7D6FB-FA70-490B-9AD6-85D3F2B60180}"/>
                </a:ext>
              </a:extLst>
            </p:cNvPr>
            <p:cNvSpPr/>
            <p:nvPr/>
          </p:nvSpPr>
          <p:spPr>
            <a:xfrm>
              <a:off x="722850" y="7841238"/>
              <a:ext cx="9475" cy="27900"/>
            </a:xfrm>
            <a:custGeom>
              <a:avLst/>
              <a:gdLst/>
              <a:ahLst/>
              <a:cxnLst/>
              <a:rect l="l" t="t" r="r" b="b"/>
              <a:pathLst>
                <a:path w="379" h="1116" extrusionOk="0">
                  <a:moveTo>
                    <a:pt x="126" y="1"/>
                  </a:moveTo>
                  <a:cubicBezTo>
                    <a:pt x="64" y="1"/>
                    <a:pt x="1" y="65"/>
                    <a:pt x="44" y="130"/>
                  </a:cubicBezTo>
                  <a:cubicBezTo>
                    <a:pt x="196" y="434"/>
                    <a:pt x="135" y="799"/>
                    <a:pt x="287" y="1103"/>
                  </a:cubicBezTo>
                  <a:cubicBezTo>
                    <a:pt x="296" y="1111"/>
                    <a:pt x="307" y="1115"/>
                    <a:pt x="318" y="1115"/>
                  </a:cubicBezTo>
                  <a:cubicBezTo>
                    <a:pt x="345" y="1115"/>
                    <a:pt x="369" y="1094"/>
                    <a:pt x="348" y="1072"/>
                  </a:cubicBezTo>
                  <a:cubicBezTo>
                    <a:pt x="287" y="738"/>
                    <a:pt x="378" y="343"/>
                    <a:pt x="196" y="39"/>
                  </a:cubicBezTo>
                  <a:cubicBezTo>
                    <a:pt x="178" y="12"/>
                    <a:pt x="152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Google Shape;3804;p80">
              <a:extLst>
                <a:ext uri="{FF2B5EF4-FFF2-40B4-BE49-F238E27FC236}">
                  <a16:creationId xmlns:a16="http://schemas.microsoft.com/office/drawing/2014/main" id="{927FEEA1-DDE6-485E-A03C-48DAB2ACE3EE}"/>
                </a:ext>
              </a:extLst>
            </p:cNvPr>
            <p:cNvSpPr/>
            <p:nvPr/>
          </p:nvSpPr>
          <p:spPr>
            <a:xfrm>
              <a:off x="703425" y="7830638"/>
              <a:ext cx="148750" cy="14050"/>
            </a:xfrm>
            <a:custGeom>
              <a:avLst/>
              <a:gdLst/>
              <a:ahLst/>
              <a:cxnLst/>
              <a:rect l="l" t="t" r="r" b="b"/>
              <a:pathLst>
                <a:path w="5950" h="562" extrusionOk="0">
                  <a:moveTo>
                    <a:pt x="5890" y="1"/>
                  </a:moveTo>
                  <a:cubicBezTo>
                    <a:pt x="5883" y="1"/>
                    <a:pt x="5875" y="3"/>
                    <a:pt x="5866" y="7"/>
                  </a:cubicBezTo>
                  <a:cubicBezTo>
                    <a:pt x="4652" y="238"/>
                    <a:pt x="3451" y="323"/>
                    <a:pt x="2238" y="323"/>
                  </a:cubicBezTo>
                  <a:cubicBezTo>
                    <a:pt x="1538" y="323"/>
                    <a:pt x="834" y="294"/>
                    <a:pt x="122" y="250"/>
                  </a:cubicBezTo>
                  <a:cubicBezTo>
                    <a:pt x="0" y="250"/>
                    <a:pt x="0" y="432"/>
                    <a:pt x="122" y="463"/>
                  </a:cubicBezTo>
                  <a:cubicBezTo>
                    <a:pt x="891" y="512"/>
                    <a:pt x="1691" y="562"/>
                    <a:pt x="2492" y="562"/>
                  </a:cubicBezTo>
                  <a:cubicBezTo>
                    <a:pt x="3653" y="562"/>
                    <a:pt x="4818" y="458"/>
                    <a:pt x="5897" y="98"/>
                  </a:cubicBezTo>
                  <a:cubicBezTo>
                    <a:pt x="5949" y="72"/>
                    <a:pt x="5934" y="1"/>
                    <a:pt x="589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Google Shape;3805;p80">
              <a:extLst>
                <a:ext uri="{FF2B5EF4-FFF2-40B4-BE49-F238E27FC236}">
                  <a16:creationId xmlns:a16="http://schemas.microsoft.com/office/drawing/2014/main" id="{E000C2C0-1B24-4540-802D-EDDD7CFDC32E}"/>
                </a:ext>
              </a:extLst>
            </p:cNvPr>
            <p:cNvSpPr/>
            <p:nvPr/>
          </p:nvSpPr>
          <p:spPr>
            <a:xfrm>
              <a:off x="759400" y="8100813"/>
              <a:ext cx="219125" cy="36475"/>
            </a:xfrm>
            <a:custGeom>
              <a:avLst/>
              <a:gdLst/>
              <a:ahLst/>
              <a:cxnLst/>
              <a:rect l="l" t="t" r="r" b="b"/>
              <a:pathLst>
                <a:path w="8765" h="1459" extrusionOk="0">
                  <a:moveTo>
                    <a:pt x="2193" y="0"/>
                  </a:moveTo>
                  <a:cubicBezTo>
                    <a:pt x="932" y="0"/>
                    <a:pt x="0" y="51"/>
                    <a:pt x="41" y="203"/>
                  </a:cubicBezTo>
                  <a:cubicBezTo>
                    <a:pt x="162" y="659"/>
                    <a:pt x="314" y="963"/>
                    <a:pt x="314" y="963"/>
                  </a:cubicBezTo>
                  <a:cubicBezTo>
                    <a:pt x="314" y="963"/>
                    <a:pt x="1135" y="1145"/>
                    <a:pt x="2898" y="1358"/>
                  </a:cubicBezTo>
                  <a:cubicBezTo>
                    <a:pt x="3414" y="1429"/>
                    <a:pt x="3951" y="1459"/>
                    <a:pt x="4480" y="1459"/>
                  </a:cubicBezTo>
                  <a:cubicBezTo>
                    <a:pt x="5755" y="1459"/>
                    <a:pt x="6979" y="1287"/>
                    <a:pt x="7731" y="1115"/>
                  </a:cubicBezTo>
                  <a:cubicBezTo>
                    <a:pt x="8764" y="872"/>
                    <a:pt x="8552" y="203"/>
                    <a:pt x="8552" y="203"/>
                  </a:cubicBezTo>
                  <a:cubicBezTo>
                    <a:pt x="8552" y="203"/>
                    <a:pt x="4715" y="0"/>
                    <a:pt x="219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Google Shape;3806;p80">
              <a:extLst>
                <a:ext uri="{FF2B5EF4-FFF2-40B4-BE49-F238E27FC236}">
                  <a16:creationId xmlns:a16="http://schemas.microsoft.com/office/drawing/2014/main" id="{7E19F538-F919-42DA-8635-5FDE6FDA8642}"/>
                </a:ext>
              </a:extLst>
            </p:cNvPr>
            <p:cNvSpPr/>
            <p:nvPr/>
          </p:nvSpPr>
          <p:spPr>
            <a:xfrm>
              <a:off x="899475" y="8073188"/>
              <a:ext cx="79050" cy="55500"/>
            </a:xfrm>
            <a:custGeom>
              <a:avLst/>
              <a:gdLst/>
              <a:ahLst/>
              <a:cxnLst/>
              <a:rect l="l" t="t" r="r" b="b"/>
              <a:pathLst>
                <a:path w="3162" h="2220" extrusionOk="0">
                  <a:moveTo>
                    <a:pt x="790" y="1"/>
                  </a:moveTo>
                  <a:cubicBezTo>
                    <a:pt x="334" y="670"/>
                    <a:pt x="91" y="1430"/>
                    <a:pt x="0" y="2220"/>
                  </a:cubicBezTo>
                  <a:cubicBezTo>
                    <a:pt x="1793" y="2129"/>
                    <a:pt x="3161" y="1794"/>
                    <a:pt x="2949" y="1308"/>
                  </a:cubicBezTo>
                  <a:cubicBezTo>
                    <a:pt x="2736" y="761"/>
                    <a:pt x="1733" y="305"/>
                    <a:pt x="79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Google Shape;3807;p80">
              <a:extLst>
                <a:ext uri="{FF2B5EF4-FFF2-40B4-BE49-F238E27FC236}">
                  <a16:creationId xmlns:a16="http://schemas.microsoft.com/office/drawing/2014/main" id="{98B0F6C9-2DBC-460D-B852-5D42B7A3EA3B}"/>
                </a:ext>
              </a:extLst>
            </p:cNvPr>
            <p:cNvSpPr/>
            <p:nvPr/>
          </p:nvSpPr>
          <p:spPr>
            <a:xfrm>
              <a:off x="750525" y="8056488"/>
              <a:ext cx="168725" cy="72850"/>
            </a:xfrm>
            <a:custGeom>
              <a:avLst/>
              <a:gdLst/>
              <a:ahLst/>
              <a:cxnLst/>
              <a:rect l="l" t="t" r="r" b="b"/>
              <a:pathLst>
                <a:path w="6749" h="2914" extrusionOk="0">
                  <a:moveTo>
                    <a:pt x="92" y="0"/>
                  </a:moveTo>
                  <a:cubicBezTo>
                    <a:pt x="1" y="1003"/>
                    <a:pt x="548" y="2432"/>
                    <a:pt x="548" y="2432"/>
                  </a:cubicBezTo>
                  <a:cubicBezTo>
                    <a:pt x="1684" y="2753"/>
                    <a:pt x="3362" y="2913"/>
                    <a:pt x="4913" y="2913"/>
                  </a:cubicBezTo>
                  <a:cubicBezTo>
                    <a:pt x="5271" y="2913"/>
                    <a:pt x="5622" y="2905"/>
                    <a:pt x="5958" y="2888"/>
                  </a:cubicBezTo>
                  <a:cubicBezTo>
                    <a:pt x="6049" y="2098"/>
                    <a:pt x="6292" y="1338"/>
                    <a:pt x="6748" y="669"/>
                  </a:cubicBezTo>
                  <a:cubicBezTo>
                    <a:pt x="5897" y="395"/>
                    <a:pt x="5107" y="243"/>
                    <a:pt x="5107" y="243"/>
                  </a:cubicBezTo>
                  <a:cubicBezTo>
                    <a:pt x="4394" y="442"/>
                    <a:pt x="3697" y="515"/>
                    <a:pt x="3060" y="515"/>
                  </a:cubicBezTo>
                  <a:cubicBezTo>
                    <a:pt x="1362" y="515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Google Shape;3808;p80">
              <a:extLst>
                <a:ext uri="{FF2B5EF4-FFF2-40B4-BE49-F238E27FC236}">
                  <a16:creationId xmlns:a16="http://schemas.microsoft.com/office/drawing/2014/main" id="{53581843-1D91-4DAD-A6C7-511F219C6B7D}"/>
                </a:ext>
              </a:extLst>
            </p:cNvPr>
            <p:cNvSpPr/>
            <p:nvPr/>
          </p:nvSpPr>
          <p:spPr>
            <a:xfrm>
              <a:off x="873825" y="8027588"/>
              <a:ext cx="50700" cy="46200"/>
            </a:xfrm>
            <a:custGeom>
              <a:avLst/>
              <a:gdLst/>
              <a:ahLst/>
              <a:cxnLst/>
              <a:rect l="l" t="t" r="r" b="b"/>
              <a:pathLst>
                <a:path w="2028" h="1848" extrusionOk="0">
                  <a:moveTo>
                    <a:pt x="725" y="183"/>
                  </a:moveTo>
                  <a:cubicBezTo>
                    <a:pt x="955" y="183"/>
                    <a:pt x="780" y="950"/>
                    <a:pt x="753" y="1004"/>
                  </a:cubicBezTo>
                  <a:cubicBezTo>
                    <a:pt x="704" y="1135"/>
                    <a:pt x="655" y="1257"/>
                    <a:pt x="606" y="1375"/>
                  </a:cubicBezTo>
                  <a:lnTo>
                    <a:pt x="606" y="1375"/>
                  </a:lnTo>
                  <a:cubicBezTo>
                    <a:pt x="578" y="1251"/>
                    <a:pt x="555" y="1128"/>
                    <a:pt x="540" y="1004"/>
                  </a:cubicBezTo>
                  <a:cubicBezTo>
                    <a:pt x="540" y="822"/>
                    <a:pt x="418" y="336"/>
                    <a:pt x="631" y="214"/>
                  </a:cubicBezTo>
                  <a:cubicBezTo>
                    <a:pt x="668" y="192"/>
                    <a:pt x="699" y="183"/>
                    <a:pt x="725" y="183"/>
                  </a:cubicBezTo>
                  <a:close/>
                  <a:moveTo>
                    <a:pt x="1360" y="901"/>
                  </a:moveTo>
                  <a:cubicBezTo>
                    <a:pt x="1481" y="901"/>
                    <a:pt x="1561" y="1051"/>
                    <a:pt x="1482" y="1156"/>
                  </a:cubicBezTo>
                  <a:cubicBezTo>
                    <a:pt x="1356" y="1434"/>
                    <a:pt x="1041" y="1544"/>
                    <a:pt x="729" y="1626"/>
                  </a:cubicBezTo>
                  <a:lnTo>
                    <a:pt x="729" y="1626"/>
                  </a:lnTo>
                  <a:cubicBezTo>
                    <a:pt x="739" y="1603"/>
                    <a:pt x="750" y="1578"/>
                    <a:pt x="762" y="1552"/>
                  </a:cubicBezTo>
                  <a:lnTo>
                    <a:pt x="762" y="1552"/>
                  </a:lnTo>
                  <a:cubicBezTo>
                    <a:pt x="837" y="1410"/>
                    <a:pt x="925" y="1268"/>
                    <a:pt x="1026" y="1126"/>
                  </a:cubicBezTo>
                  <a:cubicBezTo>
                    <a:pt x="1087" y="1065"/>
                    <a:pt x="1178" y="943"/>
                    <a:pt x="1300" y="913"/>
                  </a:cubicBezTo>
                  <a:cubicBezTo>
                    <a:pt x="1320" y="905"/>
                    <a:pt x="1341" y="901"/>
                    <a:pt x="1360" y="901"/>
                  </a:cubicBezTo>
                  <a:close/>
                  <a:moveTo>
                    <a:pt x="640" y="1"/>
                  </a:moveTo>
                  <a:cubicBezTo>
                    <a:pt x="1" y="1"/>
                    <a:pt x="358" y="1343"/>
                    <a:pt x="449" y="1734"/>
                  </a:cubicBezTo>
                  <a:cubicBezTo>
                    <a:pt x="464" y="1810"/>
                    <a:pt x="532" y="1848"/>
                    <a:pt x="593" y="1848"/>
                  </a:cubicBezTo>
                  <a:cubicBezTo>
                    <a:pt x="639" y="1848"/>
                    <a:pt x="681" y="1826"/>
                    <a:pt x="692" y="1782"/>
                  </a:cubicBezTo>
                  <a:lnTo>
                    <a:pt x="692" y="1782"/>
                  </a:lnTo>
                  <a:cubicBezTo>
                    <a:pt x="1185" y="1717"/>
                    <a:pt x="2027" y="1439"/>
                    <a:pt x="1664" y="852"/>
                  </a:cubicBezTo>
                  <a:cubicBezTo>
                    <a:pt x="1597" y="735"/>
                    <a:pt x="1484" y="692"/>
                    <a:pt x="1370" y="692"/>
                  </a:cubicBezTo>
                  <a:cubicBezTo>
                    <a:pt x="1278" y="692"/>
                    <a:pt x="1185" y="720"/>
                    <a:pt x="1117" y="761"/>
                  </a:cubicBezTo>
                  <a:cubicBezTo>
                    <a:pt x="1083" y="785"/>
                    <a:pt x="1049" y="812"/>
                    <a:pt x="1018" y="840"/>
                  </a:cubicBezTo>
                  <a:lnTo>
                    <a:pt x="1018" y="840"/>
                  </a:lnTo>
                  <a:cubicBezTo>
                    <a:pt x="1119" y="420"/>
                    <a:pt x="1100" y="17"/>
                    <a:pt x="661" y="1"/>
                  </a:cubicBezTo>
                  <a:cubicBezTo>
                    <a:pt x="654" y="1"/>
                    <a:pt x="647" y="1"/>
                    <a:pt x="64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Google Shape;3809;p80">
              <a:extLst>
                <a:ext uri="{FF2B5EF4-FFF2-40B4-BE49-F238E27FC236}">
                  <a16:creationId xmlns:a16="http://schemas.microsoft.com/office/drawing/2014/main" id="{17465A35-23AD-44DB-9377-F11328E242C3}"/>
                </a:ext>
              </a:extLst>
            </p:cNvPr>
            <p:cNvSpPr/>
            <p:nvPr/>
          </p:nvSpPr>
          <p:spPr>
            <a:xfrm>
              <a:off x="347620" y="7445277"/>
              <a:ext cx="534225" cy="306175"/>
            </a:xfrm>
            <a:custGeom>
              <a:avLst/>
              <a:gdLst/>
              <a:ahLst/>
              <a:cxnLst/>
              <a:rect l="l" t="t" r="r" b="b"/>
              <a:pathLst>
                <a:path w="21369" h="12247" extrusionOk="0">
                  <a:moveTo>
                    <a:pt x="3952" y="0"/>
                  </a:moveTo>
                  <a:lnTo>
                    <a:pt x="1004" y="7812"/>
                  </a:lnTo>
                  <a:cubicBezTo>
                    <a:pt x="1004" y="7812"/>
                    <a:pt x="0" y="9301"/>
                    <a:pt x="1490" y="9696"/>
                  </a:cubicBezTo>
                  <a:cubicBezTo>
                    <a:pt x="3010" y="10091"/>
                    <a:pt x="2159" y="10000"/>
                    <a:pt x="4469" y="11459"/>
                  </a:cubicBezTo>
                  <a:cubicBezTo>
                    <a:pt x="5429" y="12066"/>
                    <a:pt x="6369" y="12247"/>
                    <a:pt x="7283" y="12247"/>
                  </a:cubicBezTo>
                  <a:cubicBezTo>
                    <a:pt x="8567" y="12247"/>
                    <a:pt x="9801" y="11890"/>
                    <a:pt x="10973" y="11854"/>
                  </a:cubicBezTo>
                  <a:cubicBezTo>
                    <a:pt x="11130" y="11847"/>
                    <a:pt x="11286" y="11844"/>
                    <a:pt x="11441" y="11844"/>
                  </a:cubicBezTo>
                  <a:cubicBezTo>
                    <a:pt x="12524" y="11844"/>
                    <a:pt x="13591" y="11992"/>
                    <a:pt x="14657" y="11992"/>
                  </a:cubicBezTo>
                  <a:cubicBezTo>
                    <a:pt x="15435" y="11992"/>
                    <a:pt x="16211" y="11914"/>
                    <a:pt x="16992" y="11642"/>
                  </a:cubicBezTo>
                  <a:cubicBezTo>
                    <a:pt x="19028" y="10912"/>
                    <a:pt x="19363" y="10699"/>
                    <a:pt x="20487" y="10243"/>
                  </a:cubicBezTo>
                  <a:cubicBezTo>
                    <a:pt x="21095" y="9970"/>
                    <a:pt x="21369" y="9848"/>
                    <a:pt x="21308" y="9088"/>
                  </a:cubicBezTo>
                  <a:cubicBezTo>
                    <a:pt x="14560" y="8298"/>
                    <a:pt x="8086" y="5350"/>
                    <a:pt x="395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Google Shape;3810;p80">
              <a:extLst>
                <a:ext uri="{FF2B5EF4-FFF2-40B4-BE49-F238E27FC236}">
                  <a16:creationId xmlns:a16="http://schemas.microsoft.com/office/drawing/2014/main" id="{E172C01B-C15C-494E-9A06-7A62E5A3FE19}"/>
                </a:ext>
              </a:extLst>
            </p:cNvPr>
            <p:cNvSpPr/>
            <p:nvPr/>
          </p:nvSpPr>
          <p:spPr>
            <a:xfrm>
              <a:off x="411625" y="7037863"/>
              <a:ext cx="468100" cy="636425"/>
            </a:xfrm>
            <a:custGeom>
              <a:avLst/>
              <a:gdLst/>
              <a:ahLst/>
              <a:cxnLst/>
              <a:rect l="l" t="t" r="r" b="b"/>
              <a:pathLst>
                <a:path w="18724" h="25457" extrusionOk="0">
                  <a:moveTo>
                    <a:pt x="5476" y="1"/>
                  </a:moveTo>
                  <a:cubicBezTo>
                    <a:pt x="5099" y="1"/>
                    <a:pt x="4541" y="33"/>
                    <a:pt x="4104" y="198"/>
                  </a:cubicBezTo>
                  <a:cubicBezTo>
                    <a:pt x="4096" y="197"/>
                    <a:pt x="4089" y="197"/>
                    <a:pt x="4081" y="197"/>
                  </a:cubicBezTo>
                  <a:cubicBezTo>
                    <a:pt x="3560" y="197"/>
                    <a:pt x="1677" y="1201"/>
                    <a:pt x="0" y="5274"/>
                  </a:cubicBezTo>
                  <a:cubicBezTo>
                    <a:pt x="1186" y="6398"/>
                    <a:pt x="2249" y="7675"/>
                    <a:pt x="3131" y="9073"/>
                  </a:cubicBezTo>
                  <a:cubicBezTo>
                    <a:pt x="3135" y="9065"/>
                    <a:pt x="3140" y="9061"/>
                    <a:pt x="3144" y="9061"/>
                  </a:cubicBezTo>
                  <a:cubicBezTo>
                    <a:pt x="3241" y="9061"/>
                    <a:pt x="3435" y="10775"/>
                    <a:pt x="3435" y="10775"/>
                  </a:cubicBezTo>
                  <a:lnTo>
                    <a:pt x="1368" y="16398"/>
                  </a:lnTo>
                  <a:cubicBezTo>
                    <a:pt x="5502" y="21718"/>
                    <a:pt x="11976" y="24666"/>
                    <a:pt x="18724" y="25456"/>
                  </a:cubicBezTo>
                  <a:cubicBezTo>
                    <a:pt x="18663" y="24848"/>
                    <a:pt x="18389" y="23876"/>
                    <a:pt x="17903" y="22143"/>
                  </a:cubicBezTo>
                  <a:cubicBezTo>
                    <a:pt x="17022" y="19012"/>
                    <a:pt x="14803" y="13207"/>
                    <a:pt x="13861" y="10806"/>
                  </a:cubicBezTo>
                  <a:cubicBezTo>
                    <a:pt x="13891" y="10775"/>
                    <a:pt x="13952" y="8648"/>
                    <a:pt x="13952" y="8648"/>
                  </a:cubicBezTo>
                  <a:cubicBezTo>
                    <a:pt x="14438" y="6945"/>
                    <a:pt x="15228" y="5304"/>
                    <a:pt x="16292" y="3845"/>
                  </a:cubicBezTo>
                  <a:cubicBezTo>
                    <a:pt x="15441" y="2204"/>
                    <a:pt x="14590" y="1261"/>
                    <a:pt x="13952" y="745"/>
                  </a:cubicBezTo>
                  <a:cubicBezTo>
                    <a:pt x="13952" y="714"/>
                    <a:pt x="13952" y="714"/>
                    <a:pt x="13952" y="684"/>
                  </a:cubicBezTo>
                  <a:lnTo>
                    <a:pt x="13891" y="684"/>
                  </a:lnTo>
                  <a:cubicBezTo>
                    <a:pt x="13445" y="349"/>
                    <a:pt x="13075" y="194"/>
                    <a:pt x="12877" y="194"/>
                  </a:cubicBezTo>
                  <a:cubicBezTo>
                    <a:pt x="12859" y="194"/>
                    <a:pt x="12842" y="195"/>
                    <a:pt x="12827" y="198"/>
                  </a:cubicBezTo>
                  <a:cubicBezTo>
                    <a:pt x="12554" y="113"/>
                    <a:pt x="12230" y="83"/>
                    <a:pt x="11914" y="83"/>
                  </a:cubicBezTo>
                  <a:cubicBezTo>
                    <a:pt x="11212" y="83"/>
                    <a:pt x="10547" y="228"/>
                    <a:pt x="10547" y="228"/>
                  </a:cubicBezTo>
                  <a:cubicBezTo>
                    <a:pt x="10547" y="228"/>
                    <a:pt x="9976" y="898"/>
                    <a:pt x="8715" y="898"/>
                  </a:cubicBezTo>
                  <a:cubicBezTo>
                    <a:pt x="8003" y="898"/>
                    <a:pt x="7071" y="684"/>
                    <a:pt x="5897" y="15"/>
                  </a:cubicBezTo>
                  <a:cubicBezTo>
                    <a:pt x="5897" y="15"/>
                    <a:pt x="5727" y="1"/>
                    <a:pt x="547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Google Shape;3811;p80">
              <a:extLst>
                <a:ext uri="{FF2B5EF4-FFF2-40B4-BE49-F238E27FC236}">
                  <a16:creationId xmlns:a16="http://schemas.microsoft.com/office/drawing/2014/main" id="{8F809E03-3D04-4C97-ABCC-5AA28CC25BFE}"/>
                </a:ext>
              </a:extLst>
            </p:cNvPr>
            <p:cNvSpPr/>
            <p:nvPr/>
          </p:nvSpPr>
          <p:spPr>
            <a:xfrm>
              <a:off x="762675" y="7598338"/>
              <a:ext cx="57775" cy="49350"/>
            </a:xfrm>
            <a:custGeom>
              <a:avLst/>
              <a:gdLst/>
              <a:ahLst/>
              <a:cxnLst/>
              <a:rect l="l" t="t" r="r" b="b"/>
              <a:pathLst>
                <a:path w="2311" h="1974" extrusionOk="0">
                  <a:moveTo>
                    <a:pt x="1544" y="1"/>
                  </a:moveTo>
                  <a:cubicBezTo>
                    <a:pt x="1078" y="1"/>
                    <a:pt x="1156" y="1244"/>
                    <a:pt x="1156" y="1244"/>
                  </a:cubicBezTo>
                  <a:cubicBezTo>
                    <a:pt x="1156" y="1244"/>
                    <a:pt x="1012" y="339"/>
                    <a:pt x="707" y="339"/>
                  </a:cubicBezTo>
                  <a:cubicBezTo>
                    <a:pt x="641" y="339"/>
                    <a:pt x="568" y="382"/>
                    <a:pt x="487" y="484"/>
                  </a:cubicBezTo>
                  <a:cubicBezTo>
                    <a:pt x="1" y="1062"/>
                    <a:pt x="1490" y="1973"/>
                    <a:pt x="1490" y="1973"/>
                  </a:cubicBezTo>
                  <a:cubicBezTo>
                    <a:pt x="1490" y="1973"/>
                    <a:pt x="2311" y="241"/>
                    <a:pt x="1673" y="28"/>
                  </a:cubicBezTo>
                  <a:cubicBezTo>
                    <a:pt x="1626" y="9"/>
                    <a:pt x="1583" y="1"/>
                    <a:pt x="15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Google Shape;3812;p80">
              <a:extLst>
                <a:ext uri="{FF2B5EF4-FFF2-40B4-BE49-F238E27FC236}">
                  <a16:creationId xmlns:a16="http://schemas.microsoft.com/office/drawing/2014/main" id="{27E56AB3-1DF3-42DC-A3DA-AD1971AAF1CD}"/>
                </a:ext>
              </a:extLst>
            </p:cNvPr>
            <p:cNvSpPr/>
            <p:nvPr/>
          </p:nvSpPr>
          <p:spPr>
            <a:xfrm>
              <a:off x="597800" y="7653288"/>
              <a:ext cx="60800" cy="46825"/>
            </a:xfrm>
            <a:custGeom>
              <a:avLst/>
              <a:gdLst/>
              <a:ahLst/>
              <a:cxnLst/>
              <a:rect l="l" t="t" r="r" b="b"/>
              <a:pathLst>
                <a:path w="2432" h="1873" extrusionOk="0">
                  <a:moveTo>
                    <a:pt x="1724" y="0"/>
                  </a:moveTo>
                  <a:cubicBezTo>
                    <a:pt x="1317" y="0"/>
                    <a:pt x="1064" y="1082"/>
                    <a:pt x="1064" y="1082"/>
                  </a:cubicBezTo>
                  <a:cubicBezTo>
                    <a:pt x="1064" y="1082"/>
                    <a:pt x="1202" y="67"/>
                    <a:pt x="836" y="67"/>
                  </a:cubicBezTo>
                  <a:cubicBezTo>
                    <a:pt x="782" y="67"/>
                    <a:pt x="717" y="89"/>
                    <a:pt x="638" y="140"/>
                  </a:cubicBezTo>
                  <a:cubicBezTo>
                    <a:pt x="0" y="566"/>
                    <a:pt x="1125" y="1873"/>
                    <a:pt x="1125" y="1873"/>
                  </a:cubicBezTo>
                  <a:cubicBezTo>
                    <a:pt x="1125" y="1873"/>
                    <a:pt x="2432" y="475"/>
                    <a:pt x="1915" y="79"/>
                  </a:cubicBezTo>
                  <a:cubicBezTo>
                    <a:pt x="1848" y="24"/>
                    <a:pt x="1784" y="0"/>
                    <a:pt x="172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Google Shape;3813;p80">
              <a:extLst>
                <a:ext uri="{FF2B5EF4-FFF2-40B4-BE49-F238E27FC236}">
                  <a16:creationId xmlns:a16="http://schemas.microsoft.com/office/drawing/2014/main" id="{C7368C29-76FC-4A10-B25B-4B9C08A7BB04}"/>
                </a:ext>
              </a:extLst>
            </p:cNvPr>
            <p:cNvSpPr/>
            <p:nvPr/>
          </p:nvSpPr>
          <p:spPr>
            <a:xfrm>
              <a:off x="448850" y="7586638"/>
              <a:ext cx="59300" cy="45850"/>
            </a:xfrm>
            <a:custGeom>
              <a:avLst/>
              <a:gdLst/>
              <a:ahLst/>
              <a:cxnLst/>
              <a:rect l="l" t="t" r="r" b="b"/>
              <a:pathLst>
                <a:path w="2372" h="1834" extrusionOk="0">
                  <a:moveTo>
                    <a:pt x="844" y="1"/>
                  </a:moveTo>
                  <a:cubicBezTo>
                    <a:pt x="796" y="1"/>
                    <a:pt x="738" y="13"/>
                    <a:pt x="669" y="40"/>
                  </a:cubicBezTo>
                  <a:cubicBezTo>
                    <a:pt x="0" y="314"/>
                    <a:pt x="821" y="1834"/>
                    <a:pt x="821" y="1834"/>
                  </a:cubicBezTo>
                  <a:cubicBezTo>
                    <a:pt x="821" y="1834"/>
                    <a:pt x="2371" y="739"/>
                    <a:pt x="1946" y="223"/>
                  </a:cubicBezTo>
                  <a:cubicBezTo>
                    <a:pt x="1876" y="137"/>
                    <a:pt x="1800" y="102"/>
                    <a:pt x="1724" y="102"/>
                  </a:cubicBezTo>
                  <a:cubicBezTo>
                    <a:pt x="1336" y="102"/>
                    <a:pt x="912" y="1013"/>
                    <a:pt x="912" y="1013"/>
                  </a:cubicBezTo>
                  <a:cubicBezTo>
                    <a:pt x="912" y="1013"/>
                    <a:pt x="1283" y="1"/>
                    <a:pt x="8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3814;p80">
              <a:extLst>
                <a:ext uri="{FF2B5EF4-FFF2-40B4-BE49-F238E27FC236}">
                  <a16:creationId xmlns:a16="http://schemas.microsoft.com/office/drawing/2014/main" id="{DDA905ED-CF0F-4A34-B6B9-6F57912FF5ED}"/>
                </a:ext>
              </a:extLst>
            </p:cNvPr>
            <p:cNvSpPr/>
            <p:nvPr/>
          </p:nvSpPr>
          <p:spPr>
            <a:xfrm>
              <a:off x="539275" y="7506038"/>
              <a:ext cx="54750" cy="49700"/>
            </a:xfrm>
            <a:custGeom>
              <a:avLst/>
              <a:gdLst/>
              <a:ahLst/>
              <a:cxnLst/>
              <a:rect l="l" t="t" r="r" b="b"/>
              <a:pathLst>
                <a:path w="2190" h="1988" extrusionOk="0">
                  <a:moveTo>
                    <a:pt x="1491" y="1"/>
                  </a:moveTo>
                  <a:cubicBezTo>
                    <a:pt x="964" y="1"/>
                    <a:pt x="1156" y="1288"/>
                    <a:pt x="1156" y="1288"/>
                  </a:cubicBezTo>
                  <a:cubicBezTo>
                    <a:pt x="1156" y="1288"/>
                    <a:pt x="936" y="428"/>
                    <a:pt x="625" y="428"/>
                  </a:cubicBezTo>
                  <a:cubicBezTo>
                    <a:pt x="553" y="428"/>
                    <a:pt x="476" y="475"/>
                    <a:pt x="396" y="589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18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Google Shape;3815;p80">
              <a:extLst>
                <a:ext uri="{FF2B5EF4-FFF2-40B4-BE49-F238E27FC236}">
                  <a16:creationId xmlns:a16="http://schemas.microsoft.com/office/drawing/2014/main" id="{B182622C-6520-4E1D-973F-78373CB99D78}"/>
                </a:ext>
              </a:extLst>
            </p:cNvPr>
            <p:cNvSpPr/>
            <p:nvPr/>
          </p:nvSpPr>
          <p:spPr>
            <a:xfrm>
              <a:off x="721650" y="7101013"/>
              <a:ext cx="55500" cy="49700"/>
            </a:xfrm>
            <a:custGeom>
              <a:avLst/>
              <a:gdLst/>
              <a:ahLst/>
              <a:cxnLst/>
              <a:rect l="l" t="t" r="r" b="b"/>
              <a:pathLst>
                <a:path w="2220" h="1988" extrusionOk="0">
                  <a:moveTo>
                    <a:pt x="1491" y="1"/>
                  </a:moveTo>
                  <a:cubicBezTo>
                    <a:pt x="967" y="1"/>
                    <a:pt x="1186" y="1289"/>
                    <a:pt x="1186" y="1289"/>
                  </a:cubicBezTo>
                  <a:cubicBezTo>
                    <a:pt x="1186" y="1289"/>
                    <a:pt x="946" y="428"/>
                    <a:pt x="644" y="428"/>
                  </a:cubicBezTo>
                  <a:cubicBezTo>
                    <a:pt x="574" y="428"/>
                    <a:pt x="501" y="475"/>
                    <a:pt x="426" y="590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21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Google Shape;3816;p80">
              <a:extLst>
                <a:ext uri="{FF2B5EF4-FFF2-40B4-BE49-F238E27FC236}">
                  <a16:creationId xmlns:a16="http://schemas.microsoft.com/office/drawing/2014/main" id="{F04FB678-B53C-4C5A-A2C7-45E5A073927B}"/>
                </a:ext>
              </a:extLst>
            </p:cNvPr>
            <p:cNvSpPr/>
            <p:nvPr/>
          </p:nvSpPr>
          <p:spPr>
            <a:xfrm>
              <a:off x="686700" y="7467063"/>
              <a:ext cx="60800" cy="46875"/>
            </a:xfrm>
            <a:custGeom>
              <a:avLst/>
              <a:gdLst/>
              <a:ahLst/>
              <a:cxnLst/>
              <a:rect l="l" t="t" r="r" b="b"/>
              <a:pathLst>
                <a:path w="2432" h="1875" extrusionOk="0">
                  <a:moveTo>
                    <a:pt x="1728" y="1"/>
                  </a:moveTo>
                  <a:cubicBezTo>
                    <a:pt x="1331" y="1"/>
                    <a:pt x="1034" y="1054"/>
                    <a:pt x="1034" y="1054"/>
                  </a:cubicBezTo>
                  <a:cubicBezTo>
                    <a:pt x="1034" y="1054"/>
                    <a:pt x="1194" y="68"/>
                    <a:pt x="838" y="68"/>
                  </a:cubicBezTo>
                  <a:cubicBezTo>
                    <a:pt x="784" y="68"/>
                    <a:pt x="718" y="90"/>
                    <a:pt x="639" y="142"/>
                  </a:cubicBezTo>
                  <a:cubicBezTo>
                    <a:pt x="0" y="507"/>
                    <a:pt x="1064" y="1875"/>
                    <a:pt x="1064" y="1875"/>
                  </a:cubicBezTo>
                  <a:cubicBezTo>
                    <a:pt x="1064" y="1875"/>
                    <a:pt x="2432" y="507"/>
                    <a:pt x="1915" y="81"/>
                  </a:cubicBezTo>
                  <a:cubicBezTo>
                    <a:pt x="1851" y="25"/>
                    <a:pt x="1788" y="1"/>
                    <a:pt x="172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3817;p80">
              <a:extLst>
                <a:ext uri="{FF2B5EF4-FFF2-40B4-BE49-F238E27FC236}">
                  <a16:creationId xmlns:a16="http://schemas.microsoft.com/office/drawing/2014/main" id="{58B2D75E-E94B-4AC4-9B28-94244E6066E3}"/>
                </a:ext>
              </a:extLst>
            </p:cNvPr>
            <p:cNvSpPr/>
            <p:nvPr/>
          </p:nvSpPr>
          <p:spPr>
            <a:xfrm>
              <a:off x="590200" y="7254263"/>
              <a:ext cx="56250" cy="49950"/>
            </a:xfrm>
            <a:custGeom>
              <a:avLst/>
              <a:gdLst/>
              <a:ahLst/>
              <a:cxnLst/>
              <a:rect l="l" t="t" r="r" b="b"/>
              <a:pathLst>
                <a:path w="2250" h="1998" extrusionOk="0">
                  <a:moveTo>
                    <a:pt x="1522" y="1"/>
                  </a:moveTo>
                  <a:cubicBezTo>
                    <a:pt x="1023" y="1"/>
                    <a:pt x="1155" y="1268"/>
                    <a:pt x="1155" y="1268"/>
                  </a:cubicBezTo>
                  <a:cubicBezTo>
                    <a:pt x="1155" y="1268"/>
                    <a:pt x="973" y="380"/>
                    <a:pt x="660" y="380"/>
                  </a:cubicBezTo>
                  <a:cubicBezTo>
                    <a:pt x="588" y="380"/>
                    <a:pt x="510" y="426"/>
                    <a:pt x="426" y="539"/>
                  </a:cubicBezTo>
                  <a:cubicBezTo>
                    <a:pt x="0" y="1116"/>
                    <a:pt x="1489" y="1998"/>
                    <a:pt x="1489" y="1998"/>
                  </a:cubicBezTo>
                  <a:cubicBezTo>
                    <a:pt x="1489" y="1998"/>
                    <a:pt x="2249" y="235"/>
                    <a:pt x="1641" y="22"/>
                  </a:cubicBezTo>
                  <a:cubicBezTo>
                    <a:pt x="1598" y="7"/>
                    <a:pt x="1558" y="1"/>
                    <a:pt x="1522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Google Shape;3818;p80">
              <a:extLst>
                <a:ext uri="{FF2B5EF4-FFF2-40B4-BE49-F238E27FC236}">
                  <a16:creationId xmlns:a16="http://schemas.microsoft.com/office/drawing/2014/main" id="{2EA9E5C0-2E54-46CC-AEAB-FB7C55AEE9BD}"/>
                </a:ext>
              </a:extLst>
            </p:cNvPr>
            <p:cNvSpPr/>
            <p:nvPr/>
          </p:nvSpPr>
          <p:spPr>
            <a:xfrm>
              <a:off x="635775" y="7163563"/>
              <a:ext cx="60825" cy="46425"/>
            </a:xfrm>
            <a:custGeom>
              <a:avLst/>
              <a:gdLst/>
              <a:ahLst/>
              <a:cxnLst/>
              <a:rect l="l" t="t" r="r" b="b"/>
              <a:pathLst>
                <a:path w="2433" h="1857" extrusionOk="0">
                  <a:moveTo>
                    <a:pt x="840" y="0"/>
                  </a:moveTo>
                  <a:cubicBezTo>
                    <a:pt x="786" y="0"/>
                    <a:pt x="719" y="19"/>
                    <a:pt x="639" y="63"/>
                  </a:cubicBezTo>
                  <a:cubicBezTo>
                    <a:pt x="1" y="428"/>
                    <a:pt x="1004" y="1857"/>
                    <a:pt x="1004" y="1857"/>
                  </a:cubicBezTo>
                  <a:cubicBezTo>
                    <a:pt x="1004" y="1857"/>
                    <a:pt x="2432" y="550"/>
                    <a:pt x="1946" y="94"/>
                  </a:cubicBezTo>
                  <a:cubicBezTo>
                    <a:pt x="1878" y="30"/>
                    <a:pt x="1810" y="2"/>
                    <a:pt x="1745" y="2"/>
                  </a:cubicBezTo>
                  <a:cubicBezTo>
                    <a:pt x="1341" y="2"/>
                    <a:pt x="1004" y="1036"/>
                    <a:pt x="1004" y="1036"/>
                  </a:cubicBezTo>
                  <a:cubicBezTo>
                    <a:pt x="1004" y="1036"/>
                    <a:pt x="1239" y="0"/>
                    <a:pt x="84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Google Shape;3819;p80">
              <a:extLst>
                <a:ext uri="{FF2B5EF4-FFF2-40B4-BE49-F238E27FC236}">
                  <a16:creationId xmlns:a16="http://schemas.microsoft.com/office/drawing/2014/main" id="{025D41C2-9C4E-45AD-A54C-9AC9502D4594}"/>
                </a:ext>
              </a:extLst>
            </p:cNvPr>
            <p:cNvSpPr/>
            <p:nvPr/>
          </p:nvSpPr>
          <p:spPr>
            <a:xfrm>
              <a:off x="540800" y="7098288"/>
              <a:ext cx="60050" cy="47875"/>
            </a:xfrm>
            <a:custGeom>
              <a:avLst/>
              <a:gdLst/>
              <a:ahLst/>
              <a:cxnLst/>
              <a:rect l="l" t="t" r="r" b="b"/>
              <a:pathLst>
                <a:path w="2402" h="1915" extrusionOk="0">
                  <a:moveTo>
                    <a:pt x="1688" y="1"/>
                  </a:moveTo>
                  <a:cubicBezTo>
                    <a:pt x="1279" y="1"/>
                    <a:pt x="1064" y="1124"/>
                    <a:pt x="1064" y="1124"/>
                  </a:cubicBezTo>
                  <a:cubicBezTo>
                    <a:pt x="1064" y="1124"/>
                    <a:pt x="1154" y="119"/>
                    <a:pt x="796" y="119"/>
                  </a:cubicBezTo>
                  <a:cubicBezTo>
                    <a:pt x="737" y="119"/>
                    <a:pt x="665" y="147"/>
                    <a:pt x="578" y="212"/>
                  </a:cubicBezTo>
                  <a:cubicBezTo>
                    <a:pt x="0" y="668"/>
                    <a:pt x="1186" y="1914"/>
                    <a:pt x="1186" y="1914"/>
                  </a:cubicBezTo>
                  <a:cubicBezTo>
                    <a:pt x="1186" y="1914"/>
                    <a:pt x="2402" y="425"/>
                    <a:pt x="1855" y="60"/>
                  </a:cubicBezTo>
                  <a:cubicBezTo>
                    <a:pt x="1796" y="19"/>
                    <a:pt x="1741" y="1"/>
                    <a:pt x="16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Google Shape;3820;p80">
              <a:extLst>
                <a:ext uri="{FF2B5EF4-FFF2-40B4-BE49-F238E27FC236}">
                  <a16:creationId xmlns:a16="http://schemas.microsoft.com/office/drawing/2014/main" id="{D86A4F47-D3EC-45DB-B83A-DE054E0E67A2}"/>
                </a:ext>
              </a:extLst>
            </p:cNvPr>
            <p:cNvSpPr/>
            <p:nvPr/>
          </p:nvSpPr>
          <p:spPr>
            <a:xfrm>
              <a:off x="511150" y="7374738"/>
              <a:ext cx="55500" cy="44975"/>
            </a:xfrm>
            <a:custGeom>
              <a:avLst/>
              <a:gdLst/>
              <a:ahLst/>
              <a:cxnLst/>
              <a:rect l="l" t="t" r="r" b="b"/>
              <a:pathLst>
                <a:path w="2220" h="1799" extrusionOk="0">
                  <a:moveTo>
                    <a:pt x="839" y="0"/>
                  </a:moveTo>
                  <a:cubicBezTo>
                    <a:pt x="815" y="0"/>
                    <a:pt x="789" y="2"/>
                    <a:pt x="761" y="5"/>
                  </a:cubicBezTo>
                  <a:cubicBezTo>
                    <a:pt x="1" y="127"/>
                    <a:pt x="457" y="1799"/>
                    <a:pt x="457" y="1799"/>
                  </a:cubicBezTo>
                  <a:cubicBezTo>
                    <a:pt x="457" y="1799"/>
                    <a:pt x="2220" y="1100"/>
                    <a:pt x="1946" y="522"/>
                  </a:cubicBezTo>
                  <a:cubicBezTo>
                    <a:pt x="1888" y="393"/>
                    <a:pt x="1800" y="342"/>
                    <a:pt x="1696" y="342"/>
                  </a:cubicBezTo>
                  <a:cubicBezTo>
                    <a:pt x="1314" y="342"/>
                    <a:pt x="730" y="1039"/>
                    <a:pt x="730" y="1039"/>
                  </a:cubicBezTo>
                  <a:cubicBezTo>
                    <a:pt x="730" y="1039"/>
                    <a:pt x="1432" y="0"/>
                    <a:pt x="8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Google Shape;3821;p80">
              <a:extLst>
                <a:ext uri="{FF2B5EF4-FFF2-40B4-BE49-F238E27FC236}">
                  <a16:creationId xmlns:a16="http://schemas.microsoft.com/office/drawing/2014/main" id="{121A0AFB-CB5C-4424-BD56-04F4A02D03A5}"/>
                </a:ext>
              </a:extLst>
            </p:cNvPr>
            <p:cNvSpPr/>
            <p:nvPr/>
          </p:nvSpPr>
          <p:spPr>
            <a:xfrm>
              <a:off x="649450" y="7349663"/>
              <a:ext cx="58550" cy="49550"/>
            </a:xfrm>
            <a:custGeom>
              <a:avLst/>
              <a:gdLst/>
              <a:ahLst/>
              <a:cxnLst/>
              <a:rect l="l" t="t" r="r" b="b"/>
              <a:pathLst>
                <a:path w="2342" h="1982" extrusionOk="0">
                  <a:moveTo>
                    <a:pt x="1588" y="1"/>
                  </a:moveTo>
                  <a:cubicBezTo>
                    <a:pt x="1126" y="1"/>
                    <a:pt x="1126" y="1191"/>
                    <a:pt x="1126" y="1191"/>
                  </a:cubicBezTo>
                  <a:cubicBezTo>
                    <a:pt x="1126" y="1191"/>
                    <a:pt x="1042" y="269"/>
                    <a:pt x="718" y="269"/>
                  </a:cubicBezTo>
                  <a:cubicBezTo>
                    <a:pt x="651" y="269"/>
                    <a:pt x="575" y="308"/>
                    <a:pt x="487" y="401"/>
                  </a:cubicBezTo>
                  <a:cubicBezTo>
                    <a:pt x="1" y="948"/>
                    <a:pt x="1399" y="1981"/>
                    <a:pt x="1399" y="1981"/>
                  </a:cubicBezTo>
                  <a:cubicBezTo>
                    <a:pt x="1399" y="1981"/>
                    <a:pt x="2341" y="309"/>
                    <a:pt x="1734" y="36"/>
                  </a:cubicBezTo>
                  <a:cubicBezTo>
                    <a:pt x="1680" y="12"/>
                    <a:pt x="1632" y="1"/>
                    <a:pt x="15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Google Shape;3822;p80">
              <a:extLst>
                <a:ext uri="{FF2B5EF4-FFF2-40B4-BE49-F238E27FC236}">
                  <a16:creationId xmlns:a16="http://schemas.microsoft.com/office/drawing/2014/main" id="{FAF0FC3C-5D3C-4095-91FE-9A6C41114668}"/>
                </a:ext>
              </a:extLst>
            </p:cNvPr>
            <p:cNvSpPr/>
            <p:nvPr/>
          </p:nvSpPr>
          <p:spPr>
            <a:xfrm>
              <a:off x="451125" y="7125888"/>
              <a:ext cx="60825" cy="46875"/>
            </a:xfrm>
            <a:custGeom>
              <a:avLst/>
              <a:gdLst/>
              <a:ahLst/>
              <a:cxnLst/>
              <a:rect l="l" t="t" r="r" b="b"/>
              <a:pathLst>
                <a:path w="2433" h="1875" extrusionOk="0">
                  <a:moveTo>
                    <a:pt x="1757" y="0"/>
                  </a:moveTo>
                  <a:cubicBezTo>
                    <a:pt x="1355" y="0"/>
                    <a:pt x="1034" y="1054"/>
                    <a:pt x="1034" y="1054"/>
                  </a:cubicBezTo>
                  <a:cubicBezTo>
                    <a:pt x="1034" y="1054"/>
                    <a:pt x="1219" y="38"/>
                    <a:pt x="844" y="38"/>
                  </a:cubicBezTo>
                  <a:cubicBezTo>
                    <a:pt x="789" y="38"/>
                    <a:pt x="721" y="60"/>
                    <a:pt x="639" y="111"/>
                  </a:cubicBezTo>
                  <a:cubicBezTo>
                    <a:pt x="1" y="506"/>
                    <a:pt x="1065" y="1874"/>
                    <a:pt x="1065" y="1874"/>
                  </a:cubicBezTo>
                  <a:cubicBezTo>
                    <a:pt x="1065" y="1874"/>
                    <a:pt x="2432" y="506"/>
                    <a:pt x="1946" y="81"/>
                  </a:cubicBezTo>
                  <a:cubicBezTo>
                    <a:pt x="1882" y="25"/>
                    <a:pt x="1819" y="0"/>
                    <a:pt x="175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Google Shape;3823;p80">
              <a:extLst>
                <a:ext uri="{FF2B5EF4-FFF2-40B4-BE49-F238E27FC236}">
                  <a16:creationId xmlns:a16="http://schemas.microsoft.com/office/drawing/2014/main" id="{67A17DE6-B7A2-4731-88A3-FD5B3710F144}"/>
                </a:ext>
              </a:extLst>
            </p:cNvPr>
            <p:cNvSpPr/>
            <p:nvPr/>
          </p:nvSpPr>
          <p:spPr>
            <a:xfrm>
              <a:off x="308275" y="7169688"/>
              <a:ext cx="181625" cy="368750"/>
            </a:xfrm>
            <a:custGeom>
              <a:avLst/>
              <a:gdLst/>
              <a:ahLst/>
              <a:cxnLst/>
              <a:rect l="l" t="t" r="r" b="b"/>
              <a:pathLst>
                <a:path w="7265" h="14750" extrusionOk="0">
                  <a:moveTo>
                    <a:pt x="4134" y="1"/>
                  </a:moveTo>
                  <a:cubicBezTo>
                    <a:pt x="3800" y="821"/>
                    <a:pt x="3465" y="1794"/>
                    <a:pt x="3131" y="2888"/>
                  </a:cubicBezTo>
                  <a:cubicBezTo>
                    <a:pt x="3131" y="2919"/>
                    <a:pt x="608" y="12220"/>
                    <a:pt x="608" y="12220"/>
                  </a:cubicBezTo>
                  <a:cubicBezTo>
                    <a:pt x="608" y="12220"/>
                    <a:pt x="0" y="13983"/>
                    <a:pt x="395" y="14256"/>
                  </a:cubicBezTo>
                  <a:cubicBezTo>
                    <a:pt x="430" y="14285"/>
                    <a:pt x="467" y="14299"/>
                    <a:pt x="505" y="14299"/>
                  </a:cubicBezTo>
                  <a:cubicBezTo>
                    <a:pt x="860" y="14299"/>
                    <a:pt x="1307" y="13132"/>
                    <a:pt x="1307" y="13132"/>
                  </a:cubicBezTo>
                  <a:lnTo>
                    <a:pt x="1307" y="13132"/>
                  </a:lnTo>
                  <a:cubicBezTo>
                    <a:pt x="1307" y="13132"/>
                    <a:pt x="1064" y="14651"/>
                    <a:pt x="1520" y="14712"/>
                  </a:cubicBezTo>
                  <a:cubicBezTo>
                    <a:pt x="1529" y="14713"/>
                    <a:pt x="1537" y="14714"/>
                    <a:pt x="1545" y="14714"/>
                  </a:cubicBezTo>
                  <a:cubicBezTo>
                    <a:pt x="1956" y="14714"/>
                    <a:pt x="2219" y="13284"/>
                    <a:pt x="2219" y="13283"/>
                  </a:cubicBezTo>
                  <a:lnTo>
                    <a:pt x="2219" y="13283"/>
                  </a:lnTo>
                  <a:cubicBezTo>
                    <a:pt x="2219" y="13284"/>
                    <a:pt x="2022" y="14749"/>
                    <a:pt x="2523" y="14749"/>
                  </a:cubicBezTo>
                  <a:cubicBezTo>
                    <a:pt x="2542" y="14749"/>
                    <a:pt x="2563" y="14747"/>
                    <a:pt x="2584" y="14742"/>
                  </a:cubicBezTo>
                  <a:cubicBezTo>
                    <a:pt x="3131" y="14621"/>
                    <a:pt x="3222" y="12706"/>
                    <a:pt x="3222" y="12706"/>
                  </a:cubicBezTo>
                  <a:cubicBezTo>
                    <a:pt x="3222" y="12706"/>
                    <a:pt x="3641" y="13032"/>
                    <a:pt x="4072" y="13032"/>
                  </a:cubicBezTo>
                  <a:cubicBezTo>
                    <a:pt x="4133" y="13032"/>
                    <a:pt x="4195" y="13025"/>
                    <a:pt x="4256" y="13010"/>
                  </a:cubicBezTo>
                  <a:cubicBezTo>
                    <a:pt x="4742" y="12888"/>
                    <a:pt x="3830" y="11399"/>
                    <a:pt x="3830" y="11399"/>
                  </a:cubicBezTo>
                  <a:lnTo>
                    <a:pt x="5411" y="7296"/>
                  </a:lnTo>
                  <a:cubicBezTo>
                    <a:pt x="5380" y="7265"/>
                    <a:pt x="6323" y="5533"/>
                    <a:pt x="7265" y="3800"/>
                  </a:cubicBezTo>
                  <a:cubicBezTo>
                    <a:pt x="6383" y="2402"/>
                    <a:pt x="5320" y="1125"/>
                    <a:pt x="4134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Google Shape;3824;p80">
              <a:extLst>
                <a:ext uri="{FF2B5EF4-FFF2-40B4-BE49-F238E27FC236}">
                  <a16:creationId xmlns:a16="http://schemas.microsoft.com/office/drawing/2014/main" id="{EAE339E7-260C-43CA-9885-D67705969188}"/>
                </a:ext>
              </a:extLst>
            </p:cNvPr>
            <p:cNvSpPr/>
            <p:nvPr/>
          </p:nvSpPr>
          <p:spPr>
            <a:xfrm>
              <a:off x="757375" y="7133988"/>
              <a:ext cx="180875" cy="404450"/>
            </a:xfrm>
            <a:custGeom>
              <a:avLst/>
              <a:gdLst/>
              <a:ahLst/>
              <a:cxnLst/>
              <a:rect l="l" t="t" r="r" b="b"/>
              <a:pathLst>
                <a:path w="7235" h="16178" extrusionOk="0">
                  <a:moveTo>
                    <a:pt x="2432" y="0"/>
                  </a:moveTo>
                  <a:cubicBezTo>
                    <a:pt x="1307" y="1581"/>
                    <a:pt x="486" y="3374"/>
                    <a:pt x="0" y="5258"/>
                  </a:cubicBezTo>
                  <a:cubicBezTo>
                    <a:pt x="942" y="6991"/>
                    <a:pt x="1854" y="8693"/>
                    <a:pt x="1824" y="8724"/>
                  </a:cubicBezTo>
                  <a:lnTo>
                    <a:pt x="3435" y="12827"/>
                  </a:lnTo>
                  <a:cubicBezTo>
                    <a:pt x="3435" y="12827"/>
                    <a:pt x="2493" y="14316"/>
                    <a:pt x="2979" y="14438"/>
                  </a:cubicBezTo>
                  <a:cubicBezTo>
                    <a:pt x="3040" y="14453"/>
                    <a:pt x="3101" y="14460"/>
                    <a:pt x="3163" y="14460"/>
                  </a:cubicBezTo>
                  <a:cubicBezTo>
                    <a:pt x="3593" y="14460"/>
                    <a:pt x="4012" y="14134"/>
                    <a:pt x="4012" y="14134"/>
                  </a:cubicBezTo>
                  <a:cubicBezTo>
                    <a:pt x="4012" y="14134"/>
                    <a:pt x="4104" y="16049"/>
                    <a:pt x="4651" y="16170"/>
                  </a:cubicBezTo>
                  <a:cubicBezTo>
                    <a:pt x="4672" y="16175"/>
                    <a:pt x="4692" y="16177"/>
                    <a:pt x="4712" y="16177"/>
                  </a:cubicBezTo>
                  <a:cubicBezTo>
                    <a:pt x="5213" y="16177"/>
                    <a:pt x="5015" y="14712"/>
                    <a:pt x="5015" y="14711"/>
                  </a:cubicBezTo>
                  <a:lnTo>
                    <a:pt x="5015" y="14711"/>
                  </a:lnTo>
                  <a:cubicBezTo>
                    <a:pt x="5015" y="14712"/>
                    <a:pt x="5278" y="16142"/>
                    <a:pt x="5689" y="16142"/>
                  </a:cubicBezTo>
                  <a:cubicBezTo>
                    <a:pt x="5698" y="16142"/>
                    <a:pt x="5706" y="16141"/>
                    <a:pt x="5715" y="16140"/>
                  </a:cubicBezTo>
                  <a:cubicBezTo>
                    <a:pt x="6170" y="16079"/>
                    <a:pt x="5927" y="14560"/>
                    <a:pt x="5927" y="14560"/>
                  </a:cubicBezTo>
                  <a:lnTo>
                    <a:pt x="5927" y="14560"/>
                  </a:lnTo>
                  <a:cubicBezTo>
                    <a:pt x="5927" y="14560"/>
                    <a:pt x="6374" y="15727"/>
                    <a:pt x="6730" y="15727"/>
                  </a:cubicBezTo>
                  <a:cubicBezTo>
                    <a:pt x="6767" y="15727"/>
                    <a:pt x="6804" y="15713"/>
                    <a:pt x="6839" y="15684"/>
                  </a:cubicBezTo>
                  <a:cubicBezTo>
                    <a:pt x="7234" y="15411"/>
                    <a:pt x="6626" y="13648"/>
                    <a:pt x="6626" y="13648"/>
                  </a:cubicBezTo>
                  <a:cubicBezTo>
                    <a:pt x="6626" y="13648"/>
                    <a:pt x="4104" y="4347"/>
                    <a:pt x="4104" y="4316"/>
                  </a:cubicBezTo>
                  <a:cubicBezTo>
                    <a:pt x="3587" y="2523"/>
                    <a:pt x="3009" y="1094"/>
                    <a:pt x="243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Google Shape;3825;p80">
              <a:extLst>
                <a:ext uri="{FF2B5EF4-FFF2-40B4-BE49-F238E27FC236}">
                  <a16:creationId xmlns:a16="http://schemas.microsoft.com/office/drawing/2014/main" id="{104FF76B-A136-46D3-96B0-56F987383598}"/>
                </a:ext>
              </a:extLst>
            </p:cNvPr>
            <p:cNvSpPr/>
            <p:nvPr/>
          </p:nvSpPr>
          <p:spPr>
            <a:xfrm>
              <a:off x="469375" y="7035488"/>
              <a:ext cx="91975" cy="325725"/>
            </a:xfrm>
            <a:custGeom>
              <a:avLst/>
              <a:gdLst/>
              <a:ahLst/>
              <a:cxnLst/>
              <a:rect l="l" t="t" r="r" b="b"/>
              <a:pathLst>
                <a:path w="3679" h="13029" extrusionOk="0">
                  <a:moveTo>
                    <a:pt x="2696" y="0"/>
                  </a:moveTo>
                  <a:cubicBezTo>
                    <a:pt x="2137" y="0"/>
                    <a:pt x="1399" y="246"/>
                    <a:pt x="638" y="718"/>
                  </a:cubicBezTo>
                  <a:cubicBezTo>
                    <a:pt x="638" y="718"/>
                    <a:pt x="1246" y="3241"/>
                    <a:pt x="1155" y="4791"/>
                  </a:cubicBezTo>
                  <a:cubicBezTo>
                    <a:pt x="1034" y="6341"/>
                    <a:pt x="274" y="9898"/>
                    <a:pt x="274" y="9898"/>
                  </a:cubicBezTo>
                  <a:cubicBezTo>
                    <a:pt x="274" y="9898"/>
                    <a:pt x="0" y="11934"/>
                    <a:pt x="122" y="13028"/>
                  </a:cubicBezTo>
                  <a:cubicBezTo>
                    <a:pt x="1915" y="10840"/>
                    <a:pt x="3253" y="9290"/>
                    <a:pt x="3526" y="5308"/>
                  </a:cubicBezTo>
                  <a:cubicBezTo>
                    <a:pt x="3678" y="3393"/>
                    <a:pt x="3192" y="1052"/>
                    <a:pt x="2949" y="19"/>
                  </a:cubicBezTo>
                  <a:cubicBezTo>
                    <a:pt x="2869" y="6"/>
                    <a:pt x="2785" y="0"/>
                    <a:pt x="269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Google Shape;3826;p80">
              <a:extLst>
                <a:ext uri="{FF2B5EF4-FFF2-40B4-BE49-F238E27FC236}">
                  <a16:creationId xmlns:a16="http://schemas.microsoft.com/office/drawing/2014/main" id="{F26D850F-1CC5-4013-9F61-6A23D3DE6450}"/>
                </a:ext>
              </a:extLst>
            </p:cNvPr>
            <p:cNvSpPr/>
            <p:nvPr/>
          </p:nvSpPr>
          <p:spPr>
            <a:xfrm>
              <a:off x="472400" y="7035963"/>
              <a:ext cx="110975" cy="339675"/>
            </a:xfrm>
            <a:custGeom>
              <a:avLst/>
              <a:gdLst/>
              <a:ahLst/>
              <a:cxnLst/>
              <a:rect l="l" t="t" r="r" b="b"/>
              <a:pathLst>
                <a:path w="4439" h="1358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3071" y="1033"/>
                    <a:pt x="3557" y="3374"/>
                    <a:pt x="3405" y="5289"/>
                  </a:cubicBezTo>
                  <a:cubicBezTo>
                    <a:pt x="3101" y="9271"/>
                    <a:pt x="1794" y="10821"/>
                    <a:pt x="1" y="13009"/>
                  </a:cubicBezTo>
                  <a:cubicBezTo>
                    <a:pt x="31" y="13283"/>
                    <a:pt x="62" y="13496"/>
                    <a:pt x="153" y="13587"/>
                  </a:cubicBezTo>
                  <a:cubicBezTo>
                    <a:pt x="153" y="13587"/>
                    <a:pt x="2980" y="11155"/>
                    <a:pt x="3709" y="7417"/>
                  </a:cubicBezTo>
                  <a:cubicBezTo>
                    <a:pt x="4439" y="3708"/>
                    <a:pt x="3618" y="1064"/>
                    <a:pt x="3405" y="395"/>
                  </a:cubicBezTo>
                  <a:cubicBezTo>
                    <a:pt x="3344" y="182"/>
                    <a:pt x="3132" y="30"/>
                    <a:pt x="282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Google Shape;3827;p80">
              <a:extLst>
                <a:ext uri="{FF2B5EF4-FFF2-40B4-BE49-F238E27FC236}">
                  <a16:creationId xmlns:a16="http://schemas.microsoft.com/office/drawing/2014/main" id="{2CFBEE31-AB68-48F3-AA68-9CA59ECD4554}"/>
                </a:ext>
              </a:extLst>
            </p:cNvPr>
            <p:cNvSpPr/>
            <p:nvPr/>
          </p:nvSpPr>
          <p:spPr>
            <a:xfrm>
              <a:off x="681375" y="7035488"/>
              <a:ext cx="91225" cy="325725"/>
            </a:xfrm>
            <a:custGeom>
              <a:avLst/>
              <a:gdLst/>
              <a:ahLst/>
              <a:cxnLst/>
              <a:rect l="l" t="t" r="r" b="b"/>
              <a:pathLst>
                <a:path w="3649" h="13029" extrusionOk="0">
                  <a:moveTo>
                    <a:pt x="973" y="0"/>
                  </a:moveTo>
                  <a:cubicBezTo>
                    <a:pt x="887" y="0"/>
                    <a:pt x="805" y="6"/>
                    <a:pt x="730" y="19"/>
                  </a:cubicBezTo>
                  <a:cubicBezTo>
                    <a:pt x="487" y="1052"/>
                    <a:pt x="1" y="3393"/>
                    <a:pt x="122" y="5308"/>
                  </a:cubicBezTo>
                  <a:cubicBezTo>
                    <a:pt x="426" y="9290"/>
                    <a:pt x="1733" y="10840"/>
                    <a:pt x="3557" y="13028"/>
                  </a:cubicBezTo>
                  <a:cubicBezTo>
                    <a:pt x="3648" y="11934"/>
                    <a:pt x="3405" y="9898"/>
                    <a:pt x="3405" y="9898"/>
                  </a:cubicBezTo>
                  <a:cubicBezTo>
                    <a:pt x="3405" y="9898"/>
                    <a:pt x="2645" y="6341"/>
                    <a:pt x="2523" y="4791"/>
                  </a:cubicBezTo>
                  <a:cubicBezTo>
                    <a:pt x="2402" y="3241"/>
                    <a:pt x="3040" y="718"/>
                    <a:pt x="3040" y="718"/>
                  </a:cubicBezTo>
                  <a:cubicBezTo>
                    <a:pt x="2280" y="246"/>
                    <a:pt x="1519" y="0"/>
                    <a:pt x="973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Google Shape;3828;p80">
              <a:extLst>
                <a:ext uri="{FF2B5EF4-FFF2-40B4-BE49-F238E27FC236}">
                  <a16:creationId xmlns:a16="http://schemas.microsoft.com/office/drawing/2014/main" id="{B08C9FCE-8478-4288-958C-14AD818959D8}"/>
                </a:ext>
              </a:extLst>
            </p:cNvPr>
            <p:cNvSpPr/>
            <p:nvPr/>
          </p:nvSpPr>
          <p:spPr>
            <a:xfrm>
              <a:off x="659350" y="7035963"/>
              <a:ext cx="110950" cy="339675"/>
            </a:xfrm>
            <a:custGeom>
              <a:avLst/>
              <a:gdLst/>
              <a:ahLst/>
              <a:cxnLst/>
              <a:rect l="l" t="t" r="r" b="b"/>
              <a:pathLst>
                <a:path w="4438" h="13587" extrusionOk="0">
                  <a:moveTo>
                    <a:pt x="1611" y="0"/>
                  </a:moveTo>
                  <a:lnTo>
                    <a:pt x="1611" y="0"/>
                  </a:lnTo>
                  <a:cubicBezTo>
                    <a:pt x="1307" y="30"/>
                    <a:pt x="1094" y="182"/>
                    <a:pt x="1034" y="395"/>
                  </a:cubicBezTo>
                  <a:cubicBezTo>
                    <a:pt x="821" y="1064"/>
                    <a:pt x="0" y="3708"/>
                    <a:pt x="730" y="7417"/>
                  </a:cubicBezTo>
                  <a:cubicBezTo>
                    <a:pt x="1459" y="11155"/>
                    <a:pt x="4286" y="13587"/>
                    <a:pt x="4286" y="13587"/>
                  </a:cubicBezTo>
                  <a:cubicBezTo>
                    <a:pt x="4377" y="13496"/>
                    <a:pt x="4407" y="13283"/>
                    <a:pt x="4438" y="13009"/>
                  </a:cubicBezTo>
                  <a:cubicBezTo>
                    <a:pt x="2614" y="10821"/>
                    <a:pt x="1307" y="9271"/>
                    <a:pt x="1034" y="5289"/>
                  </a:cubicBezTo>
                  <a:cubicBezTo>
                    <a:pt x="882" y="3374"/>
                    <a:pt x="1368" y="1033"/>
                    <a:pt x="161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7" name="Google Shape;3829;p80">
            <a:extLst>
              <a:ext uri="{FF2B5EF4-FFF2-40B4-BE49-F238E27FC236}">
                <a16:creationId xmlns:a16="http://schemas.microsoft.com/office/drawing/2014/main" id="{4EFE5F46-4CC7-4FFE-A0DE-72112B510EDD}"/>
              </a:ext>
            </a:extLst>
          </p:cNvPr>
          <p:cNvGrpSpPr/>
          <p:nvPr/>
        </p:nvGrpSpPr>
        <p:grpSpPr>
          <a:xfrm>
            <a:off x="6412105" y="3787344"/>
            <a:ext cx="988355" cy="2329084"/>
            <a:chOff x="-2564875" y="6298728"/>
            <a:chExt cx="783725" cy="1818034"/>
          </a:xfrm>
        </p:grpSpPr>
        <p:sp>
          <p:nvSpPr>
            <p:cNvPr id="168" name="Google Shape;3830;p80">
              <a:extLst>
                <a:ext uri="{FF2B5EF4-FFF2-40B4-BE49-F238E27FC236}">
                  <a16:creationId xmlns:a16="http://schemas.microsoft.com/office/drawing/2014/main" id="{31B1C8C9-9753-492D-8527-A5E74C34EF21}"/>
                </a:ext>
              </a:extLst>
            </p:cNvPr>
            <p:cNvSpPr/>
            <p:nvPr/>
          </p:nvSpPr>
          <p:spPr>
            <a:xfrm>
              <a:off x="-207727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2345" y="1"/>
                  </a:moveTo>
                  <a:cubicBezTo>
                    <a:pt x="1003" y="1"/>
                    <a:pt x="0" y="55"/>
                    <a:pt x="10" y="217"/>
                  </a:cubicBezTo>
                  <a:cubicBezTo>
                    <a:pt x="41" y="733"/>
                    <a:pt x="132" y="1068"/>
                    <a:pt x="132" y="1068"/>
                  </a:cubicBezTo>
                  <a:cubicBezTo>
                    <a:pt x="132" y="1068"/>
                    <a:pt x="983" y="1281"/>
                    <a:pt x="2807" y="1524"/>
                  </a:cubicBezTo>
                  <a:cubicBezTo>
                    <a:pt x="3334" y="1594"/>
                    <a:pt x="3892" y="1624"/>
                    <a:pt x="4447" y="1624"/>
                  </a:cubicBezTo>
                  <a:cubicBezTo>
                    <a:pt x="5810" y="1624"/>
                    <a:pt x="7153" y="1445"/>
                    <a:pt x="7974" y="1250"/>
                  </a:cubicBezTo>
                  <a:cubicBezTo>
                    <a:pt x="9159" y="977"/>
                    <a:pt x="9068" y="217"/>
                    <a:pt x="9068" y="217"/>
                  </a:cubicBezTo>
                  <a:cubicBezTo>
                    <a:pt x="9068" y="217"/>
                    <a:pt x="5029" y="1"/>
                    <a:pt x="234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Google Shape;3831;p80">
              <a:extLst>
                <a:ext uri="{FF2B5EF4-FFF2-40B4-BE49-F238E27FC236}">
                  <a16:creationId xmlns:a16="http://schemas.microsoft.com/office/drawing/2014/main" id="{CD7BC526-CB09-40C4-A35D-B86A7879D65F}"/>
                </a:ext>
              </a:extLst>
            </p:cNvPr>
            <p:cNvSpPr/>
            <p:nvPr/>
          </p:nvSpPr>
          <p:spPr>
            <a:xfrm>
              <a:off x="-1933400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0"/>
                  </a:moveTo>
                  <a:cubicBezTo>
                    <a:pt x="669" y="730"/>
                    <a:pt x="243" y="1551"/>
                    <a:pt x="0" y="2402"/>
                  </a:cubicBezTo>
                  <a:cubicBezTo>
                    <a:pt x="1915" y="2311"/>
                    <a:pt x="3435" y="1976"/>
                    <a:pt x="3313" y="1399"/>
                  </a:cubicBezTo>
                  <a:cubicBezTo>
                    <a:pt x="3192" y="821"/>
                    <a:pt x="2189" y="335"/>
                    <a:pt x="1277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Google Shape;3832;p80">
              <a:extLst>
                <a:ext uri="{FF2B5EF4-FFF2-40B4-BE49-F238E27FC236}">
                  <a16:creationId xmlns:a16="http://schemas.microsoft.com/office/drawing/2014/main" id="{CD2DD483-7B4D-47EF-9E9D-919712065EBC}"/>
                </a:ext>
              </a:extLst>
            </p:cNvPr>
            <p:cNvSpPr/>
            <p:nvPr/>
          </p:nvSpPr>
          <p:spPr>
            <a:xfrm>
              <a:off x="-2082350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274" y="1"/>
                  </a:moveTo>
                  <a:cubicBezTo>
                    <a:pt x="1" y="1095"/>
                    <a:pt x="274" y="2675"/>
                    <a:pt x="274" y="2675"/>
                  </a:cubicBezTo>
                  <a:cubicBezTo>
                    <a:pt x="1413" y="3022"/>
                    <a:pt x="3178" y="3187"/>
                    <a:pt x="4844" y="3187"/>
                  </a:cubicBezTo>
                  <a:cubicBezTo>
                    <a:pt x="5223" y="3187"/>
                    <a:pt x="5598" y="3179"/>
                    <a:pt x="5958" y="3162"/>
                  </a:cubicBezTo>
                  <a:cubicBezTo>
                    <a:pt x="6201" y="2311"/>
                    <a:pt x="6627" y="1490"/>
                    <a:pt x="7235" y="760"/>
                  </a:cubicBezTo>
                  <a:cubicBezTo>
                    <a:pt x="6353" y="457"/>
                    <a:pt x="5563" y="274"/>
                    <a:pt x="5563" y="274"/>
                  </a:cubicBezTo>
                  <a:cubicBezTo>
                    <a:pt x="4765" y="488"/>
                    <a:pt x="4011" y="566"/>
                    <a:pt x="3336" y="566"/>
                  </a:cubicBezTo>
                  <a:cubicBezTo>
                    <a:pt x="1519" y="566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Google Shape;3833;p80">
              <a:extLst>
                <a:ext uri="{FF2B5EF4-FFF2-40B4-BE49-F238E27FC236}">
                  <a16:creationId xmlns:a16="http://schemas.microsoft.com/office/drawing/2014/main" id="{9B81A036-7D0F-4EBF-ADA8-ACB73EEC1A6E}"/>
                </a:ext>
              </a:extLst>
            </p:cNvPr>
            <p:cNvSpPr/>
            <p:nvPr/>
          </p:nvSpPr>
          <p:spPr>
            <a:xfrm>
              <a:off x="-1940950" y="7996438"/>
              <a:ext cx="46375" cy="50575"/>
            </a:xfrm>
            <a:custGeom>
              <a:avLst/>
              <a:gdLst/>
              <a:ahLst/>
              <a:cxnLst/>
              <a:rect l="l" t="t" r="r" b="b"/>
              <a:pathLst>
                <a:path w="1855" h="2023" extrusionOk="0">
                  <a:moveTo>
                    <a:pt x="714" y="208"/>
                  </a:moveTo>
                  <a:cubicBezTo>
                    <a:pt x="953" y="208"/>
                    <a:pt x="630" y="1044"/>
                    <a:pt x="576" y="1126"/>
                  </a:cubicBezTo>
                  <a:cubicBezTo>
                    <a:pt x="513" y="1252"/>
                    <a:pt x="442" y="1378"/>
                    <a:pt x="367" y="1504"/>
                  </a:cubicBezTo>
                  <a:lnTo>
                    <a:pt x="367" y="1504"/>
                  </a:lnTo>
                  <a:cubicBezTo>
                    <a:pt x="363" y="1375"/>
                    <a:pt x="363" y="1247"/>
                    <a:pt x="363" y="1126"/>
                  </a:cubicBezTo>
                  <a:cubicBezTo>
                    <a:pt x="393" y="913"/>
                    <a:pt x="363" y="366"/>
                    <a:pt x="606" y="245"/>
                  </a:cubicBezTo>
                  <a:cubicBezTo>
                    <a:pt x="651" y="219"/>
                    <a:pt x="686" y="208"/>
                    <a:pt x="714" y="208"/>
                  </a:cubicBezTo>
                  <a:close/>
                  <a:moveTo>
                    <a:pt x="1223" y="971"/>
                  </a:moveTo>
                  <a:cubicBezTo>
                    <a:pt x="1378" y="971"/>
                    <a:pt x="1448" y="1137"/>
                    <a:pt x="1336" y="1278"/>
                  </a:cubicBezTo>
                  <a:cubicBezTo>
                    <a:pt x="1158" y="1557"/>
                    <a:pt x="789" y="1688"/>
                    <a:pt x="442" y="1777"/>
                  </a:cubicBezTo>
                  <a:lnTo>
                    <a:pt x="442" y="1777"/>
                  </a:lnTo>
                  <a:cubicBezTo>
                    <a:pt x="458" y="1752"/>
                    <a:pt x="475" y="1725"/>
                    <a:pt x="493" y="1696"/>
                  </a:cubicBezTo>
                  <a:lnTo>
                    <a:pt x="493" y="1696"/>
                  </a:lnTo>
                  <a:cubicBezTo>
                    <a:pt x="597" y="1539"/>
                    <a:pt x="710" y="1387"/>
                    <a:pt x="849" y="1248"/>
                  </a:cubicBezTo>
                  <a:cubicBezTo>
                    <a:pt x="940" y="1156"/>
                    <a:pt x="1062" y="1004"/>
                    <a:pt x="1184" y="974"/>
                  </a:cubicBezTo>
                  <a:cubicBezTo>
                    <a:pt x="1197" y="972"/>
                    <a:pt x="1210" y="971"/>
                    <a:pt x="1223" y="971"/>
                  </a:cubicBezTo>
                  <a:close/>
                  <a:moveTo>
                    <a:pt x="676" y="1"/>
                  </a:moveTo>
                  <a:cubicBezTo>
                    <a:pt x="1" y="1"/>
                    <a:pt x="120" y="1465"/>
                    <a:pt x="120" y="1886"/>
                  </a:cubicBezTo>
                  <a:cubicBezTo>
                    <a:pt x="120" y="1977"/>
                    <a:pt x="188" y="2023"/>
                    <a:pt x="257" y="2023"/>
                  </a:cubicBezTo>
                  <a:cubicBezTo>
                    <a:pt x="312" y="2023"/>
                    <a:pt x="368" y="1992"/>
                    <a:pt x="387" y="1932"/>
                  </a:cubicBezTo>
                  <a:lnTo>
                    <a:pt x="387" y="1932"/>
                  </a:lnTo>
                  <a:cubicBezTo>
                    <a:pt x="906" y="1861"/>
                    <a:pt x="1854" y="1574"/>
                    <a:pt x="1579" y="913"/>
                  </a:cubicBezTo>
                  <a:cubicBezTo>
                    <a:pt x="1543" y="806"/>
                    <a:pt x="1414" y="762"/>
                    <a:pt x="1282" y="762"/>
                  </a:cubicBezTo>
                  <a:cubicBezTo>
                    <a:pt x="1189" y="762"/>
                    <a:pt x="1095" y="784"/>
                    <a:pt x="1032" y="822"/>
                  </a:cubicBezTo>
                  <a:cubicBezTo>
                    <a:pt x="986" y="853"/>
                    <a:pt x="942" y="885"/>
                    <a:pt x="899" y="920"/>
                  </a:cubicBezTo>
                  <a:lnTo>
                    <a:pt x="899" y="920"/>
                  </a:lnTo>
                  <a:cubicBezTo>
                    <a:pt x="1090" y="458"/>
                    <a:pt x="1150" y="17"/>
                    <a:pt x="697" y="1"/>
                  </a:cubicBezTo>
                  <a:cubicBezTo>
                    <a:pt x="690" y="1"/>
                    <a:pt x="683" y="1"/>
                    <a:pt x="67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Google Shape;3834;p80">
              <a:extLst>
                <a:ext uri="{FF2B5EF4-FFF2-40B4-BE49-F238E27FC236}">
                  <a16:creationId xmlns:a16="http://schemas.microsoft.com/office/drawing/2014/main" id="{4558B600-F6A1-470F-A79F-FD57D6D92B27}"/>
                </a:ext>
              </a:extLst>
            </p:cNvPr>
            <p:cNvSpPr/>
            <p:nvPr/>
          </p:nvSpPr>
          <p:spPr>
            <a:xfrm>
              <a:off x="-241062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6815" y="1"/>
                  </a:moveTo>
                  <a:cubicBezTo>
                    <a:pt x="4131" y="1"/>
                    <a:pt x="92" y="217"/>
                    <a:pt x="92" y="217"/>
                  </a:cubicBezTo>
                  <a:cubicBezTo>
                    <a:pt x="92" y="217"/>
                    <a:pt x="1" y="977"/>
                    <a:pt x="1186" y="1250"/>
                  </a:cubicBezTo>
                  <a:cubicBezTo>
                    <a:pt x="2007" y="1445"/>
                    <a:pt x="3350" y="1624"/>
                    <a:pt x="4713" y="1624"/>
                  </a:cubicBezTo>
                  <a:cubicBezTo>
                    <a:pt x="5268" y="1624"/>
                    <a:pt x="5826" y="1594"/>
                    <a:pt x="6353" y="1524"/>
                  </a:cubicBezTo>
                  <a:cubicBezTo>
                    <a:pt x="8208" y="1281"/>
                    <a:pt x="9028" y="1068"/>
                    <a:pt x="9028" y="1068"/>
                  </a:cubicBezTo>
                  <a:cubicBezTo>
                    <a:pt x="9028" y="1068"/>
                    <a:pt x="9119" y="733"/>
                    <a:pt x="9150" y="217"/>
                  </a:cubicBezTo>
                  <a:cubicBezTo>
                    <a:pt x="9160" y="55"/>
                    <a:pt x="8157" y="1"/>
                    <a:pt x="681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Google Shape;3835;p80">
              <a:extLst>
                <a:ext uri="{FF2B5EF4-FFF2-40B4-BE49-F238E27FC236}">
                  <a16:creationId xmlns:a16="http://schemas.microsoft.com/office/drawing/2014/main" id="{2465CA43-82C2-4E94-B8EE-510C0C494EED}"/>
                </a:ext>
              </a:extLst>
            </p:cNvPr>
            <p:cNvSpPr/>
            <p:nvPr/>
          </p:nvSpPr>
          <p:spPr>
            <a:xfrm>
              <a:off x="-2411375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0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76"/>
                    <a:pt x="1520" y="2311"/>
                    <a:pt x="3435" y="2402"/>
                  </a:cubicBezTo>
                  <a:cubicBezTo>
                    <a:pt x="3192" y="1551"/>
                    <a:pt x="2797" y="730"/>
                    <a:pt x="215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Google Shape;3836;p80">
              <a:extLst>
                <a:ext uri="{FF2B5EF4-FFF2-40B4-BE49-F238E27FC236}">
                  <a16:creationId xmlns:a16="http://schemas.microsoft.com/office/drawing/2014/main" id="{46288EC5-BBCE-4C9B-9E22-49A0A898034B}"/>
                </a:ext>
              </a:extLst>
            </p:cNvPr>
            <p:cNvSpPr/>
            <p:nvPr/>
          </p:nvSpPr>
          <p:spPr>
            <a:xfrm>
              <a:off x="-2357425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6961" y="1"/>
                  </a:moveTo>
                  <a:cubicBezTo>
                    <a:pt x="6961" y="1"/>
                    <a:pt x="5717" y="566"/>
                    <a:pt x="3900" y="566"/>
                  </a:cubicBezTo>
                  <a:cubicBezTo>
                    <a:pt x="3225" y="566"/>
                    <a:pt x="2471" y="488"/>
                    <a:pt x="1672" y="274"/>
                  </a:cubicBezTo>
                  <a:cubicBezTo>
                    <a:pt x="1672" y="274"/>
                    <a:pt x="882" y="457"/>
                    <a:pt x="0" y="760"/>
                  </a:cubicBezTo>
                  <a:cubicBezTo>
                    <a:pt x="639" y="1490"/>
                    <a:pt x="1034" y="2311"/>
                    <a:pt x="1277" y="3162"/>
                  </a:cubicBezTo>
                  <a:cubicBezTo>
                    <a:pt x="1638" y="3179"/>
                    <a:pt x="2012" y="3187"/>
                    <a:pt x="2391" y="3187"/>
                  </a:cubicBezTo>
                  <a:cubicBezTo>
                    <a:pt x="4058" y="3187"/>
                    <a:pt x="5822" y="3022"/>
                    <a:pt x="6961" y="2675"/>
                  </a:cubicBezTo>
                  <a:cubicBezTo>
                    <a:pt x="6961" y="2675"/>
                    <a:pt x="7235" y="1095"/>
                    <a:pt x="6961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Google Shape;3837;p80">
              <a:extLst>
                <a:ext uri="{FF2B5EF4-FFF2-40B4-BE49-F238E27FC236}">
                  <a16:creationId xmlns:a16="http://schemas.microsoft.com/office/drawing/2014/main" id="{7C2D3099-70E5-4482-9AA5-574CBAD5F00A}"/>
                </a:ext>
              </a:extLst>
            </p:cNvPr>
            <p:cNvSpPr/>
            <p:nvPr/>
          </p:nvSpPr>
          <p:spPr>
            <a:xfrm>
              <a:off x="-2364350" y="7996438"/>
              <a:ext cx="46400" cy="50575"/>
            </a:xfrm>
            <a:custGeom>
              <a:avLst/>
              <a:gdLst/>
              <a:ahLst/>
              <a:cxnLst/>
              <a:rect l="l" t="t" r="r" b="b"/>
              <a:pathLst>
                <a:path w="1856" h="2023" extrusionOk="0">
                  <a:moveTo>
                    <a:pt x="1142" y="208"/>
                  </a:moveTo>
                  <a:cubicBezTo>
                    <a:pt x="1170" y="208"/>
                    <a:pt x="1205" y="219"/>
                    <a:pt x="1250" y="245"/>
                  </a:cubicBezTo>
                  <a:cubicBezTo>
                    <a:pt x="1493" y="366"/>
                    <a:pt x="1463" y="913"/>
                    <a:pt x="1493" y="1126"/>
                  </a:cubicBezTo>
                  <a:cubicBezTo>
                    <a:pt x="1493" y="1247"/>
                    <a:pt x="1493" y="1375"/>
                    <a:pt x="1489" y="1504"/>
                  </a:cubicBezTo>
                  <a:lnTo>
                    <a:pt x="1489" y="1504"/>
                  </a:lnTo>
                  <a:cubicBezTo>
                    <a:pt x="1414" y="1378"/>
                    <a:pt x="1343" y="1252"/>
                    <a:pt x="1280" y="1126"/>
                  </a:cubicBezTo>
                  <a:cubicBezTo>
                    <a:pt x="1226" y="1044"/>
                    <a:pt x="904" y="208"/>
                    <a:pt x="1142" y="208"/>
                  </a:cubicBezTo>
                  <a:close/>
                  <a:moveTo>
                    <a:pt x="633" y="971"/>
                  </a:moveTo>
                  <a:cubicBezTo>
                    <a:pt x="646" y="971"/>
                    <a:pt x="659" y="972"/>
                    <a:pt x="673" y="974"/>
                  </a:cubicBezTo>
                  <a:cubicBezTo>
                    <a:pt x="794" y="1004"/>
                    <a:pt x="916" y="1156"/>
                    <a:pt x="1007" y="1248"/>
                  </a:cubicBezTo>
                  <a:cubicBezTo>
                    <a:pt x="1111" y="1351"/>
                    <a:pt x="1200" y="1463"/>
                    <a:pt x="1279" y="1577"/>
                  </a:cubicBezTo>
                  <a:lnTo>
                    <a:pt x="1279" y="1577"/>
                  </a:lnTo>
                  <a:cubicBezTo>
                    <a:pt x="1319" y="1649"/>
                    <a:pt x="1357" y="1714"/>
                    <a:pt x="1390" y="1771"/>
                  </a:cubicBezTo>
                  <a:lnTo>
                    <a:pt x="1390" y="1771"/>
                  </a:lnTo>
                  <a:cubicBezTo>
                    <a:pt x="1050" y="1682"/>
                    <a:pt x="694" y="1551"/>
                    <a:pt x="521" y="1278"/>
                  </a:cubicBezTo>
                  <a:cubicBezTo>
                    <a:pt x="408" y="1137"/>
                    <a:pt x="478" y="971"/>
                    <a:pt x="633" y="971"/>
                  </a:cubicBezTo>
                  <a:close/>
                  <a:moveTo>
                    <a:pt x="1180" y="1"/>
                  </a:moveTo>
                  <a:cubicBezTo>
                    <a:pt x="1173" y="1"/>
                    <a:pt x="1166" y="1"/>
                    <a:pt x="1159" y="1"/>
                  </a:cubicBezTo>
                  <a:cubicBezTo>
                    <a:pt x="707" y="17"/>
                    <a:pt x="766" y="455"/>
                    <a:pt x="951" y="915"/>
                  </a:cubicBezTo>
                  <a:lnTo>
                    <a:pt x="951" y="915"/>
                  </a:lnTo>
                  <a:cubicBezTo>
                    <a:pt x="910" y="882"/>
                    <a:pt x="868" y="851"/>
                    <a:pt x="824" y="822"/>
                  </a:cubicBezTo>
                  <a:cubicBezTo>
                    <a:pt x="762" y="784"/>
                    <a:pt x="667" y="762"/>
                    <a:pt x="574" y="762"/>
                  </a:cubicBezTo>
                  <a:cubicBezTo>
                    <a:pt x="442" y="762"/>
                    <a:pt x="313" y="806"/>
                    <a:pt x="277" y="913"/>
                  </a:cubicBezTo>
                  <a:cubicBezTo>
                    <a:pt x="1" y="1577"/>
                    <a:pt x="933" y="1864"/>
                    <a:pt x="1470" y="1933"/>
                  </a:cubicBezTo>
                  <a:lnTo>
                    <a:pt x="1470" y="1933"/>
                  </a:lnTo>
                  <a:cubicBezTo>
                    <a:pt x="1489" y="1993"/>
                    <a:pt x="1544" y="2023"/>
                    <a:pt x="1600" y="2023"/>
                  </a:cubicBezTo>
                  <a:cubicBezTo>
                    <a:pt x="1668" y="2023"/>
                    <a:pt x="1736" y="1977"/>
                    <a:pt x="1736" y="1886"/>
                  </a:cubicBezTo>
                  <a:cubicBezTo>
                    <a:pt x="1736" y="1465"/>
                    <a:pt x="1856" y="1"/>
                    <a:pt x="1180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Google Shape;3838;p80">
              <a:extLst>
                <a:ext uri="{FF2B5EF4-FFF2-40B4-BE49-F238E27FC236}">
                  <a16:creationId xmlns:a16="http://schemas.microsoft.com/office/drawing/2014/main" id="{B0DBDFB2-FB32-4E3E-AF57-6B769A752E14}"/>
                </a:ext>
              </a:extLst>
            </p:cNvPr>
            <p:cNvSpPr/>
            <p:nvPr/>
          </p:nvSpPr>
          <p:spPr>
            <a:xfrm>
              <a:off x="-2358200" y="7501013"/>
              <a:ext cx="445325" cy="551425"/>
            </a:xfrm>
            <a:custGeom>
              <a:avLst/>
              <a:gdLst/>
              <a:ahLst/>
              <a:cxnLst/>
              <a:rect l="l" t="t" r="r" b="b"/>
              <a:pathLst>
                <a:path w="17813" h="22057" extrusionOk="0">
                  <a:moveTo>
                    <a:pt x="17296" y="0"/>
                  </a:moveTo>
                  <a:cubicBezTo>
                    <a:pt x="11795" y="2128"/>
                    <a:pt x="5989" y="3435"/>
                    <a:pt x="31" y="3678"/>
                  </a:cubicBezTo>
                  <a:cubicBezTo>
                    <a:pt x="1" y="7143"/>
                    <a:pt x="943" y="19818"/>
                    <a:pt x="1247" y="21308"/>
                  </a:cubicBezTo>
                  <a:cubicBezTo>
                    <a:pt x="1247" y="21308"/>
                    <a:pt x="2664" y="21729"/>
                    <a:pt x="4233" y="21729"/>
                  </a:cubicBezTo>
                  <a:cubicBezTo>
                    <a:pt x="5192" y="21729"/>
                    <a:pt x="6208" y="21572"/>
                    <a:pt x="6992" y="21065"/>
                  </a:cubicBezTo>
                  <a:cubicBezTo>
                    <a:pt x="6992" y="21065"/>
                    <a:pt x="7813" y="6323"/>
                    <a:pt x="7630" y="5563"/>
                  </a:cubicBezTo>
                  <a:lnTo>
                    <a:pt x="7630" y="5563"/>
                  </a:lnTo>
                  <a:cubicBezTo>
                    <a:pt x="7630" y="5563"/>
                    <a:pt x="8045" y="5602"/>
                    <a:pt x="8613" y="5602"/>
                  </a:cubicBezTo>
                  <a:cubicBezTo>
                    <a:pt x="9277" y="5602"/>
                    <a:pt x="10151" y="5549"/>
                    <a:pt x="10822" y="5320"/>
                  </a:cubicBezTo>
                  <a:cubicBezTo>
                    <a:pt x="10822" y="5320"/>
                    <a:pt x="10943" y="20457"/>
                    <a:pt x="11247" y="21399"/>
                  </a:cubicBezTo>
                  <a:cubicBezTo>
                    <a:pt x="11247" y="21399"/>
                    <a:pt x="12826" y="22057"/>
                    <a:pt x="14391" y="22057"/>
                  </a:cubicBezTo>
                  <a:cubicBezTo>
                    <a:pt x="15205" y="22057"/>
                    <a:pt x="16015" y="21879"/>
                    <a:pt x="16597" y="21338"/>
                  </a:cubicBezTo>
                  <a:cubicBezTo>
                    <a:pt x="16597" y="21338"/>
                    <a:pt x="17813" y="3891"/>
                    <a:pt x="1729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Google Shape;3839;p80">
              <a:extLst>
                <a:ext uri="{FF2B5EF4-FFF2-40B4-BE49-F238E27FC236}">
                  <a16:creationId xmlns:a16="http://schemas.microsoft.com/office/drawing/2014/main" id="{717992CA-AB1B-4BEA-A2FA-BCF6F074579E}"/>
                </a:ext>
              </a:extLst>
            </p:cNvPr>
            <p:cNvSpPr/>
            <p:nvPr/>
          </p:nvSpPr>
          <p:spPr>
            <a:xfrm>
              <a:off x="-2357425" y="7427578"/>
              <a:ext cx="431650" cy="167400"/>
            </a:xfrm>
            <a:custGeom>
              <a:avLst/>
              <a:gdLst/>
              <a:ahLst/>
              <a:cxnLst/>
              <a:rect l="l" t="t" r="r" b="b"/>
              <a:pathLst>
                <a:path w="17266" h="6696" extrusionOk="0">
                  <a:moveTo>
                    <a:pt x="11113" y="1"/>
                  </a:moveTo>
                  <a:cubicBezTo>
                    <a:pt x="6259" y="1"/>
                    <a:pt x="244" y="343"/>
                    <a:pt x="244" y="343"/>
                  </a:cubicBezTo>
                  <a:cubicBezTo>
                    <a:pt x="244" y="343"/>
                    <a:pt x="61" y="3869"/>
                    <a:pt x="0" y="6695"/>
                  </a:cubicBezTo>
                  <a:cubicBezTo>
                    <a:pt x="5958" y="6452"/>
                    <a:pt x="11764" y="5145"/>
                    <a:pt x="17265" y="3017"/>
                  </a:cubicBezTo>
                  <a:cubicBezTo>
                    <a:pt x="17144" y="1984"/>
                    <a:pt x="17265" y="829"/>
                    <a:pt x="17113" y="586"/>
                  </a:cubicBezTo>
                  <a:cubicBezTo>
                    <a:pt x="16795" y="138"/>
                    <a:pt x="14187" y="1"/>
                    <a:pt x="1111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Google Shape;3840;p80">
              <a:extLst>
                <a:ext uri="{FF2B5EF4-FFF2-40B4-BE49-F238E27FC236}">
                  <a16:creationId xmlns:a16="http://schemas.microsoft.com/office/drawing/2014/main" id="{56D1FC1E-AC2E-4A88-AFC7-549E00CC7946}"/>
                </a:ext>
              </a:extLst>
            </p:cNvPr>
            <p:cNvSpPr/>
            <p:nvPr/>
          </p:nvSpPr>
          <p:spPr>
            <a:xfrm>
              <a:off x="-1973675" y="7481263"/>
              <a:ext cx="50925" cy="80575"/>
            </a:xfrm>
            <a:custGeom>
              <a:avLst/>
              <a:gdLst/>
              <a:ahLst/>
              <a:cxnLst/>
              <a:rect l="l" t="t" r="r" b="b"/>
              <a:pathLst>
                <a:path w="2037" h="3223" extrusionOk="0">
                  <a:moveTo>
                    <a:pt x="0" y="0"/>
                  </a:moveTo>
                  <a:cubicBezTo>
                    <a:pt x="456" y="1064"/>
                    <a:pt x="1186" y="2371"/>
                    <a:pt x="2037" y="32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Google Shape;3841;p80">
              <a:extLst>
                <a:ext uri="{FF2B5EF4-FFF2-40B4-BE49-F238E27FC236}">
                  <a16:creationId xmlns:a16="http://schemas.microsoft.com/office/drawing/2014/main" id="{0771671F-4B14-43F5-A634-49012BEC523E}"/>
                </a:ext>
              </a:extLst>
            </p:cNvPr>
            <p:cNvSpPr/>
            <p:nvPr/>
          </p:nvSpPr>
          <p:spPr>
            <a:xfrm>
              <a:off x="-1975700" y="7479713"/>
              <a:ext cx="58325" cy="85400"/>
            </a:xfrm>
            <a:custGeom>
              <a:avLst/>
              <a:gdLst/>
              <a:ahLst/>
              <a:cxnLst/>
              <a:rect l="l" t="t" r="r" b="b"/>
              <a:pathLst>
                <a:path w="2333" h="3416" extrusionOk="0">
                  <a:moveTo>
                    <a:pt x="86" y="0"/>
                  </a:moveTo>
                  <a:cubicBezTo>
                    <a:pt x="45" y="0"/>
                    <a:pt x="1" y="34"/>
                    <a:pt x="20" y="93"/>
                  </a:cubicBezTo>
                  <a:cubicBezTo>
                    <a:pt x="142" y="670"/>
                    <a:pt x="476" y="1248"/>
                    <a:pt x="780" y="1734"/>
                  </a:cubicBezTo>
                  <a:cubicBezTo>
                    <a:pt x="1115" y="2342"/>
                    <a:pt x="1510" y="2919"/>
                    <a:pt x="2027" y="3375"/>
                  </a:cubicBezTo>
                  <a:cubicBezTo>
                    <a:pt x="2062" y="3404"/>
                    <a:pt x="2099" y="3415"/>
                    <a:pt x="2133" y="3415"/>
                  </a:cubicBezTo>
                  <a:cubicBezTo>
                    <a:pt x="2247" y="3415"/>
                    <a:pt x="2333" y="3286"/>
                    <a:pt x="2239" y="3193"/>
                  </a:cubicBezTo>
                  <a:cubicBezTo>
                    <a:pt x="1783" y="2676"/>
                    <a:pt x="1388" y="2159"/>
                    <a:pt x="1023" y="1582"/>
                  </a:cubicBezTo>
                  <a:cubicBezTo>
                    <a:pt x="720" y="1096"/>
                    <a:pt x="507" y="518"/>
                    <a:pt x="142" y="32"/>
                  </a:cubicBezTo>
                  <a:cubicBezTo>
                    <a:pt x="131" y="10"/>
                    <a:pt x="109" y="0"/>
                    <a:pt x="8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Google Shape;3842;p80">
              <a:extLst>
                <a:ext uri="{FF2B5EF4-FFF2-40B4-BE49-F238E27FC236}">
                  <a16:creationId xmlns:a16="http://schemas.microsoft.com/office/drawing/2014/main" id="{244E20ED-D9E3-4C50-8D08-AA1BEA16EEDE}"/>
                </a:ext>
              </a:extLst>
            </p:cNvPr>
            <p:cNvSpPr/>
            <p:nvPr/>
          </p:nvSpPr>
          <p:spPr>
            <a:xfrm>
              <a:off x="-2351350" y="7494163"/>
              <a:ext cx="36500" cy="61575"/>
            </a:xfrm>
            <a:custGeom>
              <a:avLst/>
              <a:gdLst/>
              <a:ahLst/>
              <a:cxnLst/>
              <a:rect l="l" t="t" r="r" b="b"/>
              <a:pathLst>
                <a:path w="1460" h="2463" extrusionOk="0">
                  <a:moveTo>
                    <a:pt x="1460" y="1"/>
                  </a:moveTo>
                  <a:lnTo>
                    <a:pt x="1" y="2463"/>
                  </a:lnTo>
                  <a:cubicBezTo>
                    <a:pt x="882" y="1916"/>
                    <a:pt x="1095" y="913"/>
                    <a:pt x="1460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Google Shape;3843;p80">
              <a:extLst>
                <a:ext uri="{FF2B5EF4-FFF2-40B4-BE49-F238E27FC236}">
                  <a16:creationId xmlns:a16="http://schemas.microsoft.com/office/drawing/2014/main" id="{FAFC97F3-F9D4-4218-BC79-FC8E1672EB05}"/>
                </a:ext>
              </a:extLst>
            </p:cNvPr>
            <p:cNvSpPr/>
            <p:nvPr/>
          </p:nvSpPr>
          <p:spPr>
            <a:xfrm>
              <a:off x="-2355425" y="7491663"/>
              <a:ext cx="43625" cy="66725"/>
            </a:xfrm>
            <a:custGeom>
              <a:avLst/>
              <a:gdLst/>
              <a:ahLst/>
              <a:cxnLst/>
              <a:rect l="l" t="t" r="r" b="b"/>
              <a:pathLst>
                <a:path w="1745" h="2669" extrusionOk="0">
                  <a:moveTo>
                    <a:pt x="1637" y="0"/>
                  </a:moveTo>
                  <a:cubicBezTo>
                    <a:pt x="1597" y="0"/>
                    <a:pt x="1557" y="15"/>
                    <a:pt x="1531" y="40"/>
                  </a:cubicBezTo>
                  <a:cubicBezTo>
                    <a:pt x="1258" y="405"/>
                    <a:pt x="1136" y="891"/>
                    <a:pt x="954" y="1317"/>
                  </a:cubicBezTo>
                  <a:cubicBezTo>
                    <a:pt x="771" y="1773"/>
                    <a:pt x="467" y="2137"/>
                    <a:pt x="103" y="2472"/>
                  </a:cubicBezTo>
                  <a:cubicBezTo>
                    <a:pt x="1" y="2548"/>
                    <a:pt x="70" y="2668"/>
                    <a:pt x="167" y="2668"/>
                  </a:cubicBezTo>
                  <a:cubicBezTo>
                    <a:pt x="186" y="2668"/>
                    <a:pt x="205" y="2664"/>
                    <a:pt x="224" y="2654"/>
                  </a:cubicBezTo>
                  <a:cubicBezTo>
                    <a:pt x="1106" y="2259"/>
                    <a:pt x="1623" y="982"/>
                    <a:pt x="1744" y="101"/>
                  </a:cubicBezTo>
                  <a:cubicBezTo>
                    <a:pt x="1744" y="30"/>
                    <a:pt x="1692" y="0"/>
                    <a:pt x="163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Google Shape;3844;p80">
              <a:extLst>
                <a:ext uri="{FF2B5EF4-FFF2-40B4-BE49-F238E27FC236}">
                  <a16:creationId xmlns:a16="http://schemas.microsoft.com/office/drawing/2014/main" id="{DAFB2077-42C5-4756-BAA7-A4A41C0498B1}"/>
                </a:ext>
              </a:extLst>
            </p:cNvPr>
            <p:cNvSpPr/>
            <p:nvPr/>
          </p:nvSpPr>
          <p:spPr>
            <a:xfrm>
              <a:off x="-2231275" y="7632463"/>
              <a:ext cx="189225" cy="8025"/>
            </a:xfrm>
            <a:custGeom>
              <a:avLst/>
              <a:gdLst/>
              <a:ahLst/>
              <a:cxnLst/>
              <a:rect l="l" t="t" r="r" b="b"/>
              <a:pathLst>
                <a:path w="7569" h="321" extrusionOk="0">
                  <a:moveTo>
                    <a:pt x="0" y="1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1"/>
                  </a:cubicBezTo>
                  <a:close/>
                  <a:moveTo>
                    <a:pt x="1134" y="46"/>
                  </a:moveTo>
                  <a:cubicBezTo>
                    <a:pt x="2920" y="140"/>
                    <a:pt x="4796" y="320"/>
                    <a:pt x="6657" y="320"/>
                  </a:cubicBezTo>
                  <a:cubicBezTo>
                    <a:pt x="6961" y="320"/>
                    <a:pt x="7265" y="316"/>
                    <a:pt x="7569" y="305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Google Shape;3845;p80">
              <a:extLst>
                <a:ext uri="{FF2B5EF4-FFF2-40B4-BE49-F238E27FC236}">
                  <a16:creationId xmlns:a16="http://schemas.microsoft.com/office/drawing/2014/main" id="{94CCE42A-993E-4A4A-879C-E299D0FA6E75}"/>
                </a:ext>
              </a:extLst>
            </p:cNvPr>
            <p:cNvSpPr/>
            <p:nvPr/>
          </p:nvSpPr>
          <p:spPr>
            <a:xfrm>
              <a:off x="-2236600" y="7628663"/>
              <a:ext cx="200625" cy="18450"/>
            </a:xfrm>
            <a:custGeom>
              <a:avLst/>
              <a:gdLst/>
              <a:ahLst/>
              <a:cxnLst/>
              <a:rect l="l" t="t" r="r" b="b"/>
              <a:pathLst>
                <a:path w="8025" h="738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2074" y="426"/>
                    <a:pt x="4003" y="737"/>
                    <a:pt x="5898" y="737"/>
                  </a:cubicBezTo>
                  <a:cubicBezTo>
                    <a:pt x="6541" y="737"/>
                    <a:pt x="7180" y="701"/>
                    <a:pt x="7812" y="609"/>
                  </a:cubicBezTo>
                  <a:cubicBezTo>
                    <a:pt x="8025" y="578"/>
                    <a:pt x="7964" y="305"/>
                    <a:pt x="7782" y="274"/>
                  </a:cubicBezTo>
                  <a:cubicBezTo>
                    <a:pt x="5289" y="31"/>
                    <a:pt x="2706" y="1"/>
                    <a:pt x="213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Google Shape;3846;p80">
              <a:extLst>
                <a:ext uri="{FF2B5EF4-FFF2-40B4-BE49-F238E27FC236}">
                  <a16:creationId xmlns:a16="http://schemas.microsoft.com/office/drawing/2014/main" id="{C5269C36-3F0C-4BF4-9131-9CDE7ED1E6CC}"/>
                </a:ext>
              </a:extLst>
            </p:cNvPr>
            <p:cNvSpPr/>
            <p:nvPr/>
          </p:nvSpPr>
          <p:spPr>
            <a:xfrm>
              <a:off x="-2155300" y="7465288"/>
              <a:ext cx="3825" cy="172525"/>
            </a:xfrm>
            <a:custGeom>
              <a:avLst/>
              <a:gdLst/>
              <a:ahLst/>
              <a:cxnLst/>
              <a:rect l="l" t="t" r="r" b="b"/>
              <a:pathLst>
                <a:path w="153" h="690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2311"/>
                    <a:pt x="31" y="4621"/>
                    <a:pt x="153" y="6901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Google Shape;3847;p80">
              <a:extLst>
                <a:ext uri="{FF2B5EF4-FFF2-40B4-BE49-F238E27FC236}">
                  <a16:creationId xmlns:a16="http://schemas.microsoft.com/office/drawing/2014/main" id="{657E4BAE-E997-40F7-B6AD-E15A41203C04}"/>
                </a:ext>
              </a:extLst>
            </p:cNvPr>
            <p:cNvSpPr/>
            <p:nvPr/>
          </p:nvSpPr>
          <p:spPr>
            <a:xfrm>
              <a:off x="-2162125" y="7461313"/>
              <a:ext cx="14450" cy="179350"/>
            </a:xfrm>
            <a:custGeom>
              <a:avLst/>
              <a:gdLst/>
              <a:ahLst/>
              <a:cxnLst/>
              <a:rect l="l" t="t" r="r" b="b"/>
              <a:pathLst>
                <a:path w="578" h="7174" extrusionOk="0">
                  <a:moveTo>
                    <a:pt x="304" y="0"/>
                  </a:moveTo>
                  <a:cubicBezTo>
                    <a:pt x="228" y="0"/>
                    <a:pt x="152" y="53"/>
                    <a:pt x="152" y="160"/>
                  </a:cubicBezTo>
                  <a:cubicBezTo>
                    <a:pt x="0" y="2409"/>
                    <a:pt x="61" y="4810"/>
                    <a:pt x="304" y="7060"/>
                  </a:cubicBezTo>
                  <a:cubicBezTo>
                    <a:pt x="319" y="7136"/>
                    <a:pt x="380" y="7174"/>
                    <a:pt x="437" y="7174"/>
                  </a:cubicBezTo>
                  <a:cubicBezTo>
                    <a:pt x="494" y="7174"/>
                    <a:pt x="547" y="7136"/>
                    <a:pt x="547" y="7060"/>
                  </a:cubicBezTo>
                  <a:cubicBezTo>
                    <a:pt x="578" y="4750"/>
                    <a:pt x="547" y="2440"/>
                    <a:pt x="456" y="160"/>
                  </a:cubicBezTo>
                  <a:cubicBezTo>
                    <a:pt x="456" y="53"/>
                    <a:pt x="380" y="0"/>
                    <a:pt x="304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Google Shape;3848;p80">
              <a:extLst>
                <a:ext uri="{FF2B5EF4-FFF2-40B4-BE49-F238E27FC236}">
                  <a16:creationId xmlns:a16="http://schemas.microsoft.com/office/drawing/2014/main" id="{5A794BC6-9380-4BDB-8A01-E0FFC1125899}"/>
                </a:ext>
              </a:extLst>
            </p:cNvPr>
            <p:cNvSpPr/>
            <p:nvPr/>
          </p:nvSpPr>
          <p:spPr>
            <a:xfrm>
              <a:off x="-2144425" y="7471838"/>
              <a:ext cx="65900" cy="169075"/>
            </a:xfrm>
            <a:custGeom>
              <a:avLst/>
              <a:gdLst/>
              <a:ahLst/>
              <a:cxnLst/>
              <a:rect l="l" t="t" r="r" b="b"/>
              <a:pathLst>
                <a:path w="2636" h="6763" extrusionOk="0">
                  <a:moveTo>
                    <a:pt x="1324" y="1"/>
                  </a:moveTo>
                  <a:cubicBezTo>
                    <a:pt x="1232" y="1"/>
                    <a:pt x="1146" y="62"/>
                    <a:pt x="1146" y="195"/>
                  </a:cubicBezTo>
                  <a:cubicBezTo>
                    <a:pt x="1146" y="1806"/>
                    <a:pt x="2271" y="5818"/>
                    <a:pt x="143" y="6487"/>
                  </a:cubicBezTo>
                  <a:cubicBezTo>
                    <a:pt x="0" y="6544"/>
                    <a:pt x="46" y="6763"/>
                    <a:pt x="178" y="6763"/>
                  </a:cubicBezTo>
                  <a:cubicBezTo>
                    <a:pt x="186" y="6763"/>
                    <a:pt x="195" y="6762"/>
                    <a:pt x="204" y="6760"/>
                  </a:cubicBezTo>
                  <a:cubicBezTo>
                    <a:pt x="2636" y="6213"/>
                    <a:pt x="1693" y="1867"/>
                    <a:pt x="1541" y="195"/>
                  </a:cubicBezTo>
                  <a:cubicBezTo>
                    <a:pt x="1526" y="70"/>
                    <a:pt x="1421" y="1"/>
                    <a:pt x="1324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Google Shape;3849;p80">
              <a:extLst>
                <a:ext uri="{FF2B5EF4-FFF2-40B4-BE49-F238E27FC236}">
                  <a16:creationId xmlns:a16="http://schemas.microsoft.com/office/drawing/2014/main" id="{31B37A13-0F80-4FE8-BB3D-7EED7A41BDD7}"/>
                </a:ext>
              </a:extLst>
            </p:cNvPr>
            <p:cNvSpPr/>
            <p:nvPr/>
          </p:nvSpPr>
          <p:spPr>
            <a:xfrm>
              <a:off x="-2468375" y="7518088"/>
              <a:ext cx="164925" cy="55900"/>
            </a:xfrm>
            <a:custGeom>
              <a:avLst/>
              <a:gdLst/>
              <a:ahLst/>
              <a:cxnLst/>
              <a:rect l="l" t="t" r="r" b="b"/>
              <a:pathLst>
                <a:path w="6597" h="2236" extrusionOk="0">
                  <a:moveTo>
                    <a:pt x="3774" y="1"/>
                  </a:moveTo>
                  <a:cubicBezTo>
                    <a:pt x="3590" y="1"/>
                    <a:pt x="3396" y="15"/>
                    <a:pt x="3192" y="47"/>
                  </a:cubicBezTo>
                  <a:cubicBezTo>
                    <a:pt x="821" y="412"/>
                    <a:pt x="1" y="2235"/>
                    <a:pt x="1" y="2235"/>
                  </a:cubicBezTo>
                  <a:lnTo>
                    <a:pt x="1156" y="1992"/>
                  </a:lnTo>
                  <a:cubicBezTo>
                    <a:pt x="1156" y="1992"/>
                    <a:pt x="1612" y="1080"/>
                    <a:pt x="3496" y="898"/>
                  </a:cubicBezTo>
                  <a:cubicBezTo>
                    <a:pt x="3633" y="886"/>
                    <a:pt x="3764" y="880"/>
                    <a:pt x="3888" y="880"/>
                  </a:cubicBezTo>
                  <a:cubicBezTo>
                    <a:pt x="5283" y="880"/>
                    <a:pt x="5897" y="1597"/>
                    <a:pt x="5897" y="1597"/>
                  </a:cubicBezTo>
                  <a:lnTo>
                    <a:pt x="6596" y="1597"/>
                  </a:lnTo>
                  <a:cubicBezTo>
                    <a:pt x="6596" y="1597"/>
                    <a:pt x="5710" y="1"/>
                    <a:pt x="3774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Google Shape;3850;p80">
              <a:extLst>
                <a:ext uri="{FF2B5EF4-FFF2-40B4-BE49-F238E27FC236}">
                  <a16:creationId xmlns:a16="http://schemas.microsoft.com/office/drawing/2014/main" id="{8356195D-6F78-4C7C-90F2-D32E206EB3BE}"/>
                </a:ext>
              </a:extLst>
            </p:cNvPr>
            <p:cNvSpPr/>
            <p:nvPr/>
          </p:nvSpPr>
          <p:spPr>
            <a:xfrm>
              <a:off x="-2420500" y="7163613"/>
              <a:ext cx="114775" cy="443100"/>
            </a:xfrm>
            <a:custGeom>
              <a:avLst/>
              <a:gdLst/>
              <a:ahLst/>
              <a:cxnLst/>
              <a:rect l="l" t="t" r="r" b="b"/>
              <a:pathLst>
                <a:path w="4591" h="17724" extrusionOk="0">
                  <a:moveTo>
                    <a:pt x="183" y="1"/>
                  </a:moveTo>
                  <a:cubicBezTo>
                    <a:pt x="92" y="943"/>
                    <a:pt x="1" y="2037"/>
                    <a:pt x="1" y="3284"/>
                  </a:cubicBezTo>
                  <a:cubicBezTo>
                    <a:pt x="1" y="3314"/>
                    <a:pt x="92" y="15351"/>
                    <a:pt x="92" y="15351"/>
                  </a:cubicBezTo>
                  <a:cubicBezTo>
                    <a:pt x="92" y="15351"/>
                    <a:pt x="1" y="17387"/>
                    <a:pt x="487" y="17569"/>
                  </a:cubicBezTo>
                  <a:cubicBezTo>
                    <a:pt x="511" y="17579"/>
                    <a:pt x="534" y="17584"/>
                    <a:pt x="556" y="17584"/>
                  </a:cubicBezTo>
                  <a:cubicBezTo>
                    <a:pt x="958" y="17584"/>
                    <a:pt x="1095" y="16110"/>
                    <a:pt x="1095" y="16110"/>
                  </a:cubicBezTo>
                  <a:cubicBezTo>
                    <a:pt x="1095" y="16110"/>
                    <a:pt x="1271" y="17723"/>
                    <a:pt x="1738" y="17723"/>
                  </a:cubicBezTo>
                  <a:cubicBezTo>
                    <a:pt x="1746" y="17723"/>
                    <a:pt x="1755" y="17723"/>
                    <a:pt x="1763" y="17721"/>
                  </a:cubicBezTo>
                  <a:cubicBezTo>
                    <a:pt x="2250" y="17630"/>
                    <a:pt x="2067" y="16020"/>
                    <a:pt x="2067" y="16019"/>
                  </a:cubicBezTo>
                  <a:lnTo>
                    <a:pt x="2067" y="16019"/>
                  </a:lnTo>
                  <a:cubicBezTo>
                    <a:pt x="2068" y="16020"/>
                    <a:pt x="2298" y="17454"/>
                    <a:pt x="2759" y="17454"/>
                  </a:cubicBezTo>
                  <a:cubicBezTo>
                    <a:pt x="2800" y="17454"/>
                    <a:pt x="2843" y="17442"/>
                    <a:pt x="2888" y="17417"/>
                  </a:cubicBezTo>
                  <a:cubicBezTo>
                    <a:pt x="3435" y="17144"/>
                    <a:pt x="2979" y="15108"/>
                    <a:pt x="2979" y="15107"/>
                  </a:cubicBezTo>
                  <a:lnTo>
                    <a:pt x="2979" y="15107"/>
                  </a:lnTo>
                  <a:cubicBezTo>
                    <a:pt x="2979" y="15107"/>
                    <a:pt x="3297" y="15252"/>
                    <a:pt x="3644" y="15252"/>
                  </a:cubicBezTo>
                  <a:cubicBezTo>
                    <a:pt x="3800" y="15252"/>
                    <a:pt x="3962" y="15223"/>
                    <a:pt x="4104" y="15138"/>
                  </a:cubicBezTo>
                  <a:cubicBezTo>
                    <a:pt x="4590" y="14864"/>
                    <a:pt x="3192" y="13588"/>
                    <a:pt x="3192" y="13588"/>
                  </a:cubicBezTo>
                  <a:lnTo>
                    <a:pt x="3648" y="7174"/>
                  </a:lnTo>
                  <a:cubicBezTo>
                    <a:pt x="3618" y="7174"/>
                    <a:pt x="3496" y="3040"/>
                    <a:pt x="3952" y="943"/>
                  </a:cubicBezTo>
                  <a:cubicBezTo>
                    <a:pt x="3367" y="412"/>
                    <a:pt x="2867" y="332"/>
                    <a:pt x="2352" y="332"/>
                  </a:cubicBezTo>
                  <a:cubicBezTo>
                    <a:pt x="2129" y="332"/>
                    <a:pt x="1904" y="347"/>
                    <a:pt x="1669" y="347"/>
                  </a:cubicBezTo>
                  <a:cubicBezTo>
                    <a:pt x="1229" y="347"/>
                    <a:pt x="751" y="296"/>
                    <a:pt x="18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Google Shape;3851;p80">
              <a:extLst>
                <a:ext uri="{FF2B5EF4-FFF2-40B4-BE49-F238E27FC236}">
                  <a16:creationId xmlns:a16="http://schemas.microsoft.com/office/drawing/2014/main" id="{F8CC1F84-AC07-4149-B264-BBF1812B656F}"/>
                </a:ext>
              </a:extLst>
            </p:cNvPr>
            <p:cNvSpPr/>
            <p:nvPr/>
          </p:nvSpPr>
          <p:spPr>
            <a:xfrm>
              <a:off x="-2339200" y="7239897"/>
              <a:ext cx="409625" cy="231300"/>
            </a:xfrm>
            <a:custGeom>
              <a:avLst/>
              <a:gdLst/>
              <a:ahLst/>
              <a:cxnLst/>
              <a:rect l="l" t="t" r="r" b="b"/>
              <a:pathLst>
                <a:path w="16385" h="9252" extrusionOk="0">
                  <a:moveTo>
                    <a:pt x="183" y="1"/>
                  </a:moveTo>
                  <a:lnTo>
                    <a:pt x="1" y="8420"/>
                  </a:lnTo>
                  <a:cubicBezTo>
                    <a:pt x="1" y="8420"/>
                    <a:pt x="3756" y="9252"/>
                    <a:pt x="8387" y="9252"/>
                  </a:cubicBezTo>
                  <a:cubicBezTo>
                    <a:pt x="10947" y="9252"/>
                    <a:pt x="13776" y="8997"/>
                    <a:pt x="16384" y="8207"/>
                  </a:cubicBezTo>
                  <a:lnTo>
                    <a:pt x="16354" y="7660"/>
                  </a:lnTo>
                  <a:cubicBezTo>
                    <a:pt x="10518" y="6627"/>
                    <a:pt x="4895" y="3770"/>
                    <a:pt x="18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Google Shape;3852;p80">
              <a:extLst>
                <a:ext uri="{FF2B5EF4-FFF2-40B4-BE49-F238E27FC236}">
                  <a16:creationId xmlns:a16="http://schemas.microsoft.com/office/drawing/2014/main" id="{C2A9B99A-6909-4395-8388-B9DA3FDA499E}"/>
                </a:ext>
              </a:extLst>
            </p:cNvPr>
            <p:cNvSpPr/>
            <p:nvPr/>
          </p:nvSpPr>
          <p:spPr>
            <a:xfrm>
              <a:off x="-2422025" y="6957213"/>
              <a:ext cx="574500" cy="476200"/>
            </a:xfrm>
            <a:custGeom>
              <a:avLst/>
              <a:gdLst/>
              <a:ahLst/>
              <a:cxnLst/>
              <a:rect l="l" t="t" r="r" b="b"/>
              <a:pathLst>
                <a:path w="22980" h="19048" extrusionOk="0">
                  <a:moveTo>
                    <a:pt x="11889" y="0"/>
                  </a:moveTo>
                  <a:cubicBezTo>
                    <a:pt x="8530" y="0"/>
                    <a:pt x="7022" y="901"/>
                    <a:pt x="7022" y="901"/>
                  </a:cubicBezTo>
                  <a:cubicBezTo>
                    <a:pt x="7022" y="901"/>
                    <a:pt x="3344" y="1327"/>
                    <a:pt x="1673" y="4062"/>
                  </a:cubicBezTo>
                  <a:cubicBezTo>
                    <a:pt x="1" y="6767"/>
                    <a:pt x="62" y="8956"/>
                    <a:pt x="62" y="8956"/>
                  </a:cubicBezTo>
                  <a:cubicBezTo>
                    <a:pt x="62" y="8956"/>
                    <a:pt x="1095" y="9777"/>
                    <a:pt x="3283" y="9929"/>
                  </a:cubicBezTo>
                  <a:lnTo>
                    <a:pt x="3527" y="9929"/>
                  </a:lnTo>
                  <a:lnTo>
                    <a:pt x="3496" y="11388"/>
                  </a:lnTo>
                  <a:cubicBezTo>
                    <a:pt x="8208" y="15157"/>
                    <a:pt x="13831" y="18014"/>
                    <a:pt x="19667" y="19047"/>
                  </a:cubicBezTo>
                  <a:lnTo>
                    <a:pt x="19150" y="9837"/>
                  </a:lnTo>
                  <a:cubicBezTo>
                    <a:pt x="19150" y="9837"/>
                    <a:pt x="21247" y="9381"/>
                    <a:pt x="22980" y="7284"/>
                  </a:cubicBezTo>
                  <a:cubicBezTo>
                    <a:pt x="22980" y="7284"/>
                    <a:pt x="20913" y="1083"/>
                    <a:pt x="15229" y="263"/>
                  </a:cubicBezTo>
                  <a:cubicBezTo>
                    <a:pt x="13959" y="74"/>
                    <a:pt x="12848" y="0"/>
                    <a:pt x="1188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Google Shape;3853;p80">
              <a:extLst>
                <a:ext uri="{FF2B5EF4-FFF2-40B4-BE49-F238E27FC236}">
                  <a16:creationId xmlns:a16="http://schemas.microsoft.com/office/drawing/2014/main" id="{7548D0A1-CE93-4C96-B870-19505E2BBA27}"/>
                </a:ext>
              </a:extLst>
            </p:cNvPr>
            <p:cNvSpPr/>
            <p:nvPr/>
          </p:nvSpPr>
          <p:spPr>
            <a:xfrm>
              <a:off x="-2257850" y="6860425"/>
              <a:ext cx="209714" cy="108501"/>
            </a:xfrm>
            <a:custGeom>
              <a:avLst/>
              <a:gdLst/>
              <a:ahLst/>
              <a:cxnLst/>
              <a:rect l="l" t="t" r="r" b="b"/>
              <a:pathLst>
                <a:path w="8512" h="4074" extrusionOk="0">
                  <a:moveTo>
                    <a:pt x="8511" y="1"/>
                  </a:moveTo>
                  <a:lnTo>
                    <a:pt x="1" y="305"/>
                  </a:lnTo>
                  <a:cubicBezTo>
                    <a:pt x="1" y="305"/>
                    <a:pt x="761" y="2889"/>
                    <a:pt x="1034" y="4074"/>
                  </a:cubicBezTo>
                  <a:cubicBezTo>
                    <a:pt x="3253" y="3101"/>
                    <a:pt x="5654" y="2402"/>
                    <a:pt x="8055" y="2129"/>
                  </a:cubicBezTo>
                  <a:cubicBezTo>
                    <a:pt x="8177" y="1308"/>
                    <a:pt x="8299" y="609"/>
                    <a:pt x="8511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Google Shape;3854;p80">
              <a:extLst>
                <a:ext uri="{FF2B5EF4-FFF2-40B4-BE49-F238E27FC236}">
                  <a16:creationId xmlns:a16="http://schemas.microsoft.com/office/drawing/2014/main" id="{705E4F73-250A-44BD-BF1F-2D535217BC5A}"/>
                </a:ext>
              </a:extLst>
            </p:cNvPr>
            <p:cNvSpPr/>
            <p:nvPr/>
          </p:nvSpPr>
          <p:spPr>
            <a:xfrm>
              <a:off x="-2248000" y="6913613"/>
              <a:ext cx="216000" cy="132275"/>
            </a:xfrm>
            <a:custGeom>
              <a:avLst/>
              <a:gdLst/>
              <a:ahLst/>
              <a:cxnLst/>
              <a:rect l="l" t="t" r="r" b="b"/>
              <a:pathLst>
                <a:path w="8640" h="5291" extrusionOk="0">
                  <a:moveTo>
                    <a:pt x="7569" y="1"/>
                  </a:moveTo>
                  <a:cubicBezTo>
                    <a:pt x="5137" y="274"/>
                    <a:pt x="2736" y="973"/>
                    <a:pt x="517" y="1946"/>
                  </a:cubicBezTo>
                  <a:cubicBezTo>
                    <a:pt x="608" y="2250"/>
                    <a:pt x="639" y="2463"/>
                    <a:pt x="639" y="2493"/>
                  </a:cubicBezTo>
                  <a:lnTo>
                    <a:pt x="608" y="2493"/>
                  </a:lnTo>
                  <a:cubicBezTo>
                    <a:pt x="608" y="2493"/>
                    <a:pt x="548" y="2484"/>
                    <a:pt x="465" y="2484"/>
                  </a:cubicBezTo>
                  <a:cubicBezTo>
                    <a:pt x="285" y="2484"/>
                    <a:pt x="0" y="2527"/>
                    <a:pt x="0" y="2797"/>
                  </a:cubicBezTo>
                  <a:cubicBezTo>
                    <a:pt x="0" y="3223"/>
                    <a:pt x="2250" y="4621"/>
                    <a:pt x="3769" y="5198"/>
                  </a:cubicBezTo>
                  <a:cubicBezTo>
                    <a:pt x="3929" y="5262"/>
                    <a:pt x="4099" y="5291"/>
                    <a:pt x="4278" y="5291"/>
                  </a:cubicBezTo>
                  <a:cubicBezTo>
                    <a:pt x="5807" y="5291"/>
                    <a:pt x="7924" y="3173"/>
                    <a:pt x="8359" y="2493"/>
                  </a:cubicBezTo>
                  <a:cubicBezTo>
                    <a:pt x="8639" y="2033"/>
                    <a:pt x="8208" y="1941"/>
                    <a:pt x="7828" y="1941"/>
                  </a:cubicBezTo>
                  <a:cubicBezTo>
                    <a:pt x="7632" y="1941"/>
                    <a:pt x="7449" y="1966"/>
                    <a:pt x="7387" y="1976"/>
                  </a:cubicBezTo>
                  <a:cubicBezTo>
                    <a:pt x="7447" y="1247"/>
                    <a:pt x="7478" y="578"/>
                    <a:pt x="7569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Google Shape;3855;p80">
              <a:extLst>
                <a:ext uri="{FF2B5EF4-FFF2-40B4-BE49-F238E27FC236}">
                  <a16:creationId xmlns:a16="http://schemas.microsoft.com/office/drawing/2014/main" id="{4B9E3B85-887E-4C44-87F9-612274061A47}"/>
                </a:ext>
              </a:extLst>
            </p:cNvPr>
            <p:cNvSpPr/>
            <p:nvPr/>
          </p:nvSpPr>
          <p:spPr>
            <a:xfrm>
              <a:off x="-25360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434" y="0"/>
                  </a:moveTo>
                  <a:cubicBezTo>
                    <a:pt x="1576" y="0"/>
                    <a:pt x="719" y="254"/>
                    <a:pt x="0" y="755"/>
                  </a:cubicBezTo>
                  <a:cubicBezTo>
                    <a:pt x="160" y="1807"/>
                    <a:pt x="1008" y="2824"/>
                    <a:pt x="2621" y="2824"/>
                  </a:cubicBezTo>
                  <a:cubicBezTo>
                    <a:pt x="3153" y="2824"/>
                    <a:pt x="3768" y="2713"/>
                    <a:pt x="4469" y="2457"/>
                  </a:cubicBezTo>
                  <a:lnTo>
                    <a:pt x="4469" y="512"/>
                  </a:lnTo>
                  <a:cubicBezTo>
                    <a:pt x="3839" y="170"/>
                    <a:pt x="3136" y="0"/>
                    <a:pt x="2434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Google Shape;3856;p80">
              <a:extLst>
                <a:ext uri="{FF2B5EF4-FFF2-40B4-BE49-F238E27FC236}">
                  <a16:creationId xmlns:a16="http://schemas.microsoft.com/office/drawing/2014/main" id="{78628237-DF81-4C6A-B611-35978107D2D3}"/>
                </a:ext>
              </a:extLst>
            </p:cNvPr>
            <p:cNvSpPr/>
            <p:nvPr/>
          </p:nvSpPr>
          <p:spPr>
            <a:xfrm>
              <a:off x="-2539050" y="6627733"/>
              <a:ext cx="114775" cy="58925"/>
            </a:xfrm>
            <a:custGeom>
              <a:avLst/>
              <a:gdLst/>
              <a:ahLst/>
              <a:cxnLst/>
              <a:rect l="l" t="t" r="r" b="b"/>
              <a:pathLst>
                <a:path w="4591" h="2357" extrusionOk="0">
                  <a:moveTo>
                    <a:pt x="2384" y="1"/>
                  </a:moveTo>
                  <a:cubicBezTo>
                    <a:pt x="1927" y="1"/>
                    <a:pt x="1435" y="102"/>
                    <a:pt x="943" y="381"/>
                  </a:cubicBezTo>
                  <a:cubicBezTo>
                    <a:pt x="274" y="776"/>
                    <a:pt x="1" y="1567"/>
                    <a:pt x="122" y="2357"/>
                  </a:cubicBezTo>
                  <a:cubicBezTo>
                    <a:pt x="841" y="1856"/>
                    <a:pt x="1698" y="1602"/>
                    <a:pt x="2556" y="1602"/>
                  </a:cubicBezTo>
                  <a:cubicBezTo>
                    <a:pt x="3258" y="1602"/>
                    <a:pt x="3961" y="1772"/>
                    <a:pt x="4591" y="2114"/>
                  </a:cubicBezTo>
                  <a:lnTo>
                    <a:pt x="4591" y="746"/>
                  </a:lnTo>
                  <a:cubicBezTo>
                    <a:pt x="4591" y="746"/>
                    <a:pt x="3618" y="1"/>
                    <a:pt x="238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Google Shape;3857;p80">
              <a:extLst>
                <a:ext uri="{FF2B5EF4-FFF2-40B4-BE49-F238E27FC236}">
                  <a16:creationId xmlns:a16="http://schemas.microsoft.com/office/drawing/2014/main" id="{BBF121B5-C4FA-4B26-A05C-EE305FC13C17}"/>
                </a:ext>
              </a:extLst>
            </p:cNvPr>
            <p:cNvSpPr/>
            <p:nvPr/>
          </p:nvSpPr>
          <p:spPr>
            <a:xfrm>
              <a:off x="-2502575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177" y="0"/>
                  </a:moveTo>
                  <a:cubicBezTo>
                    <a:pt x="782" y="0"/>
                    <a:pt x="374" y="90"/>
                    <a:pt x="31" y="179"/>
                  </a:cubicBezTo>
                  <a:cubicBezTo>
                    <a:pt x="1" y="179"/>
                    <a:pt x="1" y="209"/>
                    <a:pt x="31" y="209"/>
                  </a:cubicBezTo>
                  <a:cubicBezTo>
                    <a:pt x="62" y="211"/>
                    <a:pt x="93" y="211"/>
                    <a:pt x="124" y="211"/>
                  </a:cubicBezTo>
                  <a:cubicBezTo>
                    <a:pt x="460" y="211"/>
                    <a:pt x="844" y="145"/>
                    <a:pt x="1208" y="145"/>
                  </a:cubicBezTo>
                  <a:cubicBezTo>
                    <a:pt x="1625" y="145"/>
                    <a:pt x="2016" y="232"/>
                    <a:pt x="2280" y="605"/>
                  </a:cubicBezTo>
                  <a:cubicBezTo>
                    <a:pt x="2615" y="1091"/>
                    <a:pt x="2554" y="1729"/>
                    <a:pt x="2584" y="2276"/>
                  </a:cubicBezTo>
                  <a:cubicBezTo>
                    <a:pt x="2584" y="2322"/>
                    <a:pt x="2622" y="2345"/>
                    <a:pt x="2660" y="2345"/>
                  </a:cubicBezTo>
                  <a:cubicBezTo>
                    <a:pt x="2698" y="2345"/>
                    <a:pt x="2736" y="2322"/>
                    <a:pt x="2736" y="2276"/>
                  </a:cubicBezTo>
                  <a:cubicBezTo>
                    <a:pt x="2767" y="1638"/>
                    <a:pt x="2767" y="848"/>
                    <a:pt x="2280" y="392"/>
                  </a:cubicBezTo>
                  <a:cubicBezTo>
                    <a:pt x="1986" y="97"/>
                    <a:pt x="1588" y="0"/>
                    <a:pt x="1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Google Shape;3858;p80">
              <a:extLst>
                <a:ext uri="{FF2B5EF4-FFF2-40B4-BE49-F238E27FC236}">
                  <a16:creationId xmlns:a16="http://schemas.microsoft.com/office/drawing/2014/main" id="{4CC74DDA-D7EE-4EB0-A535-4A18774EC107}"/>
                </a:ext>
              </a:extLst>
            </p:cNvPr>
            <p:cNvSpPr/>
            <p:nvPr/>
          </p:nvSpPr>
          <p:spPr>
            <a:xfrm>
              <a:off x="-2473700" y="6686163"/>
              <a:ext cx="40725" cy="24325"/>
            </a:xfrm>
            <a:custGeom>
              <a:avLst/>
              <a:gdLst/>
              <a:ahLst/>
              <a:cxnLst/>
              <a:rect l="l" t="t" r="r" b="b"/>
              <a:pathLst>
                <a:path w="1629" h="973" extrusionOk="0">
                  <a:moveTo>
                    <a:pt x="566" y="0"/>
                  </a:moveTo>
                  <a:cubicBezTo>
                    <a:pt x="401" y="0"/>
                    <a:pt x="230" y="58"/>
                    <a:pt x="62" y="193"/>
                  </a:cubicBezTo>
                  <a:cubicBezTo>
                    <a:pt x="1" y="254"/>
                    <a:pt x="62" y="314"/>
                    <a:pt x="122" y="314"/>
                  </a:cubicBezTo>
                  <a:cubicBezTo>
                    <a:pt x="283" y="241"/>
                    <a:pt x="430" y="196"/>
                    <a:pt x="569" y="196"/>
                  </a:cubicBezTo>
                  <a:cubicBezTo>
                    <a:pt x="720" y="196"/>
                    <a:pt x="862" y="249"/>
                    <a:pt x="1004" y="375"/>
                  </a:cubicBezTo>
                  <a:cubicBezTo>
                    <a:pt x="1186" y="527"/>
                    <a:pt x="1308" y="770"/>
                    <a:pt x="1460" y="953"/>
                  </a:cubicBezTo>
                  <a:cubicBezTo>
                    <a:pt x="1474" y="966"/>
                    <a:pt x="1490" y="972"/>
                    <a:pt x="1507" y="972"/>
                  </a:cubicBezTo>
                  <a:cubicBezTo>
                    <a:pt x="1566" y="972"/>
                    <a:pt x="1628" y="902"/>
                    <a:pt x="1581" y="831"/>
                  </a:cubicBezTo>
                  <a:cubicBezTo>
                    <a:pt x="1384" y="392"/>
                    <a:pt x="996" y="0"/>
                    <a:pt x="5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Google Shape;3859;p80">
              <a:extLst>
                <a:ext uri="{FF2B5EF4-FFF2-40B4-BE49-F238E27FC236}">
                  <a16:creationId xmlns:a16="http://schemas.microsoft.com/office/drawing/2014/main" id="{6F5FA213-082F-4674-979E-D23BEE293574}"/>
                </a:ext>
              </a:extLst>
            </p:cNvPr>
            <p:cNvSpPr/>
            <p:nvPr/>
          </p:nvSpPr>
          <p:spPr>
            <a:xfrm>
              <a:off x="-19182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035" y="0"/>
                  </a:moveTo>
                  <a:cubicBezTo>
                    <a:pt x="1332" y="0"/>
                    <a:pt x="629" y="170"/>
                    <a:pt x="0" y="512"/>
                  </a:cubicBezTo>
                  <a:lnTo>
                    <a:pt x="0" y="2457"/>
                  </a:lnTo>
                  <a:cubicBezTo>
                    <a:pt x="701" y="2713"/>
                    <a:pt x="1316" y="2824"/>
                    <a:pt x="1847" y="2824"/>
                  </a:cubicBezTo>
                  <a:cubicBezTo>
                    <a:pt x="3460" y="2824"/>
                    <a:pt x="4308" y="1807"/>
                    <a:pt x="4468" y="755"/>
                  </a:cubicBezTo>
                  <a:cubicBezTo>
                    <a:pt x="3749" y="254"/>
                    <a:pt x="2893" y="0"/>
                    <a:pt x="2035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Google Shape;3860;p80">
              <a:extLst>
                <a:ext uri="{FF2B5EF4-FFF2-40B4-BE49-F238E27FC236}">
                  <a16:creationId xmlns:a16="http://schemas.microsoft.com/office/drawing/2014/main" id="{5A64868F-A8F4-4D37-A247-C2F79B0E9F04}"/>
                </a:ext>
              </a:extLst>
            </p:cNvPr>
            <p:cNvSpPr/>
            <p:nvPr/>
          </p:nvSpPr>
          <p:spPr>
            <a:xfrm>
              <a:off x="-1918200" y="6627733"/>
              <a:ext cx="114750" cy="58925"/>
            </a:xfrm>
            <a:custGeom>
              <a:avLst/>
              <a:gdLst/>
              <a:ahLst/>
              <a:cxnLst/>
              <a:rect l="l" t="t" r="r" b="b"/>
              <a:pathLst>
                <a:path w="4590" h="2357" extrusionOk="0">
                  <a:moveTo>
                    <a:pt x="2207" y="1"/>
                  </a:moveTo>
                  <a:cubicBezTo>
                    <a:pt x="972" y="1"/>
                    <a:pt x="0" y="746"/>
                    <a:pt x="0" y="746"/>
                  </a:cubicBezTo>
                  <a:lnTo>
                    <a:pt x="0" y="2114"/>
                  </a:lnTo>
                  <a:cubicBezTo>
                    <a:pt x="629" y="1772"/>
                    <a:pt x="1332" y="1602"/>
                    <a:pt x="2035" y="1602"/>
                  </a:cubicBezTo>
                  <a:cubicBezTo>
                    <a:pt x="2893" y="1602"/>
                    <a:pt x="3749" y="1856"/>
                    <a:pt x="4468" y="2357"/>
                  </a:cubicBezTo>
                  <a:cubicBezTo>
                    <a:pt x="4590" y="1567"/>
                    <a:pt x="4316" y="776"/>
                    <a:pt x="3648" y="381"/>
                  </a:cubicBezTo>
                  <a:cubicBezTo>
                    <a:pt x="3155" y="102"/>
                    <a:pt x="2663" y="1"/>
                    <a:pt x="22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Google Shape;3861;p80">
              <a:extLst>
                <a:ext uri="{FF2B5EF4-FFF2-40B4-BE49-F238E27FC236}">
                  <a16:creationId xmlns:a16="http://schemas.microsoft.com/office/drawing/2014/main" id="{AACE3853-1AA5-4906-A9D9-3254C61B38F5}"/>
                </a:ext>
              </a:extLst>
            </p:cNvPr>
            <p:cNvSpPr/>
            <p:nvPr/>
          </p:nvSpPr>
          <p:spPr>
            <a:xfrm>
              <a:off x="-1909100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591" y="0"/>
                  </a:moveTo>
                  <a:cubicBezTo>
                    <a:pt x="1179" y="0"/>
                    <a:pt x="782" y="97"/>
                    <a:pt x="487" y="392"/>
                  </a:cubicBezTo>
                  <a:cubicBezTo>
                    <a:pt x="1" y="878"/>
                    <a:pt x="1" y="1638"/>
                    <a:pt x="31" y="2276"/>
                  </a:cubicBezTo>
                  <a:cubicBezTo>
                    <a:pt x="31" y="2322"/>
                    <a:pt x="69" y="2345"/>
                    <a:pt x="107" y="2345"/>
                  </a:cubicBezTo>
                  <a:cubicBezTo>
                    <a:pt x="145" y="2345"/>
                    <a:pt x="183" y="2322"/>
                    <a:pt x="183" y="2276"/>
                  </a:cubicBezTo>
                  <a:cubicBezTo>
                    <a:pt x="214" y="1729"/>
                    <a:pt x="153" y="1091"/>
                    <a:pt x="487" y="605"/>
                  </a:cubicBezTo>
                  <a:cubicBezTo>
                    <a:pt x="746" y="225"/>
                    <a:pt x="1125" y="133"/>
                    <a:pt x="1532" y="133"/>
                  </a:cubicBezTo>
                  <a:cubicBezTo>
                    <a:pt x="1907" y="133"/>
                    <a:pt x="2305" y="211"/>
                    <a:pt x="2651" y="211"/>
                  </a:cubicBezTo>
                  <a:cubicBezTo>
                    <a:pt x="2680" y="211"/>
                    <a:pt x="2708" y="211"/>
                    <a:pt x="2736" y="209"/>
                  </a:cubicBezTo>
                  <a:cubicBezTo>
                    <a:pt x="2767" y="209"/>
                    <a:pt x="2767" y="179"/>
                    <a:pt x="2736" y="179"/>
                  </a:cubicBezTo>
                  <a:cubicBezTo>
                    <a:pt x="2394" y="90"/>
                    <a:pt x="1986" y="0"/>
                    <a:pt x="1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Google Shape;3862;p80">
              <a:extLst>
                <a:ext uri="{FF2B5EF4-FFF2-40B4-BE49-F238E27FC236}">
                  <a16:creationId xmlns:a16="http://schemas.microsoft.com/office/drawing/2014/main" id="{5D4584D4-F62B-4B10-A9F8-8723384A6E7C}"/>
                </a:ext>
              </a:extLst>
            </p:cNvPr>
            <p:cNvSpPr/>
            <p:nvPr/>
          </p:nvSpPr>
          <p:spPr>
            <a:xfrm>
              <a:off x="-1909500" y="6686163"/>
              <a:ext cx="40700" cy="24325"/>
            </a:xfrm>
            <a:custGeom>
              <a:avLst/>
              <a:gdLst/>
              <a:ahLst/>
              <a:cxnLst/>
              <a:rect l="l" t="t" r="r" b="b"/>
              <a:pathLst>
                <a:path w="1628" h="973" extrusionOk="0">
                  <a:moveTo>
                    <a:pt x="1063" y="0"/>
                  </a:moveTo>
                  <a:cubicBezTo>
                    <a:pt x="633" y="0"/>
                    <a:pt x="245" y="392"/>
                    <a:pt x="47" y="831"/>
                  </a:cubicBezTo>
                  <a:cubicBezTo>
                    <a:pt x="0" y="902"/>
                    <a:pt x="62" y="972"/>
                    <a:pt x="121" y="972"/>
                  </a:cubicBezTo>
                  <a:cubicBezTo>
                    <a:pt x="138" y="972"/>
                    <a:pt x="155" y="966"/>
                    <a:pt x="169" y="953"/>
                  </a:cubicBezTo>
                  <a:cubicBezTo>
                    <a:pt x="321" y="770"/>
                    <a:pt x="442" y="558"/>
                    <a:pt x="625" y="375"/>
                  </a:cubicBezTo>
                  <a:cubicBezTo>
                    <a:pt x="767" y="249"/>
                    <a:pt x="909" y="196"/>
                    <a:pt x="1060" y="196"/>
                  </a:cubicBezTo>
                  <a:cubicBezTo>
                    <a:pt x="1199" y="196"/>
                    <a:pt x="1346" y="241"/>
                    <a:pt x="1506" y="314"/>
                  </a:cubicBezTo>
                  <a:cubicBezTo>
                    <a:pt x="1567" y="314"/>
                    <a:pt x="1628" y="254"/>
                    <a:pt x="1567" y="193"/>
                  </a:cubicBezTo>
                  <a:cubicBezTo>
                    <a:pt x="1398" y="58"/>
                    <a:pt x="1227" y="0"/>
                    <a:pt x="10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Google Shape;3863;p80">
              <a:extLst>
                <a:ext uri="{FF2B5EF4-FFF2-40B4-BE49-F238E27FC236}">
                  <a16:creationId xmlns:a16="http://schemas.microsoft.com/office/drawing/2014/main" id="{49469B7A-1561-4297-9E3D-3059A0EE2F5A}"/>
                </a:ext>
              </a:extLst>
            </p:cNvPr>
            <p:cNvSpPr/>
            <p:nvPr/>
          </p:nvSpPr>
          <p:spPr>
            <a:xfrm>
              <a:off x="-2436575" y="6371738"/>
              <a:ext cx="540425" cy="509925"/>
            </a:xfrm>
            <a:custGeom>
              <a:avLst/>
              <a:gdLst/>
              <a:ahLst/>
              <a:cxnLst/>
              <a:rect l="l" t="t" r="r" b="b"/>
              <a:pathLst>
                <a:path w="21617" h="20397" extrusionOk="0">
                  <a:moveTo>
                    <a:pt x="8142" y="0"/>
                  </a:moveTo>
                  <a:cubicBezTo>
                    <a:pt x="3906" y="0"/>
                    <a:pt x="1" y="2158"/>
                    <a:pt x="188" y="10247"/>
                  </a:cubicBezTo>
                  <a:cubicBezTo>
                    <a:pt x="188" y="10247"/>
                    <a:pt x="96" y="14046"/>
                    <a:pt x="1008" y="15961"/>
                  </a:cubicBezTo>
                  <a:cubicBezTo>
                    <a:pt x="1920" y="17846"/>
                    <a:pt x="4990" y="19943"/>
                    <a:pt x="9094" y="20338"/>
                  </a:cubicBezTo>
                  <a:cubicBezTo>
                    <a:pt x="9534" y="20377"/>
                    <a:pt x="9990" y="20397"/>
                    <a:pt x="10454" y="20397"/>
                  </a:cubicBezTo>
                  <a:cubicBezTo>
                    <a:pt x="14317" y="20397"/>
                    <a:pt x="18772" y="19046"/>
                    <a:pt x="19884" y="16387"/>
                  </a:cubicBezTo>
                  <a:cubicBezTo>
                    <a:pt x="21130" y="13408"/>
                    <a:pt x="21617" y="11372"/>
                    <a:pt x="21252" y="8362"/>
                  </a:cubicBezTo>
                  <a:cubicBezTo>
                    <a:pt x="20857" y="5323"/>
                    <a:pt x="20705" y="3985"/>
                    <a:pt x="17908" y="2618"/>
                  </a:cubicBezTo>
                  <a:cubicBezTo>
                    <a:pt x="16528" y="1965"/>
                    <a:pt x="12184" y="0"/>
                    <a:pt x="814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Google Shape;3864;p80">
              <a:extLst>
                <a:ext uri="{FF2B5EF4-FFF2-40B4-BE49-F238E27FC236}">
                  <a16:creationId xmlns:a16="http://schemas.microsoft.com/office/drawing/2014/main" id="{333E79EC-2237-4E5E-8127-434AA2178823}"/>
                </a:ext>
              </a:extLst>
            </p:cNvPr>
            <p:cNvSpPr/>
            <p:nvPr/>
          </p:nvSpPr>
          <p:spPr>
            <a:xfrm>
              <a:off x="-2189500" y="6627588"/>
              <a:ext cx="38025" cy="65200"/>
            </a:xfrm>
            <a:custGeom>
              <a:avLst/>
              <a:gdLst/>
              <a:ahLst/>
              <a:cxnLst/>
              <a:rect l="l" t="t" r="r" b="b"/>
              <a:pathLst>
                <a:path w="1521" h="2608" extrusionOk="0">
                  <a:moveTo>
                    <a:pt x="369" y="0"/>
                  </a:moveTo>
                  <a:cubicBezTo>
                    <a:pt x="348" y="0"/>
                    <a:pt x="326" y="22"/>
                    <a:pt x="305" y="43"/>
                  </a:cubicBezTo>
                  <a:cubicBezTo>
                    <a:pt x="214" y="347"/>
                    <a:pt x="183" y="712"/>
                    <a:pt x="122" y="1046"/>
                  </a:cubicBezTo>
                  <a:cubicBezTo>
                    <a:pt x="62" y="1290"/>
                    <a:pt x="1" y="1533"/>
                    <a:pt x="122" y="1745"/>
                  </a:cubicBezTo>
                  <a:cubicBezTo>
                    <a:pt x="183" y="1928"/>
                    <a:pt x="335" y="2019"/>
                    <a:pt x="518" y="2019"/>
                  </a:cubicBezTo>
                  <a:cubicBezTo>
                    <a:pt x="609" y="2019"/>
                    <a:pt x="670" y="1958"/>
                    <a:pt x="761" y="1897"/>
                  </a:cubicBezTo>
                  <a:cubicBezTo>
                    <a:pt x="791" y="1867"/>
                    <a:pt x="852" y="1806"/>
                    <a:pt x="913" y="1806"/>
                  </a:cubicBezTo>
                  <a:cubicBezTo>
                    <a:pt x="962" y="1767"/>
                    <a:pt x="1002" y="1747"/>
                    <a:pt x="1032" y="1747"/>
                  </a:cubicBezTo>
                  <a:cubicBezTo>
                    <a:pt x="1095" y="1747"/>
                    <a:pt x="1116" y="1834"/>
                    <a:pt x="1095" y="2019"/>
                  </a:cubicBezTo>
                  <a:cubicBezTo>
                    <a:pt x="1277" y="2232"/>
                    <a:pt x="1217" y="2353"/>
                    <a:pt x="973" y="2414"/>
                  </a:cubicBezTo>
                  <a:cubicBezTo>
                    <a:pt x="867" y="2441"/>
                    <a:pt x="900" y="2607"/>
                    <a:pt x="992" y="2607"/>
                  </a:cubicBezTo>
                  <a:cubicBezTo>
                    <a:pt x="1005" y="2607"/>
                    <a:pt x="1019" y="2604"/>
                    <a:pt x="1034" y="2597"/>
                  </a:cubicBezTo>
                  <a:cubicBezTo>
                    <a:pt x="1277" y="2505"/>
                    <a:pt x="1521" y="2262"/>
                    <a:pt x="1521" y="1958"/>
                  </a:cubicBezTo>
                  <a:cubicBezTo>
                    <a:pt x="1492" y="1759"/>
                    <a:pt x="1304" y="1560"/>
                    <a:pt x="1106" y="1560"/>
                  </a:cubicBezTo>
                  <a:cubicBezTo>
                    <a:pt x="1092" y="1560"/>
                    <a:pt x="1078" y="1561"/>
                    <a:pt x="1065" y="1563"/>
                  </a:cubicBezTo>
                  <a:cubicBezTo>
                    <a:pt x="882" y="1563"/>
                    <a:pt x="822" y="1685"/>
                    <a:pt x="670" y="1745"/>
                  </a:cubicBezTo>
                  <a:cubicBezTo>
                    <a:pt x="591" y="1781"/>
                    <a:pt x="525" y="1796"/>
                    <a:pt x="471" y="1796"/>
                  </a:cubicBezTo>
                  <a:cubicBezTo>
                    <a:pt x="148" y="1796"/>
                    <a:pt x="222" y="1250"/>
                    <a:pt x="274" y="1016"/>
                  </a:cubicBezTo>
                  <a:cubicBezTo>
                    <a:pt x="335" y="742"/>
                    <a:pt x="548" y="286"/>
                    <a:pt x="396" y="13"/>
                  </a:cubicBezTo>
                  <a:cubicBezTo>
                    <a:pt x="387" y="4"/>
                    <a:pt x="378" y="0"/>
                    <a:pt x="3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Google Shape;3865;p80">
              <a:extLst>
                <a:ext uri="{FF2B5EF4-FFF2-40B4-BE49-F238E27FC236}">
                  <a16:creationId xmlns:a16="http://schemas.microsoft.com/office/drawing/2014/main" id="{EDC5B9A2-88B0-430E-8E4C-347C75BD8B28}"/>
                </a:ext>
              </a:extLst>
            </p:cNvPr>
            <p:cNvSpPr/>
            <p:nvPr/>
          </p:nvSpPr>
          <p:spPr>
            <a:xfrm>
              <a:off x="-2212300" y="6699663"/>
              <a:ext cx="85900" cy="32400"/>
            </a:xfrm>
            <a:custGeom>
              <a:avLst/>
              <a:gdLst/>
              <a:ahLst/>
              <a:cxnLst/>
              <a:rect l="l" t="t" r="r" b="b"/>
              <a:pathLst>
                <a:path w="3436" h="1296" extrusionOk="0">
                  <a:moveTo>
                    <a:pt x="3304" y="1"/>
                  </a:moveTo>
                  <a:cubicBezTo>
                    <a:pt x="3254" y="1"/>
                    <a:pt x="3206" y="25"/>
                    <a:pt x="3193" y="78"/>
                  </a:cubicBezTo>
                  <a:cubicBezTo>
                    <a:pt x="3071" y="808"/>
                    <a:pt x="2372" y="1081"/>
                    <a:pt x="1673" y="1081"/>
                  </a:cubicBezTo>
                  <a:cubicBezTo>
                    <a:pt x="1034" y="1051"/>
                    <a:pt x="578" y="838"/>
                    <a:pt x="214" y="321"/>
                  </a:cubicBezTo>
                  <a:cubicBezTo>
                    <a:pt x="214" y="306"/>
                    <a:pt x="206" y="299"/>
                    <a:pt x="195" y="299"/>
                  </a:cubicBezTo>
                  <a:cubicBezTo>
                    <a:pt x="183" y="299"/>
                    <a:pt x="168" y="306"/>
                    <a:pt x="153" y="321"/>
                  </a:cubicBezTo>
                  <a:cubicBezTo>
                    <a:pt x="1" y="1021"/>
                    <a:pt x="1247" y="1264"/>
                    <a:pt x="1673" y="1294"/>
                  </a:cubicBezTo>
                  <a:cubicBezTo>
                    <a:pt x="1705" y="1295"/>
                    <a:pt x="1738" y="1296"/>
                    <a:pt x="1771" y="1296"/>
                  </a:cubicBezTo>
                  <a:cubicBezTo>
                    <a:pt x="2534" y="1296"/>
                    <a:pt x="3348" y="954"/>
                    <a:pt x="3436" y="109"/>
                  </a:cubicBezTo>
                  <a:cubicBezTo>
                    <a:pt x="3436" y="40"/>
                    <a:pt x="3369" y="1"/>
                    <a:pt x="33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Google Shape;3866;p80">
              <a:extLst>
                <a:ext uri="{FF2B5EF4-FFF2-40B4-BE49-F238E27FC236}">
                  <a16:creationId xmlns:a16="http://schemas.microsoft.com/office/drawing/2014/main" id="{30E4BEDC-E8DA-4AD5-A182-E0C9CDC438F0}"/>
                </a:ext>
              </a:extLst>
            </p:cNvPr>
            <p:cNvSpPr/>
            <p:nvPr/>
          </p:nvSpPr>
          <p:spPr>
            <a:xfrm>
              <a:off x="-2350600" y="6548788"/>
              <a:ext cx="50950" cy="35900"/>
            </a:xfrm>
            <a:custGeom>
              <a:avLst/>
              <a:gdLst/>
              <a:ahLst/>
              <a:cxnLst/>
              <a:rect l="l" t="t" r="r" b="b"/>
              <a:pathLst>
                <a:path w="2038" h="1436" extrusionOk="0">
                  <a:moveTo>
                    <a:pt x="1832" y="0"/>
                  </a:moveTo>
                  <a:cubicBezTo>
                    <a:pt x="1135" y="0"/>
                    <a:pt x="147" y="700"/>
                    <a:pt x="1" y="1372"/>
                  </a:cubicBezTo>
                  <a:cubicBezTo>
                    <a:pt x="1" y="1409"/>
                    <a:pt x="24" y="1435"/>
                    <a:pt x="49" y="1435"/>
                  </a:cubicBezTo>
                  <a:cubicBezTo>
                    <a:pt x="64" y="1435"/>
                    <a:pt x="81" y="1425"/>
                    <a:pt x="92" y="1402"/>
                  </a:cubicBezTo>
                  <a:cubicBezTo>
                    <a:pt x="578" y="733"/>
                    <a:pt x="1126" y="338"/>
                    <a:pt x="1946" y="186"/>
                  </a:cubicBezTo>
                  <a:cubicBezTo>
                    <a:pt x="2037" y="156"/>
                    <a:pt x="2007" y="4"/>
                    <a:pt x="1916" y="4"/>
                  </a:cubicBezTo>
                  <a:cubicBezTo>
                    <a:pt x="1888" y="1"/>
                    <a:pt x="1860" y="0"/>
                    <a:pt x="183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Google Shape;3867;p80">
              <a:extLst>
                <a:ext uri="{FF2B5EF4-FFF2-40B4-BE49-F238E27FC236}">
                  <a16:creationId xmlns:a16="http://schemas.microsoft.com/office/drawing/2014/main" id="{BB2CB66C-010A-4E9C-B544-E39E07324C19}"/>
                </a:ext>
              </a:extLst>
            </p:cNvPr>
            <p:cNvSpPr/>
            <p:nvPr/>
          </p:nvSpPr>
          <p:spPr>
            <a:xfrm>
              <a:off x="-2048900" y="6542963"/>
              <a:ext cx="55000" cy="24875"/>
            </a:xfrm>
            <a:custGeom>
              <a:avLst/>
              <a:gdLst/>
              <a:ahLst/>
              <a:cxnLst/>
              <a:rect l="l" t="t" r="r" b="b"/>
              <a:pathLst>
                <a:path w="2200" h="995" extrusionOk="0">
                  <a:moveTo>
                    <a:pt x="337" y="1"/>
                  </a:moveTo>
                  <a:cubicBezTo>
                    <a:pt x="241" y="1"/>
                    <a:pt x="148" y="8"/>
                    <a:pt x="61" y="24"/>
                  </a:cubicBezTo>
                  <a:cubicBezTo>
                    <a:pt x="0" y="54"/>
                    <a:pt x="0" y="115"/>
                    <a:pt x="61" y="146"/>
                  </a:cubicBezTo>
                  <a:cubicBezTo>
                    <a:pt x="760" y="298"/>
                    <a:pt x="1429" y="419"/>
                    <a:pt x="1976" y="966"/>
                  </a:cubicBezTo>
                  <a:cubicBezTo>
                    <a:pt x="1995" y="986"/>
                    <a:pt x="2017" y="994"/>
                    <a:pt x="2039" y="994"/>
                  </a:cubicBezTo>
                  <a:cubicBezTo>
                    <a:pt x="2121" y="994"/>
                    <a:pt x="2199" y="880"/>
                    <a:pt x="2128" y="784"/>
                  </a:cubicBezTo>
                  <a:cubicBezTo>
                    <a:pt x="1758" y="335"/>
                    <a:pt x="975" y="1"/>
                    <a:pt x="33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Google Shape;3868;p80">
              <a:extLst>
                <a:ext uri="{FF2B5EF4-FFF2-40B4-BE49-F238E27FC236}">
                  <a16:creationId xmlns:a16="http://schemas.microsoft.com/office/drawing/2014/main" id="{DE5643B0-F41B-49B3-87D1-E9FFFA3A9DAC}"/>
                </a:ext>
              </a:extLst>
            </p:cNvPr>
            <p:cNvSpPr/>
            <p:nvPr/>
          </p:nvSpPr>
          <p:spPr>
            <a:xfrm>
              <a:off x="-2358200" y="6708438"/>
              <a:ext cx="100350" cy="94250"/>
            </a:xfrm>
            <a:custGeom>
              <a:avLst/>
              <a:gdLst/>
              <a:ahLst/>
              <a:cxnLst/>
              <a:rect l="l" t="t" r="r" b="b"/>
              <a:pathLst>
                <a:path w="4014" h="3770" extrusionOk="0">
                  <a:moveTo>
                    <a:pt x="2007" y="1"/>
                  </a:moveTo>
                  <a:cubicBezTo>
                    <a:pt x="913" y="1"/>
                    <a:pt x="1" y="822"/>
                    <a:pt x="1" y="1885"/>
                  </a:cubicBezTo>
                  <a:cubicBezTo>
                    <a:pt x="1" y="2919"/>
                    <a:pt x="913" y="3770"/>
                    <a:pt x="2007" y="3770"/>
                  </a:cubicBezTo>
                  <a:cubicBezTo>
                    <a:pt x="3132" y="3770"/>
                    <a:pt x="4013" y="2919"/>
                    <a:pt x="4013" y="1885"/>
                  </a:cubicBezTo>
                  <a:cubicBezTo>
                    <a:pt x="4013" y="852"/>
                    <a:pt x="3132" y="1"/>
                    <a:pt x="20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Google Shape;3869;p80">
              <a:extLst>
                <a:ext uri="{FF2B5EF4-FFF2-40B4-BE49-F238E27FC236}">
                  <a16:creationId xmlns:a16="http://schemas.microsoft.com/office/drawing/2014/main" id="{1FD55BFF-D240-48A7-8304-A72D017CA05A}"/>
                </a:ext>
              </a:extLst>
            </p:cNvPr>
            <p:cNvSpPr/>
            <p:nvPr/>
          </p:nvSpPr>
          <p:spPr>
            <a:xfrm>
              <a:off x="-2083100" y="6708438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2006" y="1"/>
                  </a:moveTo>
                  <a:cubicBezTo>
                    <a:pt x="882" y="1"/>
                    <a:pt x="0" y="822"/>
                    <a:pt x="0" y="1885"/>
                  </a:cubicBezTo>
                  <a:cubicBezTo>
                    <a:pt x="0" y="2919"/>
                    <a:pt x="882" y="3770"/>
                    <a:pt x="2006" y="3770"/>
                  </a:cubicBezTo>
                  <a:cubicBezTo>
                    <a:pt x="3101" y="3770"/>
                    <a:pt x="4012" y="2919"/>
                    <a:pt x="4012" y="1885"/>
                  </a:cubicBezTo>
                  <a:cubicBezTo>
                    <a:pt x="4012" y="852"/>
                    <a:pt x="3101" y="1"/>
                    <a:pt x="2006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Google Shape;3870;p80">
              <a:extLst>
                <a:ext uri="{FF2B5EF4-FFF2-40B4-BE49-F238E27FC236}">
                  <a16:creationId xmlns:a16="http://schemas.microsoft.com/office/drawing/2014/main" id="{D52AA183-0BA5-44CA-9552-4DB6CAC713CE}"/>
                </a:ext>
              </a:extLst>
            </p:cNvPr>
            <p:cNvSpPr/>
            <p:nvPr/>
          </p:nvSpPr>
          <p:spPr>
            <a:xfrm>
              <a:off x="-2179400" y="6739938"/>
              <a:ext cx="29150" cy="6925"/>
            </a:xfrm>
            <a:custGeom>
              <a:avLst/>
              <a:gdLst/>
              <a:ahLst/>
              <a:cxnLst/>
              <a:rect l="l" t="t" r="r" b="b"/>
              <a:pathLst>
                <a:path w="1166" h="277" extrusionOk="0">
                  <a:moveTo>
                    <a:pt x="1075" y="1"/>
                  </a:moveTo>
                  <a:cubicBezTo>
                    <a:pt x="1060" y="1"/>
                    <a:pt x="1043" y="6"/>
                    <a:pt x="1025" y="17"/>
                  </a:cubicBezTo>
                  <a:cubicBezTo>
                    <a:pt x="830" y="89"/>
                    <a:pt x="665" y="118"/>
                    <a:pt x="489" y="118"/>
                  </a:cubicBezTo>
                  <a:cubicBezTo>
                    <a:pt x="364" y="118"/>
                    <a:pt x="234" y="103"/>
                    <a:pt x="83" y="78"/>
                  </a:cubicBezTo>
                  <a:cubicBezTo>
                    <a:pt x="75" y="74"/>
                    <a:pt x="67" y="72"/>
                    <a:pt x="60" y="72"/>
                  </a:cubicBezTo>
                  <a:cubicBezTo>
                    <a:pt x="16" y="72"/>
                    <a:pt x="0" y="143"/>
                    <a:pt x="53" y="169"/>
                  </a:cubicBezTo>
                  <a:cubicBezTo>
                    <a:pt x="192" y="239"/>
                    <a:pt x="363" y="277"/>
                    <a:pt x="537" y="277"/>
                  </a:cubicBezTo>
                  <a:cubicBezTo>
                    <a:pt x="743" y="277"/>
                    <a:pt x="952" y="224"/>
                    <a:pt x="1117" y="109"/>
                  </a:cubicBezTo>
                  <a:cubicBezTo>
                    <a:pt x="1166" y="84"/>
                    <a:pt x="1136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Google Shape;3871;p80">
              <a:extLst>
                <a:ext uri="{FF2B5EF4-FFF2-40B4-BE49-F238E27FC236}">
                  <a16:creationId xmlns:a16="http://schemas.microsoft.com/office/drawing/2014/main" id="{19EF82DE-C3AD-4A1D-98BA-4885C976E423}"/>
                </a:ext>
              </a:extLst>
            </p:cNvPr>
            <p:cNvSpPr/>
            <p:nvPr/>
          </p:nvSpPr>
          <p:spPr>
            <a:xfrm>
              <a:off x="-2096775" y="6612513"/>
              <a:ext cx="74900" cy="59100"/>
            </a:xfrm>
            <a:custGeom>
              <a:avLst/>
              <a:gdLst/>
              <a:ahLst/>
              <a:cxnLst/>
              <a:rect l="l" t="t" r="r" b="b"/>
              <a:pathLst>
                <a:path w="2996" h="2364" extrusionOk="0">
                  <a:moveTo>
                    <a:pt x="1604" y="1"/>
                  </a:moveTo>
                  <a:cubicBezTo>
                    <a:pt x="1557" y="1"/>
                    <a:pt x="1509" y="3"/>
                    <a:pt x="1459" y="8"/>
                  </a:cubicBezTo>
                  <a:cubicBezTo>
                    <a:pt x="426" y="130"/>
                    <a:pt x="0" y="1437"/>
                    <a:pt x="0" y="2318"/>
                  </a:cubicBezTo>
                  <a:cubicBezTo>
                    <a:pt x="0" y="2348"/>
                    <a:pt x="30" y="2364"/>
                    <a:pt x="65" y="2364"/>
                  </a:cubicBezTo>
                  <a:cubicBezTo>
                    <a:pt x="99" y="2364"/>
                    <a:pt x="137" y="2348"/>
                    <a:pt x="152" y="2318"/>
                  </a:cubicBezTo>
                  <a:cubicBezTo>
                    <a:pt x="213" y="1558"/>
                    <a:pt x="547" y="282"/>
                    <a:pt x="1459" y="221"/>
                  </a:cubicBezTo>
                  <a:cubicBezTo>
                    <a:pt x="1499" y="218"/>
                    <a:pt x="1537" y="216"/>
                    <a:pt x="1574" y="216"/>
                  </a:cubicBezTo>
                  <a:cubicBezTo>
                    <a:pt x="2641" y="216"/>
                    <a:pt x="2591" y="1463"/>
                    <a:pt x="2797" y="2227"/>
                  </a:cubicBezTo>
                  <a:cubicBezTo>
                    <a:pt x="2811" y="2269"/>
                    <a:pt x="2857" y="2292"/>
                    <a:pt x="2901" y="2292"/>
                  </a:cubicBezTo>
                  <a:cubicBezTo>
                    <a:pt x="2950" y="2292"/>
                    <a:pt x="2995" y="2262"/>
                    <a:pt x="2979" y="2197"/>
                  </a:cubicBezTo>
                  <a:cubicBezTo>
                    <a:pt x="2921" y="1322"/>
                    <a:pt x="2695" y="1"/>
                    <a:pt x="16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Google Shape;3872;p80">
              <a:extLst>
                <a:ext uri="{FF2B5EF4-FFF2-40B4-BE49-F238E27FC236}">
                  <a16:creationId xmlns:a16="http://schemas.microsoft.com/office/drawing/2014/main" id="{E2D1B7E6-F9BD-4722-847B-BCD6885A3A51}"/>
                </a:ext>
              </a:extLst>
            </p:cNvPr>
            <p:cNvSpPr/>
            <p:nvPr/>
          </p:nvSpPr>
          <p:spPr>
            <a:xfrm>
              <a:off x="-2311825" y="6612513"/>
              <a:ext cx="75250" cy="59100"/>
            </a:xfrm>
            <a:custGeom>
              <a:avLst/>
              <a:gdLst/>
              <a:ahLst/>
              <a:cxnLst/>
              <a:rect l="l" t="t" r="r" b="b"/>
              <a:pathLst>
                <a:path w="3010" h="2364" extrusionOk="0">
                  <a:moveTo>
                    <a:pt x="1405" y="1"/>
                  </a:moveTo>
                  <a:cubicBezTo>
                    <a:pt x="315" y="1"/>
                    <a:pt x="88" y="1322"/>
                    <a:pt x="0" y="2197"/>
                  </a:cubicBezTo>
                  <a:cubicBezTo>
                    <a:pt x="0" y="2249"/>
                    <a:pt x="62" y="2282"/>
                    <a:pt x="113" y="2282"/>
                  </a:cubicBezTo>
                  <a:cubicBezTo>
                    <a:pt x="150" y="2282"/>
                    <a:pt x="182" y="2265"/>
                    <a:pt x="182" y="2227"/>
                  </a:cubicBezTo>
                  <a:cubicBezTo>
                    <a:pt x="415" y="1471"/>
                    <a:pt x="370" y="213"/>
                    <a:pt x="1378" y="213"/>
                  </a:cubicBezTo>
                  <a:cubicBezTo>
                    <a:pt x="1423" y="213"/>
                    <a:pt x="1470" y="216"/>
                    <a:pt x="1520" y="221"/>
                  </a:cubicBezTo>
                  <a:cubicBezTo>
                    <a:pt x="2462" y="282"/>
                    <a:pt x="2766" y="1558"/>
                    <a:pt x="2857" y="2318"/>
                  </a:cubicBezTo>
                  <a:cubicBezTo>
                    <a:pt x="2857" y="2348"/>
                    <a:pt x="2888" y="2364"/>
                    <a:pt x="2918" y="2364"/>
                  </a:cubicBezTo>
                  <a:cubicBezTo>
                    <a:pt x="2948" y="2364"/>
                    <a:pt x="2979" y="2348"/>
                    <a:pt x="2979" y="2318"/>
                  </a:cubicBezTo>
                  <a:cubicBezTo>
                    <a:pt x="3009" y="1437"/>
                    <a:pt x="2553" y="130"/>
                    <a:pt x="1550" y="8"/>
                  </a:cubicBezTo>
                  <a:cubicBezTo>
                    <a:pt x="1500" y="3"/>
                    <a:pt x="1452" y="1"/>
                    <a:pt x="14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Google Shape;3873;p80">
              <a:extLst>
                <a:ext uri="{FF2B5EF4-FFF2-40B4-BE49-F238E27FC236}">
                  <a16:creationId xmlns:a16="http://schemas.microsoft.com/office/drawing/2014/main" id="{262DBE93-D54E-48F1-AD45-76BEE7D6B93E}"/>
                </a:ext>
              </a:extLst>
            </p:cNvPr>
            <p:cNvSpPr/>
            <p:nvPr/>
          </p:nvSpPr>
          <p:spPr>
            <a:xfrm>
              <a:off x="-2382500" y="6557238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57" y="365"/>
                  </a:moveTo>
                  <a:cubicBezTo>
                    <a:pt x="5320" y="365"/>
                    <a:pt x="6748" y="1793"/>
                    <a:pt x="6748" y="3556"/>
                  </a:cubicBezTo>
                  <a:cubicBezTo>
                    <a:pt x="6779" y="5319"/>
                    <a:pt x="5320" y="6748"/>
                    <a:pt x="355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65"/>
                    <a:pt x="3557" y="365"/>
                  </a:cubicBezTo>
                  <a:close/>
                  <a:moveTo>
                    <a:pt x="13374" y="365"/>
                  </a:moveTo>
                  <a:cubicBezTo>
                    <a:pt x="15137" y="365"/>
                    <a:pt x="16566" y="1793"/>
                    <a:pt x="16566" y="3556"/>
                  </a:cubicBezTo>
                  <a:cubicBezTo>
                    <a:pt x="16566" y="5319"/>
                    <a:pt x="15137" y="6748"/>
                    <a:pt x="13374" y="6748"/>
                  </a:cubicBezTo>
                  <a:cubicBezTo>
                    <a:pt x="11611" y="6748"/>
                    <a:pt x="10183" y="5319"/>
                    <a:pt x="10183" y="3556"/>
                  </a:cubicBezTo>
                  <a:cubicBezTo>
                    <a:pt x="10183" y="1793"/>
                    <a:pt x="11611" y="365"/>
                    <a:pt x="13374" y="365"/>
                  </a:cubicBezTo>
                  <a:close/>
                  <a:moveTo>
                    <a:pt x="3557" y="0"/>
                  </a:moveTo>
                  <a:cubicBezTo>
                    <a:pt x="1611" y="0"/>
                    <a:pt x="0" y="1581"/>
                    <a:pt x="0" y="3556"/>
                  </a:cubicBezTo>
                  <a:cubicBezTo>
                    <a:pt x="0" y="5532"/>
                    <a:pt x="1611" y="7113"/>
                    <a:pt x="3557" y="7113"/>
                  </a:cubicBezTo>
                  <a:cubicBezTo>
                    <a:pt x="5411" y="7113"/>
                    <a:pt x="6931" y="5715"/>
                    <a:pt x="7113" y="3891"/>
                  </a:cubicBezTo>
                  <a:cubicBezTo>
                    <a:pt x="7222" y="3781"/>
                    <a:pt x="7572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1" y="5775"/>
                    <a:pt x="11551" y="7113"/>
                    <a:pt x="13374" y="7113"/>
                  </a:cubicBezTo>
                  <a:cubicBezTo>
                    <a:pt x="15320" y="7113"/>
                    <a:pt x="16931" y="5532"/>
                    <a:pt x="16931" y="3556"/>
                  </a:cubicBezTo>
                  <a:cubicBezTo>
                    <a:pt x="16931" y="1581"/>
                    <a:pt x="15350" y="0"/>
                    <a:pt x="13374" y="0"/>
                  </a:cubicBezTo>
                  <a:cubicBezTo>
                    <a:pt x="11399" y="0"/>
                    <a:pt x="9818" y="1581"/>
                    <a:pt x="9818" y="3556"/>
                  </a:cubicBezTo>
                  <a:cubicBezTo>
                    <a:pt x="9818" y="3556"/>
                    <a:pt x="9818" y="3587"/>
                    <a:pt x="9818" y="3587"/>
                  </a:cubicBezTo>
                  <a:cubicBezTo>
                    <a:pt x="9176" y="3258"/>
                    <a:pt x="8641" y="3145"/>
                    <a:pt x="8206" y="3145"/>
                  </a:cubicBezTo>
                  <a:cubicBezTo>
                    <a:pt x="7716" y="3145"/>
                    <a:pt x="7355" y="3290"/>
                    <a:pt x="7113" y="3435"/>
                  </a:cubicBez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Google Shape;3874;p80">
              <a:extLst>
                <a:ext uri="{FF2B5EF4-FFF2-40B4-BE49-F238E27FC236}">
                  <a16:creationId xmlns:a16="http://schemas.microsoft.com/office/drawing/2014/main" id="{8348652A-872B-4D0A-8B43-8BDE8D0386D7}"/>
                </a:ext>
              </a:extLst>
            </p:cNvPr>
            <p:cNvSpPr/>
            <p:nvPr/>
          </p:nvSpPr>
          <p:spPr>
            <a:xfrm>
              <a:off x="-2033725" y="6344463"/>
              <a:ext cx="2325" cy="5350"/>
            </a:xfrm>
            <a:custGeom>
              <a:avLst/>
              <a:gdLst/>
              <a:ahLst/>
              <a:cxnLst/>
              <a:rect l="l" t="t" r="r" b="b"/>
              <a:pathLst>
                <a:path w="93" h="214" extrusionOk="0">
                  <a:moveTo>
                    <a:pt x="31" y="0"/>
                  </a:moveTo>
                  <a:cubicBezTo>
                    <a:pt x="31" y="61"/>
                    <a:pt x="1" y="152"/>
                    <a:pt x="1" y="213"/>
                  </a:cubicBezTo>
                  <a:cubicBezTo>
                    <a:pt x="31" y="152"/>
                    <a:pt x="62" y="92"/>
                    <a:pt x="62" y="31"/>
                  </a:cubicBezTo>
                  <a:cubicBezTo>
                    <a:pt x="92" y="31"/>
                    <a:pt x="62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Google Shape;3875;p80">
              <a:extLst>
                <a:ext uri="{FF2B5EF4-FFF2-40B4-BE49-F238E27FC236}">
                  <a16:creationId xmlns:a16="http://schemas.microsoft.com/office/drawing/2014/main" id="{A9B55DD1-E4EE-48C7-A53E-007720857C37}"/>
                </a:ext>
              </a:extLst>
            </p:cNvPr>
            <p:cNvSpPr/>
            <p:nvPr/>
          </p:nvSpPr>
          <p:spPr>
            <a:xfrm>
              <a:off x="-1912900" y="6450088"/>
              <a:ext cx="6125" cy="5350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244" y="0"/>
                  </a:moveTo>
                  <a:cubicBezTo>
                    <a:pt x="153" y="61"/>
                    <a:pt x="92" y="122"/>
                    <a:pt x="1" y="213"/>
                  </a:cubicBezTo>
                  <a:cubicBezTo>
                    <a:pt x="92" y="152"/>
                    <a:pt x="153" y="92"/>
                    <a:pt x="24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Google Shape;3876;p80">
              <a:extLst>
                <a:ext uri="{FF2B5EF4-FFF2-40B4-BE49-F238E27FC236}">
                  <a16:creationId xmlns:a16="http://schemas.microsoft.com/office/drawing/2014/main" id="{4CE93843-8C55-4C6F-AE5E-AD1DFC0D3CFC}"/>
                </a:ext>
              </a:extLst>
            </p:cNvPr>
            <p:cNvSpPr/>
            <p:nvPr/>
          </p:nvSpPr>
          <p:spPr>
            <a:xfrm>
              <a:off x="-2033725" y="6344463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Google Shape;3877;p80">
              <a:extLst>
                <a:ext uri="{FF2B5EF4-FFF2-40B4-BE49-F238E27FC236}">
                  <a16:creationId xmlns:a16="http://schemas.microsoft.com/office/drawing/2014/main" id="{44A47A70-D5FF-443A-99C6-748A84E01573}"/>
                </a:ext>
              </a:extLst>
            </p:cNvPr>
            <p:cNvSpPr/>
            <p:nvPr/>
          </p:nvSpPr>
          <p:spPr>
            <a:xfrm>
              <a:off x="-2472925" y="6349788"/>
              <a:ext cx="619325" cy="292675"/>
            </a:xfrm>
            <a:custGeom>
              <a:avLst/>
              <a:gdLst/>
              <a:ahLst/>
              <a:cxnLst/>
              <a:rect l="l" t="t" r="r" b="b"/>
              <a:pathLst>
                <a:path w="24773" h="11707" extrusionOk="0">
                  <a:moveTo>
                    <a:pt x="20609" y="1003"/>
                  </a:moveTo>
                  <a:cubicBezTo>
                    <a:pt x="20602" y="1010"/>
                    <a:pt x="20596" y="1017"/>
                    <a:pt x="20589" y="1024"/>
                  </a:cubicBezTo>
                  <a:lnTo>
                    <a:pt x="20589" y="1024"/>
                  </a:lnTo>
                  <a:cubicBezTo>
                    <a:pt x="20596" y="1017"/>
                    <a:pt x="20602" y="1010"/>
                    <a:pt x="20609" y="1003"/>
                  </a:cubicBezTo>
                  <a:close/>
                  <a:moveTo>
                    <a:pt x="17569" y="0"/>
                  </a:moveTo>
                  <a:cubicBezTo>
                    <a:pt x="17044" y="1366"/>
                    <a:pt x="15634" y="2754"/>
                    <a:pt x="14123" y="2754"/>
                  </a:cubicBezTo>
                  <a:cubicBezTo>
                    <a:pt x="13885" y="2754"/>
                    <a:pt x="13645" y="2719"/>
                    <a:pt x="13405" y="2645"/>
                  </a:cubicBezTo>
                  <a:cubicBezTo>
                    <a:pt x="12462" y="2401"/>
                    <a:pt x="11733" y="1186"/>
                    <a:pt x="11976" y="122"/>
                  </a:cubicBezTo>
                  <a:lnTo>
                    <a:pt x="11976" y="122"/>
                  </a:lnTo>
                  <a:cubicBezTo>
                    <a:pt x="11663" y="1313"/>
                    <a:pt x="10070" y="2749"/>
                    <a:pt x="8789" y="2749"/>
                  </a:cubicBezTo>
                  <a:cubicBezTo>
                    <a:pt x="8208" y="2749"/>
                    <a:pt x="7690" y="2452"/>
                    <a:pt x="7386" y="1702"/>
                  </a:cubicBezTo>
                  <a:cubicBezTo>
                    <a:pt x="7202" y="2900"/>
                    <a:pt x="5169" y="4951"/>
                    <a:pt x="3666" y="4951"/>
                  </a:cubicBezTo>
                  <a:cubicBezTo>
                    <a:pt x="3184" y="4951"/>
                    <a:pt x="2757" y="4741"/>
                    <a:pt x="2462" y="4225"/>
                  </a:cubicBezTo>
                  <a:lnTo>
                    <a:pt x="2462" y="4225"/>
                  </a:lnTo>
                  <a:cubicBezTo>
                    <a:pt x="2280" y="5137"/>
                    <a:pt x="2523" y="7204"/>
                    <a:pt x="2158" y="8055"/>
                  </a:cubicBezTo>
                  <a:cubicBezTo>
                    <a:pt x="2006" y="8389"/>
                    <a:pt x="1459" y="9149"/>
                    <a:pt x="426" y="9392"/>
                  </a:cubicBezTo>
                  <a:cubicBezTo>
                    <a:pt x="0" y="10426"/>
                    <a:pt x="760" y="11155"/>
                    <a:pt x="760" y="11155"/>
                  </a:cubicBezTo>
                  <a:cubicBezTo>
                    <a:pt x="1067" y="11652"/>
                    <a:pt x="1522" y="11707"/>
                    <a:pt x="1709" y="11707"/>
                  </a:cubicBezTo>
                  <a:cubicBezTo>
                    <a:pt x="1762" y="11707"/>
                    <a:pt x="1794" y="11702"/>
                    <a:pt x="1794" y="11702"/>
                  </a:cubicBezTo>
                  <a:cubicBezTo>
                    <a:pt x="2493" y="10608"/>
                    <a:pt x="1946" y="9575"/>
                    <a:pt x="1946" y="9575"/>
                  </a:cubicBezTo>
                  <a:lnTo>
                    <a:pt x="1946" y="9575"/>
                  </a:lnTo>
                  <a:cubicBezTo>
                    <a:pt x="1946" y="9575"/>
                    <a:pt x="1960" y="9579"/>
                    <a:pt x="1989" y="9579"/>
                  </a:cubicBezTo>
                  <a:cubicBezTo>
                    <a:pt x="2101" y="9579"/>
                    <a:pt x="2431" y="9521"/>
                    <a:pt x="3009" y="8967"/>
                  </a:cubicBezTo>
                  <a:cubicBezTo>
                    <a:pt x="3739" y="8237"/>
                    <a:pt x="3617" y="6809"/>
                    <a:pt x="3617" y="6809"/>
                  </a:cubicBezTo>
                  <a:lnTo>
                    <a:pt x="3617" y="6809"/>
                  </a:lnTo>
                  <a:cubicBezTo>
                    <a:pt x="3617" y="6809"/>
                    <a:pt x="4714" y="6989"/>
                    <a:pt x="5830" y="6989"/>
                  </a:cubicBezTo>
                  <a:cubicBezTo>
                    <a:pt x="6164" y="6989"/>
                    <a:pt x="6500" y="6972"/>
                    <a:pt x="6809" y="6930"/>
                  </a:cubicBezTo>
                  <a:cubicBezTo>
                    <a:pt x="8146" y="6748"/>
                    <a:pt x="9362" y="4316"/>
                    <a:pt x="9362" y="4316"/>
                  </a:cubicBezTo>
                  <a:cubicBezTo>
                    <a:pt x="9792" y="5028"/>
                    <a:pt x="10484" y="5190"/>
                    <a:pt x="11024" y="5190"/>
                  </a:cubicBezTo>
                  <a:cubicBezTo>
                    <a:pt x="11477" y="5190"/>
                    <a:pt x="11824" y="5076"/>
                    <a:pt x="11824" y="5076"/>
                  </a:cubicBezTo>
                  <a:cubicBezTo>
                    <a:pt x="12395" y="5605"/>
                    <a:pt x="12746" y="5854"/>
                    <a:pt x="13419" y="5854"/>
                  </a:cubicBezTo>
                  <a:cubicBezTo>
                    <a:pt x="13712" y="5854"/>
                    <a:pt x="14068" y="5807"/>
                    <a:pt x="14529" y="5715"/>
                  </a:cubicBezTo>
                  <a:cubicBezTo>
                    <a:pt x="14552" y="5715"/>
                    <a:pt x="14575" y="5716"/>
                    <a:pt x="14597" y="5716"/>
                  </a:cubicBezTo>
                  <a:cubicBezTo>
                    <a:pt x="16217" y="5716"/>
                    <a:pt x="16779" y="3587"/>
                    <a:pt x="16779" y="3587"/>
                  </a:cubicBezTo>
                  <a:cubicBezTo>
                    <a:pt x="17017" y="3812"/>
                    <a:pt x="17331" y="3876"/>
                    <a:pt x="17609" y="3876"/>
                  </a:cubicBezTo>
                  <a:cubicBezTo>
                    <a:pt x="17968" y="3876"/>
                    <a:pt x="18268" y="3769"/>
                    <a:pt x="18268" y="3769"/>
                  </a:cubicBezTo>
                  <a:cubicBezTo>
                    <a:pt x="18352" y="4337"/>
                    <a:pt x="18815" y="4425"/>
                    <a:pt x="19092" y="4425"/>
                  </a:cubicBezTo>
                  <a:cubicBezTo>
                    <a:pt x="19215" y="4425"/>
                    <a:pt x="19301" y="4408"/>
                    <a:pt x="19301" y="4408"/>
                  </a:cubicBezTo>
                  <a:lnTo>
                    <a:pt x="19301" y="4408"/>
                  </a:lnTo>
                  <a:cubicBezTo>
                    <a:pt x="18754" y="5836"/>
                    <a:pt x="20244" y="6079"/>
                    <a:pt x="20244" y="6079"/>
                  </a:cubicBezTo>
                  <a:cubicBezTo>
                    <a:pt x="20213" y="6900"/>
                    <a:pt x="21247" y="7143"/>
                    <a:pt x="21247" y="7143"/>
                  </a:cubicBezTo>
                  <a:cubicBezTo>
                    <a:pt x="20760" y="8724"/>
                    <a:pt x="22189" y="9362"/>
                    <a:pt x="22189" y="9362"/>
                  </a:cubicBezTo>
                  <a:cubicBezTo>
                    <a:pt x="21764" y="9879"/>
                    <a:pt x="21976" y="11490"/>
                    <a:pt x="22402" y="11520"/>
                  </a:cubicBezTo>
                  <a:cubicBezTo>
                    <a:pt x="22427" y="11523"/>
                    <a:pt x="22455" y="11525"/>
                    <a:pt x="22485" y="11525"/>
                  </a:cubicBezTo>
                  <a:cubicBezTo>
                    <a:pt x="22989" y="11525"/>
                    <a:pt x="24074" y="11064"/>
                    <a:pt x="24074" y="11064"/>
                  </a:cubicBezTo>
                  <a:cubicBezTo>
                    <a:pt x="24773" y="10000"/>
                    <a:pt x="23982" y="8693"/>
                    <a:pt x="23982" y="8693"/>
                  </a:cubicBezTo>
                  <a:cubicBezTo>
                    <a:pt x="23982" y="8663"/>
                    <a:pt x="23982" y="8663"/>
                    <a:pt x="24013" y="8632"/>
                  </a:cubicBezTo>
                  <a:cubicBezTo>
                    <a:pt x="23557" y="8450"/>
                    <a:pt x="23131" y="8116"/>
                    <a:pt x="22736" y="7569"/>
                  </a:cubicBezTo>
                  <a:cubicBezTo>
                    <a:pt x="22250" y="6870"/>
                    <a:pt x="21764" y="5046"/>
                    <a:pt x="22402" y="4225"/>
                  </a:cubicBezTo>
                  <a:lnTo>
                    <a:pt x="22402" y="4225"/>
                  </a:lnTo>
                  <a:cubicBezTo>
                    <a:pt x="22254" y="4336"/>
                    <a:pt x="22102" y="4386"/>
                    <a:pt x="21952" y="4386"/>
                  </a:cubicBezTo>
                  <a:cubicBezTo>
                    <a:pt x="20881" y="4386"/>
                    <a:pt x="19879" y="1849"/>
                    <a:pt x="20589" y="1024"/>
                  </a:cubicBezTo>
                  <a:lnTo>
                    <a:pt x="20589" y="1024"/>
                  </a:lnTo>
                  <a:cubicBezTo>
                    <a:pt x="20190" y="1462"/>
                    <a:pt x="19549" y="1720"/>
                    <a:pt x="18935" y="1720"/>
                  </a:cubicBezTo>
                  <a:cubicBezTo>
                    <a:pt x="18843" y="1720"/>
                    <a:pt x="18752" y="1714"/>
                    <a:pt x="18663" y="1702"/>
                  </a:cubicBezTo>
                  <a:cubicBezTo>
                    <a:pt x="17691" y="1581"/>
                    <a:pt x="17478" y="851"/>
                    <a:pt x="17569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Google Shape;3878;p80">
              <a:extLst>
                <a:ext uri="{FF2B5EF4-FFF2-40B4-BE49-F238E27FC236}">
                  <a16:creationId xmlns:a16="http://schemas.microsoft.com/office/drawing/2014/main" id="{68A4EC55-0E4C-446E-A5B5-41196BBF647A}"/>
                </a:ext>
              </a:extLst>
            </p:cNvPr>
            <p:cNvSpPr/>
            <p:nvPr/>
          </p:nvSpPr>
          <p:spPr>
            <a:xfrm>
              <a:off x="-2507125" y="6298728"/>
              <a:ext cx="647450" cy="287875"/>
            </a:xfrm>
            <a:custGeom>
              <a:avLst/>
              <a:gdLst/>
              <a:ahLst/>
              <a:cxnLst/>
              <a:rect l="l" t="t" r="r" b="b"/>
              <a:pathLst>
                <a:path w="25898" h="11515" extrusionOk="0">
                  <a:moveTo>
                    <a:pt x="18967" y="1909"/>
                  </a:moveTo>
                  <a:cubicBezTo>
                    <a:pt x="18967" y="1909"/>
                    <a:pt x="19028" y="1940"/>
                    <a:pt x="18998" y="1940"/>
                  </a:cubicBezTo>
                  <a:cubicBezTo>
                    <a:pt x="18998" y="2001"/>
                    <a:pt x="18967" y="2061"/>
                    <a:pt x="18937" y="2122"/>
                  </a:cubicBezTo>
                  <a:cubicBezTo>
                    <a:pt x="18937" y="2061"/>
                    <a:pt x="18937" y="1970"/>
                    <a:pt x="18967" y="1909"/>
                  </a:cubicBezTo>
                  <a:close/>
                  <a:moveTo>
                    <a:pt x="24013" y="6134"/>
                  </a:moveTo>
                  <a:lnTo>
                    <a:pt x="24013" y="6134"/>
                  </a:lnTo>
                  <a:cubicBezTo>
                    <a:pt x="23922" y="6226"/>
                    <a:pt x="23861" y="6286"/>
                    <a:pt x="23770" y="6347"/>
                  </a:cubicBezTo>
                  <a:cubicBezTo>
                    <a:pt x="23831" y="6256"/>
                    <a:pt x="23922" y="6195"/>
                    <a:pt x="24013" y="6134"/>
                  </a:cubicBezTo>
                  <a:close/>
                  <a:moveTo>
                    <a:pt x="17643" y="0"/>
                  </a:moveTo>
                  <a:cubicBezTo>
                    <a:pt x="17511" y="0"/>
                    <a:pt x="17365" y="7"/>
                    <a:pt x="17204" y="25"/>
                  </a:cubicBezTo>
                  <a:cubicBezTo>
                    <a:pt x="16080" y="116"/>
                    <a:pt x="15441" y="937"/>
                    <a:pt x="15441" y="937"/>
                  </a:cubicBezTo>
                  <a:cubicBezTo>
                    <a:pt x="15073" y="492"/>
                    <a:pt x="14558" y="349"/>
                    <a:pt x="14047" y="349"/>
                  </a:cubicBezTo>
                  <a:cubicBezTo>
                    <a:pt x="13126" y="349"/>
                    <a:pt x="12219" y="815"/>
                    <a:pt x="12219" y="815"/>
                  </a:cubicBezTo>
                  <a:cubicBezTo>
                    <a:pt x="12219" y="815"/>
                    <a:pt x="11422" y="17"/>
                    <a:pt x="10106" y="17"/>
                  </a:cubicBezTo>
                  <a:cubicBezTo>
                    <a:pt x="9947" y="17"/>
                    <a:pt x="9780" y="29"/>
                    <a:pt x="9605" y="55"/>
                  </a:cubicBezTo>
                  <a:cubicBezTo>
                    <a:pt x="7964" y="268"/>
                    <a:pt x="7265" y="1849"/>
                    <a:pt x="7265" y="1849"/>
                  </a:cubicBezTo>
                  <a:cubicBezTo>
                    <a:pt x="7265" y="1849"/>
                    <a:pt x="6738" y="1450"/>
                    <a:pt x="5801" y="1450"/>
                  </a:cubicBezTo>
                  <a:cubicBezTo>
                    <a:pt x="5444" y="1450"/>
                    <a:pt x="5028" y="1507"/>
                    <a:pt x="4560" y="1666"/>
                  </a:cubicBezTo>
                  <a:cubicBezTo>
                    <a:pt x="2858" y="2244"/>
                    <a:pt x="2675" y="4402"/>
                    <a:pt x="2675" y="4402"/>
                  </a:cubicBezTo>
                  <a:cubicBezTo>
                    <a:pt x="851" y="5192"/>
                    <a:pt x="1064" y="7563"/>
                    <a:pt x="1064" y="7563"/>
                  </a:cubicBezTo>
                  <a:cubicBezTo>
                    <a:pt x="0" y="9599"/>
                    <a:pt x="1824" y="11454"/>
                    <a:pt x="1824" y="11454"/>
                  </a:cubicBezTo>
                  <a:lnTo>
                    <a:pt x="1794" y="11514"/>
                  </a:lnTo>
                  <a:cubicBezTo>
                    <a:pt x="2827" y="11271"/>
                    <a:pt x="3374" y="10511"/>
                    <a:pt x="3526" y="10177"/>
                  </a:cubicBezTo>
                  <a:cubicBezTo>
                    <a:pt x="3891" y="9326"/>
                    <a:pt x="3648" y="7259"/>
                    <a:pt x="3830" y="6347"/>
                  </a:cubicBezTo>
                  <a:lnTo>
                    <a:pt x="3830" y="6347"/>
                  </a:lnTo>
                  <a:cubicBezTo>
                    <a:pt x="4125" y="6863"/>
                    <a:pt x="4552" y="7073"/>
                    <a:pt x="5034" y="7073"/>
                  </a:cubicBezTo>
                  <a:cubicBezTo>
                    <a:pt x="6537" y="7073"/>
                    <a:pt x="8570" y="5022"/>
                    <a:pt x="8754" y="3824"/>
                  </a:cubicBezTo>
                  <a:cubicBezTo>
                    <a:pt x="9058" y="4574"/>
                    <a:pt x="9576" y="4871"/>
                    <a:pt x="10157" y="4871"/>
                  </a:cubicBezTo>
                  <a:cubicBezTo>
                    <a:pt x="11438" y="4871"/>
                    <a:pt x="13031" y="3435"/>
                    <a:pt x="13344" y="2244"/>
                  </a:cubicBezTo>
                  <a:lnTo>
                    <a:pt x="13344" y="2244"/>
                  </a:lnTo>
                  <a:cubicBezTo>
                    <a:pt x="13101" y="3277"/>
                    <a:pt x="13830" y="4493"/>
                    <a:pt x="14773" y="4767"/>
                  </a:cubicBezTo>
                  <a:cubicBezTo>
                    <a:pt x="15005" y="4835"/>
                    <a:pt x="15238" y="4866"/>
                    <a:pt x="15469" y="4866"/>
                  </a:cubicBezTo>
                  <a:cubicBezTo>
                    <a:pt x="16988" y="4866"/>
                    <a:pt x="18409" y="3494"/>
                    <a:pt x="18937" y="2122"/>
                  </a:cubicBezTo>
                  <a:lnTo>
                    <a:pt x="18937" y="2122"/>
                  </a:lnTo>
                  <a:cubicBezTo>
                    <a:pt x="18846" y="2973"/>
                    <a:pt x="19059" y="3703"/>
                    <a:pt x="20031" y="3824"/>
                  </a:cubicBezTo>
                  <a:cubicBezTo>
                    <a:pt x="20120" y="3836"/>
                    <a:pt x="20210" y="3842"/>
                    <a:pt x="20301" y="3842"/>
                  </a:cubicBezTo>
                  <a:cubicBezTo>
                    <a:pt x="20911" y="3842"/>
                    <a:pt x="21549" y="3585"/>
                    <a:pt x="21949" y="3127"/>
                  </a:cubicBezTo>
                  <a:lnTo>
                    <a:pt x="21949" y="3127"/>
                  </a:lnTo>
                  <a:cubicBezTo>
                    <a:pt x="21255" y="3987"/>
                    <a:pt x="22253" y="6508"/>
                    <a:pt x="23321" y="6508"/>
                  </a:cubicBezTo>
                  <a:cubicBezTo>
                    <a:pt x="23471" y="6508"/>
                    <a:pt x="23622" y="6458"/>
                    <a:pt x="23770" y="6347"/>
                  </a:cubicBezTo>
                  <a:lnTo>
                    <a:pt x="23770" y="6347"/>
                  </a:lnTo>
                  <a:cubicBezTo>
                    <a:pt x="23101" y="7168"/>
                    <a:pt x="23587" y="8992"/>
                    <a:pt x="24104" y="9691"/>
                  </a:cubicBezTo>
                  <a:cubicBezTo>
                    <a:pt x="24499" y="10238"/>
                    <a:pt x="24894" y="10572"/>
                    <a:pt x="25350" y="10754"/>
                  </a:cubicBezTo>
                  <a:cubicBezTo>
                    <a:pt x="25898" y="9447"/>
                    <a:pt x="24712" y="8110"/>
                    <a:pt x="24712" y="8110"/>
                  </a:cubicBezTo>
                  <a:cubicBezTo>
                    <a:pt x="24591" y="7289"/>
                    <a:pt x="24013" y="6621"/>
                    <a:pt x="24013" y="6621"/>
                  </a:cubicBezTo>
                  <a:cubicBezTo>
                    <a:pt x="24378" y="4371"/>
                    <a:pt x="22341" y="3551"/>
                    <a:pt x="22341" y="3551"/>
                  </a:cubicBezTo>
                  <a:cubicBezTo>
                    <a:pt x="22341" y="3551"/>
                    <a:pt x="22797" y="2213"/>
                    <a:pt x="21612" y="1028"/>
                  </a:cubicBezTo>
                  <a:cubicBezTo>
                    <a:pt x="20926" y="342"/>
                    <a:pt x="20037" y="203"/>
                    <a:pt x="19427" y="203"/>
                  </a:cubicBezTo>
                  <a:cubicBezTo>
                    <a:pt x="19010" y="203"/>
                    <a:pt x="18724" y="268"/>
                    <a:pt x="18724" y="268"/>
                  </a:cubicBezTo>
                  <a:cubicBezTo>
                    <a:pt x="18724" y="268"/>
                    <a:pt x="18434" y="0"/>
                    <a:pt x="17643" y="0"/>
                  </a:cubicBezTo>
                  <a:close/>
                </a:path>
              </a:pathLst>
            </a:custGeom>
            <a:solidFill>
              <a:srgbClr val="582938"/>
            </a:solidFill>
            <a:ln w="9525" cap="flat" cmpd="sng">
              <a:solidFill>
                <a:srgbClr val="582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Google Shape;3879;p80">
              <a:extLst>
                <a:ext uri="{FF2B5EF4-FFF2-40B4-BE49-F238E27FC236}">
                  <a16:creationId xmlns:a16="http://schemas.microsoft.com/office/drawing/2014/main" id="{CCAB620F-DAB0-4813-BBE2-149FF6A31EA6}"/>
                </a:ext>
              </a:extLst>
            </p:cNvPr>
            <p:cNvSpPr/>
            <p:nvPr/>
          </p:nvSpPr>
          <p:spPr>
            <a:xfrm>
              <a:off x="-2466100" y="6389813"/>
              <a:ext cx="120100" cy="131325"/>
            </a:xfrm>
            <a:custGeom>
              <a:avLst/>
              <a:gdLst/>
              <a:ahLst/>
              <a:cxnLst/>
              <a:rect l="l" t="t" r="r" b="b"/>
              <a:pathLst>
                <a:path w="4804" h="5253" extrusionOk="0">
                  <a:moveTo>
                    <a:pt x="1995" y="3473"/>
                  </a:moveTo>
                  <a:cubicBezTo>
                    <a:pt x="2032" y="3473"/>
                    <a:pt x="2076" y="3483"/>
                    <a:pt x="2128" y="3506"/>
                  </a:cubicBezTo>
                  <a:cubicBezTo>
                    <a:pt x="2250" y="3566"/>
                    <a:pt x="2372" y="3840"/>
                    <a:pt x="2402" y="3962"/>
                  </a:cubicBezTo>
                  <a:cubicBezTo>
                    <a:pt x="2426" y="4088"/>
                    <a:pt x="2406" y="4211"/>
                    <a:pt x="2357" y="4324"/>
                  </a:cubicBezTo>
                  <a:lnTo>
                    <a:pt x="2357" y="4324"/>
                  </a:lnTo>
                  <a:cubicBezTo>
                    <a:pt x="2217" y="4288"/>
                    <a:pt x="2086" y="4223"/>
                    <a:pt x="1977" y="4114"/>
                  </a:cubicBezTo>
                  <a:cubicBezTo>
                    <a:pt x="1843" y="3980"/>
                    <a:pt x="1733" y="3473"/>
                    <a:pt x="1995" y="3473"/>
                  </a:cubicBezTo>
                  <a:close/>
                  <a:moveTo>
                    <a:pt x="3389" y="0"/>
                  </a:moveTo>
                  <a:cubicBezTo>
                    <a:pt x="3272" y="0"/>
                    <a:pt x="3236" y="199"/>
                    <a:pt x="3344" y="253"/>
                  </a:cubicBezTo>
                  <a:cubicBezTo>
                    <a:pt x="4256" y="922"/>
                    <a:pt x="4530" y="3293"/>
                    <a:pt x="3587" y="4022"/>
                  </a:cubicBezTo>
                  <a:cubicBezTo>
                    <a:pt x="3336" y="4218"/>
                    <a:pt x="3034" y="4336"/>
                    <a:pt x="2727" y="4354"/>
                  </a:cubicBezTo>
                  <a:lnTo>
                    <a:pt x="2727" y="4354"/>
                  </a:lnTo>
                  <a:cubicBezTo>
                    <a:pt x="2731" y="4335"/>
                    <a:pt x="2734" y="4316"/>
                    <a:pt x="2736" y="4296"/>
                  </a:cubicBezTo>
                  <a:cubicBezTo>
                    <a:pt x="2794" y="3686"/>
                    <a:pt x="2217" y="3159"/>
                    <a:pt x="1839" y="3159"/>
                  </a:cubicBezTo>
                  <a:cubicBezTo>
                    <a:pt x="1615" y="3159"/>
                    <a:pt x="1460" y="3345"/>
                    <a:pt x="1551" y="3810"/>
                  </a:cubicBezTo>
                  <a:cubicBezTo>
                    <a:pt x="1620" y="4221"/>
                    <a:pt x="1862" y="4468"/>
                    <a:pt x="2177" y="4586"/>
                  </a:cubicBezTo>
                  <a:lnTo>
                    <a:pt x="2177" y="4586"/>
                  </a:lnTo>
                  <a:cubicBezTo>
                    <a:pt x="1996" y="4772"/>
                    <a:pt x="1742" y="4903"/>
                    <a:pt x="1521" y="4934"/>
                  </a:cubicBezTo>
                  <a:cubicBezTo>
                    <a:pt x="1481" y="4941"/>
                    <a:pt x="1442" y="4944"/>
                    <a:pt x="1404" y="4944"/>
                  </a:cubicBezTo>
                  <a:cubicBezTo>
                    <a:pt x="711" y="4944"/>
                    <a:pt x="273" y="3932"/>
                    <a:pt x="244" y="3384"/>
                  </a:cubicBezTo>
                  <a:cubicBezTo>
                    <a:pt x="228" y="3320"/>
                    <a:pt x="161" y="3281"/>
                    <a:pt x="102" y="3281"/>
                  </a:cubicBezTo>
                  <a:cubicBezTo>
                    <a:pt x="48" y="3281"/>
                    <a:pt x="1" y="3312"/>
                    <a:pt x="1" y="3384"/>
                  </a:cubicBezTo>
                  <a:cubicBezTo>
                    <a:pt x="62" y="4114"/>
                    <a:pt x="426" y="4965"/>
                    <a:pt x="1156" y="5208"/>
                  </a:cubicBezTo>
                  <a:cubicBezTo>
                    <a:pt x="1266" y="5238"/>
                    <a:pt x="1380" y="5252"/>
                    <a:pt x="1494" y="5252"/>
                  </a:cubicBezTo>
                  <a:cubicBezTo>
                    <a:pt x="1939" y="5252"/>
                    <a:pt x="2387" y="5034"/>
                    <a:pt x="2606" y="4668"/>
                  </a:cubicBezTo>
                  <a:lnTo>
                    <a:pt x="2606" y="4668"/>
                  </a:lnTo>
                  <a:cubicBezTo>
                    <a:pt x="2629" y="4669"/>
                    <a:pt x="2653" y="4670"/>
                    <a:pt x="2676" y="4670"/>
                  </a:cubicBezTo>
                  <a:cubicBezTo>
                    <a:pt x="3262" y="4670"/>
                    <a:pt x="3910" y="4375"/>
                    <a:pt x="4195" y="3931"/>
                  </a:cubicBezTo>
                  <a:cubicBezTo>
                    <a:pt x="4803" y="3019"/>
                    <a:pt x="4591" y="466"/>
                    <a:pt x="3436" y="10"/>
                  </a:cubicBezTo>
                  <a:cubicBezTo>
                    <a:pt x="3419" y="3"/>
                    <a:pt x="3403" y="0"/>
                    <a:pt x="3389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Google Shape;3880;p80">
              <a:extLst>
                <a:ext uri="{FF2B5EF4-FFF2-40B4-BE49-F238E27FC236}">
                  <a16:creationId xmlns:a16="http://schemas.microsoft.com/office/drawing/2014/main" id="{DE424127-1ABE-4589-97CC-ADA1148B4CF8}"/>
                </a:ext>
              </a:extLst>
            </p:cNvPr>
            <p:cNvSpPr/>
            <p:nvPr/>
          </p:nvSpPr>
          <p:spPr>
            <a:xfrm>
              <a:off x="-2306525" y="6346963"/>
              <a:ext cx="119050" cy="76550"/>
            </a:xfrm>
            <a:custGeom>
              <a:avLst/>
              <a:gdLst/>
              <a:ahLst/>
              <a:cxnLst/>
              <a:rect l="l" t="t" r="r" b="b"/>
              <a:pathLst>
                <a:path w="4762" h="3062" extrusionOk="0">
                  <a:moveTo>
                    <a:pt x="2199" y="1485"/>
                  </a:moveTo>
                  <a:lnTo>
                    <a:pt x="2199" y="1485"/>
                  </a:lnTo>
                  <a:cubicBezTo>
                    <a:pt x="2202" y="1625"/>
                    <a:pt x="2169" y="1760"/>
                    <a:pt x="2109" y="1878"/>
                  </a:cubicBezTo>
                  <a:lnTo>
                    <a:pt x="2109" y="1878"/>
                  </a:lnTo>
                  <a:cubicBezTo>
                    <a:pt x="2067" y="1725"/>
                    <a:pt x="2086" y="1582"/>
                    <a:pt x="2199" y="1485"/>
                  </a:cubicBezTo>
                  <a:close/>
                  <a:moveTo>
                    <a:pt x="666" y="0"/>
                  </a:moveTo>
                  <a:cubicBezTo>
                    <a:pt x="622" y="0"/>
                    <a:pt x="577" y="25"/>
                    <a:pt x="548" y="83"/>
                  </a:cubicBezTo>
                  <a:cubicBezTo>
                    <a:pt x="62" y="934"/>
                    <a:pt x="1" y="2484"/>
                    <a:pt x="1278" y="2666"/>
                  </a:cubicBezTo>
                  <a:cubicBezTo>
                    <a:pt x="1352" y="2679"/>
                    <a:pt x="1424" y="2685"/>
                    <a:pt x="1495" y="2685"/>
                  </a:cubicBezTo>
                  <a:cubicBezTo>
                    <a:pt x="1690" y="2685"/>
                    <a:pt x="1870" y="2639"/>
                    <a:pt x="2027" y="2559"/>
                  </a:cubicBezTo>
                  <a:lnTo>
                    <a:pt x="2027" y="2559"/>
                  </a:lnTo>
                  <a:cubicBezTo>
                    <a:pt x="2271" y="2849"/>
                    <a:pt x="2618" y="3062"/>
                    <a:pt x="2980" y="3062"/>
                  </a:cubicBezTo>
                  <a:cubicBezTo>
                    <a:pt x="4104" y="3031"/>
                    <a:pt x="4712" y="1207"/>
                    <a:pt x="4743" y="296"/>
                  </a:cubicBezTo>
                  <a:cubicBezTo>
                    <a:pt x="4762" y="199"/>
                    <a:pt x="4671" y="140"/>
                    <a:pt x="4587" y="140"/>
                  </a:cubicBezTo>
                  <a:cubicBezTo>
                    <a:pt x="4538" y="140"/>
                    <a:pt x="4491" y="160"/>
                    <a:pt x="4469" y="204"/>
                  </a:cubicBezTo>
                  <a:cubicBezTo>
                    <a:pt x="4195" y="751"/>
                    <a:pt x="4074" y="1329"/>
                    <a:pt x="3770" y="1846"/>
                  </a:cubicBezTo>
                  <a:cubicBezTo>
                    <a:pt x="3618" y="2150"/>
                    <a:pt x="3344" y="2575"/>
                    <a:pt x="2980" y="2606"/>
                  </a:cubicBezTo>
                  <a:cubicBezTo>
                    <a:pt x="2965" y="2607"/>
                    <a:pt x="2950" y="2608"/>
                    <a:pt x="2935" y="2608"/>
                  </a:cubicBezTo>
                  <a:cubicBezTo>
                    <a:pt x="2741" y="2608"/>
                    <a:pt x="2524" y="2476"/>
                    <a:pt x="2359" y="2298"/>
                  </a:cubicBezTo>
                  <a:lnTo>
                    <a:pt x="2359" y="2298"/>
                  </a:lnTo>
                  <a:cubicBezTo>
                    <a:pt x="2612" y="2005"/>
                    <a:pt x="2709" y="1580"/>
                    <a:pt x="2554" y="1147"/>
                  </a:cubicBezTo>
                  <a:cubicBezTo>
                    <a:pt x="2504" y="1046"/>
                    <a:pt x="2433" y="987"/>
                    <a:pt x="2340" y="987"/>
                  </a:cubicBezTo>
                  <a:cubicBezTo>
                    <a:pt x="2321" y="987"/>
                    <a:pt x="2301" y="989"/>
                    <a:pt x="2281" y="995"/>
                  </a:cubicBezTo>
                  <a:cubicBezTo>
                    <a:pt x="1638" y="1167"/>
                    <a:pt x="1569" y="1711"/>
                    <a:pt x="1795" y="2197"/>
                  </a:cubicBezTo>
                  <a:lnTo>
                    <a:pt x="1795" y="2197"/>
                  </a:lnTo>
                  <a:cubicBezTo>
                    <a:pt x="1700" y="2246"/>
                    <a:pt x="1592" y="2274"/>
                    <a:pt x="1474" y="2274"/>
                  </a:cubicBezTo>
                  <a:cubicBezTo>
                    <a:pt x="1402" y="2274"/>
                    <a:pt x="1326" y="2263"/>
                    <a:pt x="1247" y="2241"/>
                  </a:cubicBezTo>
                  <a:cubicBezTo>
                    <a:pt x="366" y="1998"/>
                    <a:pt x="518" y="873"/>
                    <a:pt x="791" y="235"/>
                  </a:cubicBezTo>
                  <a:cubicBezTo>
                    <a:pt x="853" y="111"/>
                    <a:pt x="760" y="0"/>
                    <a:pt x="666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Google Shape;3881;p80">
              <a:extLst>
                <a:ext uri="{FF2B5EF4-FFF2-40B4-BE49-F238E27FC236}">
                  <a16:creationId xmlns:a16="http://schemas.microsoft.com/office/drawing/2014/main" id="{B542DFAB-F78D-480E-B130-2180D45EC942}"/>
                </a:ext>
              </a:extLst>
            </p:cNvPr>
            <p:cNvSpPr/>
            <p:nvPr/>
          </p:nvSpPr>
          <p:spPr>
            <a:xfrm>
              <a:off x="-2142875" y="6324013"/>
              <a:ext cx="128950" cy="136550"/>
            </a:xfrm>
            <a:custGeom>
              <a:avLst/>
              <a:gdLst/>
              <a:ahLst/>
              <a:cxnLst/>
              <a:rect l="l" t="t" r="r" b="b"/>
              <a:pathLst>
                <a:path w="5158" h="5462" extrusionOk="0">
                  <a:moveTo>
                    <a:pt x="2101" y="3436"/>
                  </a:moveTo>
                  <a:cubicBezTo>
                    <a:pt x="2177" y="3436"/>
                    <a:pt x="2383" y="3757"/>
                    <a:pt x="2361" y="3980"/>
                  </a:cubicBezTo>
                  <a:cubicBezTo>
                    <a:pt x="2361" y="3992"/>
                    <a:pt x="2360" y="4005"/>
                    <a:pt x="2360" y="4017"/>
                  </a:cubicBezTo>
                  <a:lnTo>
                    <a:pt x="2360" y="4017"/>
                  </a:lnTo>
                  <a:cubicBezTo>
                    <a:pt x="2227" y="3929"/>
                    <a:pt x="2128" y="3789"/>
                    <a:pt x="2087" y="3584"/>
                  </a:cubicBezTo>
                  <a:cubicBezTo>
                    <a:pt x="2063" y="3479"/>
                    <a:pt x="2073" y="3436"/>
                    <a:pt x="2101" y="3436"/>
                  </a:cubicBezTo>
                  <a:close/>
                  <a:moveTo>
                    <a:pt x="3224" y="0"/>
                  </a:moveTo>
                  <a:cubicBezTo>
                    <a:pt x="3128" y="0"/>
                    <a:pt x="3049" y="115"/>
                    <a:pt x="3121" y="210"/>
                  </a:cubicBezTo>
                  <a:cubicBezTo>
                    <a:pt x="3729" y="1092"/>
                    <a:pt x="4641" y="2490"/>
                    <a:pt x="3972" y="3584"/>
                  </a:cubicBezTo>
                  <a:cubicBezTo>
                    <a:pt x="3768" y="3891"/>
                    <a:pt x="3259" y="4140"/>
                    <a:pt x="2818" y="4140"/>
                  </a:cubicBezTo>
                  <a:cubicBezTo>
                    <a:pt x="2816" y="4140"/>
                    <a:pt x="2815" y="4140"/>
                    <a:pt x="2813" y="4140"/>
                  </a:cubicBezTo>
                  <a:lnTo>
                    <a:pt x="2813" y="4140"/>
                  </a:lnTo>
                  <a:cubicBezTo>
                    <a:pt x="2898" y="3807"/>
                    <a:pt x="2885" y="3460"/>
                    <a:pt x="2665" y="3189"/>
                  </a:cubicBezTo>
                  <a:cubicBezTo>
                    <a:pt x="2522" y="3029"/>
                    <a:pt x="2244" y="2900"/>
                    <a:pt x="1990" y="2900"/>
                  </a:cubicBezTo>
                  <a:cubicBezTo>
                    <a:pt x="1810" y="2900"/>
                    <a:pt x="1641" y="2965"/>
                    <a:pt x="1540" y="3128"/>
                  </a:cubicBezTo>
                  <a:cubicBezTo>
                    <a:pt x="1297" y="3554"/>
                    <a:pt x="1935" y="4192"/>
                    <a:pt x="2239" y="4375"/>
                  </a:cubicBezTo>
                  <a:cubicBezTo>
                    <a:pt x="2244" y="4377"/>
                    <a:pt x="2248" y="4380"/>
                    <a:pt x="2252" y="4383"/>
                  </a:cubicBezTo>
                  <a:lnTo>
                    <a:pt x="2252" y="4383"/>
                  </a:lnTo>
                  <a:cubicBezTo>
                    <a:pt x="2183" y="4520"/>
                    <a:pt x="2090" y="4646"/>
                    <a:pt x="1996" y="4739"/>
                  </a:cubicBezTo>
                  <a:cubicBezTo>
                    <a:pt x="1821" y="4936"/>
                    <a:pt x="1585" y="5027"/>
                    <a:pt x="1355" y="5027"/>
                  </a:cubicBezTo>
                  <a:cubicBezTo>
                    <a:pt x="907" y="5027"/>
                    <a:pt x="477" y="4683"/>
                    <a:pt x="537" y="4101"/>
                  </a:cubicBezTo>
                  <a:cubicBezTo>
                    <a:pt x="537" y="4001"/>
                    <a:pt x="463" y="3956"/>
                    <a:pt x="392" y="3956"/>
                  </a:cubicBezTo>
                  <a:cubicBezTo>
                    <a:pt x="334" y="3956"/>
                    <a:pt x="277" y="3986"/>
                    <a:pt x="264" y="4040"/>
                  </a:cubicBezTo>
                  <a:cubicBezTo>
                    <a:pt x="1" y="4959"/>
                    <a:pt x="618" y="5462"/>
                    <a:pt x="1308" y="5462"/>
                  </a:cubicBezTo>
                  <a:cubicBezTo>
                    <a:pt x="1736" y="5462"/>
                    <a:pt x="2191" y="5268"/>
                    <a:pt x="2482" y="4861"/>
                  </a:cubicBezTo>
                  <a:cubicBezTo>
                    <a:pt x="2545" y="4767"/>
                    <a:pt x="2607" y="4661"/>
                    <a:pt x="2661" y="4548"/>
                  </a:cubicBezTo>
                  <a:lnTo>
                    <a:pt x="2661" y="4548"/>
                  </a:lnTo>
                  <a:cubicBezTo>
                    <a:pt x="2775" y="4574"/>
                    <a:pt x="2891" y="4587"/>
                    <a:pt x="3007" y="4587"/>
                  </a:cubicBezTo>
                  <a:cubicBezTo>
                    <a:pt x="3467" y="4587"/>
                    <a:pt x="3926" y="4387"/>
                    <a:pt x="4215" y="4040"/>
                  </a:cubicBezTo>
                  <a:cubicBezTo>
                    <a:pt x="5157" y="2916"/>
                    <a:pt x="4337" y="788"/>
                    <a:pt x="3303" y="28"/>
                  </a:cubicBezTo>
                  <a:cubicBezTo>
                    <a:pt x="3277" y="9"/>
                    <a:pt x="3250" y="0"/>
                    <a:pt x="3224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Google Shape;3882;p80">
              <a:extLst>
                <a:ext uri="{FF2B5EF4-FFF2-40B4-BE49-F238E27FC236}">
                  <a16:creationId xmlns:a16="http://schemas.microsoft.com/office/drawing/2014/main" id="{C79B7E23-E70C-4F95-81A9-6E6F8B48CC41}"/>
                </a:ext>
              </a:extLst>
            </p:cNvPr>
            <p:cNvSpPr/>
            <p:nvPr/>
          </p:nvSpPr>
          <p:spPr>
            <a:xfrm>
              <a:off x="-1970650" y="6415138"/>
              <a:ext cx="56700" cy="96100"/>
            </a:xfrm>
            <a:custGeom>
              <a:avLst/>
              <a:gdLst/>
              <a:ahLst/>
              <a:cxnLst/>
              <a:rect l="l" t="t" r="r" b="b"/>
              <a:pathLst>
                <a:path w="2268" h="3844" extrusionOk="0">
                  <a:moveTo>
                    <a:pt x="697" y="1"/>
                  </a:moveTo>
                  <a:cubicBezTo>
                    <a:pt x="635" y="1"/>
                    <a:pt x="572" y="37"/>
                    <a:pt x="548" y="122"/>
                  </a:cubicBezTo>
                  <a:cubicBezTo>
                    <a:pt x="305" y="942"/>
                    <a:pt x="1" y="2280"/>
                    <a:pt x="761" y="2888"/>
                  </a:cubicBezTo>
                  <a:cubicBezTo>
                    <a:pt x="932" y="3016"/>
                    <a:pt x="1099" y="3075"/>
                    <a:pt x="1250" y="3080"/>
                  </a:cubicBezTo>
                  <a:lnTo>
                    <a:pt x="1250" y="3080"/>
                  </a:lnTo>
                  <a:cubicBezTo>
                    <a:pt x="1369" y="3355"/>
                    <a:pt x="1570" y="3606"/>
                    <a:pt x="1825" y="3800"/>
                  </a:cubicBezTo>
                  <a:cubicBezTo>
                    <a:pt x="1862" y="3831"/>
                    <a:pt x="1904" y="3844"/>
                    <a:pt x="1946" y="3844"/>
                  </a:cubicBezTo>
                  <a:cubicBezTo>
                    <a:pt x="2109" y="3844"/>
                    <a:pt x="2267" y="3641"/>
                    <a:pt x="2098" y="3496"/>
                  </a:cubicBezTo>
                  <a:cubicBezTo>
                    <a:pt x="1925" y="3335"/>
                    <a:pt x="1762" y="3150"/>
                    <a:pt x="1659" y="2947"/>
                  </a:cubicBezTo>
                  <a:lnTo>
                    <a:pt x="1659" y="2947"/>
                  </a:lnTo>
                  <a:cubicBezTo>
                    <a:pt x="1980" y="2697"/>
                    <a:pt x="2080" y="2146"/>
                    <a:pt x="1703" y="1733"/>
                  </a:cubicBezTo>
                  <a:cubicBezTo>
                    <a:pt x="1667" y="1697"/>
                    <a:pt x="1622" y="1680"/>
                    <a:pt x="1574" y="1680"/>
                  </a:cubicBezTo>
                  <a:cubicBezTo>
                    <a:pt x="1501" y="1680"/>
                    <a:pt x="1424" y="1720"/>
                    <a:pt x="1369" y="1794"/>
                  </a:cubicBezTo>
                  <a:cubicBezTo>
                    <a:pt x="1212" y="2008"/>
                    <a:pt x="1138" y="2242"/>
                    <a:pt x="1129" y="2476"/>
                  </a:cubicBezTo>
                  <a:lnTo>
                    <a:pt x="1129" y="2476"/>
                  </a:lnTo>
                  <a:cubicBezTo>
                    <a:pt x="1101" y="2497"/>
                    <a:pt x="1072" y="2507"/>
                    <a:pt x="1045" y="2507"/>
                  </a:cubicBezTo>
                  <a:cubicBezTo>
                    <a:pt x="976" y="2507"/>
                    <a:pt x="912" y="2442"/>
                    <a:pt x="852" y="2310"/>
                  </a:cubicBezTo>
                  <a:cubicBezTo>
                    <a:pt x="791" y="2219"/>
                    <a:pt x="761" y="2097"/>
                    <a:pt x="730" y="1976"/>
                  </a:cubicBezTo>
                  <a:cubicBezTo>
                    <a:pt x="669" y="1763"/>
                    <a:pt x="669" y="1550"/>
                    <a:pt x="700" y="1338"/>
                  </a:cubicBezTo>
                  <a:cubicBezTo>
                    <a:pt x="700" y="942"/>
                    <a:pt x="761" y="578"/>
                    <a:pt x="852" y="213"/>
                  </a:cubicBezTo>
                  <a:cubicBezTo>
                    <a:pt x="888" y="85"/>
                    <a:pt x="793" y="1"/>
                    <a:pt x="697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Google Shape;3883;p80">
              <a:extLst>
                <a:ext uri="{FF2B5EF4-FFF2-40B4-BE49-F238E27FC236}">
                  <a16:creationId xmlns:a16="http://schemas.microsoft.com/office/drawing/2014/main" id="{5AA70E6C-16D6-42B4-81A8-6D471DF302F8}"/>
                </a:ext>
              </a:extLst>
            </p:cNvPr>
            <p:cNvSpPr/>
            <p:nvPr/>
          </p:nvSpPr>
          <p:spPr>
            <a:xfrm>
              <a:off x="-1944270" y="7148935"/>
              <a:ext cx="124625" cy="151895"/>
            </a:xfrm>
            <a:custGeom>
              <a:avLst/>
              <a:gdLst/>
              <a:ahLst/>
              <a:cxnLst/>
              <a:rect l="l" t="t" r="r" b="b"/>
              <a:pathLst>
                <a:path w="4985" h="5533" extrusionOk="0">
                  <a:moveTo>
                    <a:pt x="3131" y="1"/>
                  </a:moveTo>
                  <a:cubicBezTo>
                    <a:pt x="2340" y="882"/>
                    <a:pt x="0" y="1824"/>
                    <a:pt x="0" y="1824"/>
                  </a:cubicBezTo>
                  <a:lnTo>
                    <a:pt x="61" y="3040"/>
                  </a:lnTo>
                  <a:cubicBezTo>
                    <a:pt x="61" y="3040"/>
                    <a:pt x="1905" y="4914"/>
                    <a:pt x="3180" y="5513"/>
                  </a:cubicBezTo>
                  <a:lnTo>
                    <a:pt x="3180" y="5513"/>
                  </a:lnTo>
                  <a:cubicBezTo>
                    <a:pt x="3119" y="5448"/>
                    <a:pt x="3168" y="5158"/>
                    <a:pt x="4985" y="3891"/>
                  </a:cubicBezTo>
                  <a:cubicBezTo>
                    <a:pt x="4134" y="1946"/>
                    <a:pt x="3131" y="1"/>
                    <a:pt x="3131" y="1"/>
                  </a:cubicBezTo>
                  <a:close/>
                  <a:moveTo>
                    <a:pt x="3180" y="5513"/>
                  </a:moveTo>
                  <a:cubicBezTo>
                    <a:pt x="3197" y="5531"/>
                    <a:pt x="3222" y="5533"/>
                    <a:pt x="3222" y="5533"/>
                  </a:cubicBezTo>
                  <a:cubicBezTo>
                    <a:pt x="3208" y="5526"/>
                    <a:pt x="3194" y="5520"/>
                    <a:pt x="3180" y="5513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Google Shape;3884;p80">
              <a:extLst>
                <a:ext uri="{FF2B5EF4-FFF2-40B4-BE49-F238E27FC236}">
                  <a16:creationId xmlns:a16="http://schemas.microsoft.com/office/drawing/2014/main" id="{42349FC0-DB33-49FF-9A9F-3DFC44FF6CC2}"/>
                </a:ext>
              </a:extLst>
            </p:cNvPr>
            <p:cNvSpPr/>
            <p:nvPr/>
          </p:nvSpPr>
          <p:spPr>
            <a:xfrm>
              <a:off x="-2146175" y="7054963"/>
              <a:ext cx="249275" cy="309450"/>
            </a:xfrm>
            <a:custGeom>
              <a:avLst/>
              <a:gdLst/>
              <a:ahLst/>
              <a:cxnLst/>
              <a:rect l="l" t="t" r="r" b="b"/>
              <a:pathLst>
                <a:path w="9971" h="12378" extrusionOk="0">
                  <a:moveTo>
                    <a:pt x="1490" y="0"/>
                  </a:moveTo>
                  <a:lnTo>
                    <a:pt x="0" y="10031"/>
                  </a:lnTo>
                  <a:cubicBezTo>
                    <a:pt x="0" y="10031"/>
                    <a:pt x="5928" y="12037"/>
                    <a:pt x="7417" y="12371"/>
                  </a:cubicBezTo>
                  <a:cubicBezTo>
                    <a:pt x="7437" y="12375"/>
                    <a:pt x="7457" y="12377"/>
                    <a:pt x="7477" y="12377"/>
                  </a:cubicBezTo>
                  <a:cubicBezTo>
                    <a:pt x="8935" y="12377"/>
                    <a:pt x="9970" y="1490"/>
                    <a:pt x="9970" y="1490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Google Shape;3885;p80">
              <a:extLst>
                <a:ext uri="{FF2B5EF4-FFF2-40B4-BE49-F238E27FC236}">
                  <a16:creationId xmlns:a16="http://schemas.microsoft.com/office/drawing/2014/main" id="{4E26FE74-EE27-4E84-BD92-35F20EF1FEDE}"/>
                </a:ext>
              </a:extLst>
            </p:cNvPr>
            <p:cNvSpPr/>
            <p:nvPr/>
          </p:nvSpPr>
          <p:spPr>
            <a:xfrm>
              <a:off x="-2160625" y="7060288"/>
              <a:ext cx="239400" cy="297300"/>
            </a:xfrm>
            <a:custGeom>
              <a:avLst/>
              <a:gdLst/>
              <a:ahLst/>
              <a:cxnLst/>
              <a:rect l="l" t="t" r="r" b="b"/>
              <a:pathLst>
                <a:path w="9576" h="11892" extrusionOk="0">
                  <a:moveTo>
                    <a:pt x="1521" y="0"/>
                  </a:moveTo>
                  <a:lnTo>
                    <a:pt x="1" y="10031"/>
                  </a:lnTo>
                  <a:cubicBezTo>
                    <a:pt x="1" y="10031"/>
                    <a:pt x="6232" y="11581"/>
                    <a:pt x="7721" y="11885"/>
                  </a:cubicBezTo>
                  <a:cubicBezTo>
                    <a:pt x="7743" y="11889"/>
                    <a:pt x="7763" y="11891"/>
                    <a:pt x="7784" y="11891"/>
                  </a:cubicBezTo>
                  <a:cubicBezTo>
                    <a:pt x="9221" y="11891"/>
                    <a:pt x="9576" y="1641"/>
                    <a:pt x="9576" y="1641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Google Shape;3886;p80">
              <a:extLst>
                <a:ext uri="{FF2B5EF4-FFF2-40B4-BE49-F238E27FC236}">
                  <a16:creationId xmlns:a16="http://schemas.microsoft.com/office/drawing/2014/main" id="{3A51627A-5AE0-484B-88F4-156DA5F8D945}"/>
                </a:ext>
              </a:extLst>
            </p:cNvPr>
            <p:cNvSpPr/>
            <p:nvPr/>
          </p:nvSpPr>
          <p:spPr>
            <a:xfrm>
              <a:off x="-2169725" y="7069388"/>
              <a:ext cx="250025" cy="294275"/>
            </a:xfrm>
            <a:custGeom>
              <a:avLst/>
              <a:gdLst/>
              <a:ahLst/>
              <a:cxnLst/>
              <a:rect l="l" t="t" r="r" b="b"/>
              <a:pathLst>
                <a:path w="10001" h="11771" extrusionOk="0">
                  <a:moveTo>
                    <a:pt x="1520" y="1"/>
                  </a:moveTo>
                  <a:lnTo>
                    <a:pt x="0" y="10062"/>
                  </a:lnTo>
                  <a:cubicBezTo>
                    <a:pt x="0" y="10062"/>
                    <a:pt x="6657" y="11429"/>
                    <a:pt x="8146" y="11764"/>
                  </a:cubicBezTo>
                  <a:cubicBezTo>
                    <a:pt x="8167" y="11768"/>
                    <a:pt x="8188" y="11770"/>
                    <a:pt x="8209" y="11770"/>
                  </a:cubicBezTo>
                  <a:cubicBezTo>
                    <a:pt x="9646" y="11770"/>
                    <a:pt x="10000" y="1490"/>
                    <a:pt x="10000" y="1490"/>
                  </a:cubicBezTo>
                  <a:lnTo>
                    <a:pt x="1520" y="1"/>
                  </a:ln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Google Shape;3887;p80">
              <a:extLst>
                <a:ext uri="{FF2B5EF4-FFF2-40B4-BE49-F238E27FC236}">
                  <a16:creationId xmlns:a16="http://schemas.microsoft.com/office/drawing/2014/main" id="{37DA8F71-1A8F-4F54-9681-3E81B49F1BA7}"/>
                </a:ext>
              </a:extLst>
            </p:cNvPr>
            <p:cNvSpPr/>
            <p:nvPr/>
          </p:nvSpPr>
          <p:spPr>
            <a:xfrm>
              <a:off x="-2115025" y="7128338"/>
              <a:ext cx="333875" cy="298400"/>
            </a:xfrm>
            <a:custGeom>
              <a:avLst/>
              <a:gdLst/>
              <a:ahLst/>
              <a:cxnLst/>
              <a:rect l="l" t="t" r="r" b="b"/>
              <a:pathLst>
                <a:path w="13355" h="11936" extrusionOk="0">
                  <a:moveTo>
                    <a:pt x="2201" y="1"/>
                  </a:moveTo>
                  <a:cubicBezTo>
                    <a:pt x="2116" y="1"/>
                    <a:pt x="2040" y="23"/>
                    <a:pt x="1976" y="74"/>
                  </a:cubicBezTo>
                  <a:cubicBezTo>
                    <a:pt x="1551" y="378"/>
                    <a:pt x="2250" y="1351"/>
                    <a:pt x="2250" y="1351"/>
                  </a:cubicBezTo>
                  <a:cubicBezTo>
                    <a:pt x="2250" y="1351"/>
                    <a:pt x="1616" y="670"/>
                    <a:pt x="1236" y="670"/>
                  </a:cubicBezTo>
                  <a:cubicBezTo>
                    <a:pt x="1183" y="670"/>
                    <a:pt x="1135" y="683"/>
                    <a:pt x="1095" y="713"/>
                  </a:cubicBezTo>
                  <a:cubicBezTo>
                    <a:pt x="791" y="986"/>
                    <a:pt x="1399" y="1929"/>
                    <a:pt x="1399" y="1929"/>
                  </a:cubicBezTo>
                  <a:cubicBezTo>
                    <a:pt x="1399" y="1929"/>
                    <a:pt x="842" y="1297"/>
                    <a:pt x="482" y="1297"/>
                  </a:cubicBezTo>
                  <a:cubicBezTo>
                    <a:pt x="382" y="1297"/>
                    <a:pt x="297" y="1346"/>
                    <a:pt x="244" y="1473"/>
                  </a:cubicBezTo>
                  <a:cubicBezTo>
                    <a:pt x="1" y="2050"/>
                    <a:pt x="1672" y="4178"/>
                    <a:pt x="1672" y="4178"/>
                  </a:cubicBezTo>
                  <a:cubicBezTo>
                    <a:pt x="2159" y="5090"/>
                    <a:pt x="2949" y="5850"/>
                    <a:pt x="2949" y="5850"/>
                  </a:cubicBezTo>
                  <a:cubicBezTo>
                    <a:pt x="5776" y="9406"/>
                    <a:pt x="8663" y="11564"/>
                    <a:pt x="10396" y="11898"/>
                  </a:cubicBezTo>
                  <a:cubicBezTo>
                    <a:pt x="10525" y="11923"/>
                    <a:pt x="10651" y="11935"/>
                    <a:pt x="10774" y="11935"/>
                  </a:cubicBezTo>
                  <a:cubicBezTo>
                    <a:pt x="12306" y="11935"/>
                    <a:pt x="13354" y="10093"/>
                    <a:pt x="13101" y="8433"/>
                  </a:cubicBezTo>
                  <a:cubicBezTo>
                    <a:pt x="12980" y="7734"/>
                    <a:pt x="12463" y="6397"/>
                    <a:pt x="11855" y="5059"/>
                  </a:cubicBezTo>
                  <a:cubicBezTo>
                    <a:pt x="10031" y="6336"/>
                    <a:pt x="9970" y="6609"/>
                    <a:pt x="10031" y="6701"/>
                  </a:cubicBezTo>
                  <a:cubicBezTo>
                    <a:pt x="8724" y="6032"/>
                    <a:pt x="4682" y="2020"/>
                    <a:pt x="4682" y="2020"/>
                  </a:cubicBezTo>
                  <a:cubicBezTo>
                    <a:pt x="4682" y="2020"/>
                    <a:pt x="4773" y="1625"/>
                    <a:pt x="4682" y="956"/>
                  </a:cubicBezTo>
                  <a:cubicBezTo>
                    <a:pt x="4640" y="738"/>
                    <a:pt x="4567" y="659"/>
                    <a:pt x="4476" y="659"/>
                  </a:cubicBezTo>
                  <a:cubicBezTo>
                    <a:pt x="4301" y="659"/>
                    <a:pt x="4061" y="958"/>
                    <a:pt x="3861" y="1138"/>
                  </a:cubicBezTo>
                  <a:cubicBezTo>
                    <a:pt x="3573" y="851"/>
                    <a:pt x="2724" y="1"/>
                    <a:pt x="220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Google Shape;3888;p80">
              <a:extLst>
                <a:ext uri="{FF2B5EF4-FFF2-40B4-BE49-F238E27FC236}">
                  <a16:creationId xmlns:a16="http://schemas.microsoft.com/office/drawing/2014/main" id="{301D8A0B-AC4F-4ED6-894C-E9C668902964}"/>
                </a:ext>
              </a:extLst>
            </p:cNvPr>
            <p:cNvSpPr/>
            <p:nvPr/>
          </p:nvSpPr>
          <p:spPr>
            <a:xfrm>
              <a:off x="-2564875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70" y="1"/>
                  </a:moveTo>
                  <a:cubicBezTo>
                    <a:pt x="7589" y="1"/>
                    <a:pt x="7059" y="18"/>
                    <a:pt x="6475" y="54"/>
                  </a:cubicBezTo>
                  <a:cubicBezTo>
                    <a:pt x="6475" y="54"/>
                    <a:pt x="395" y="358"/>
                    <a:pt x="578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3" y="20021"/>
                    <a:pt x="10533" y="19758"/>
                    <a:pt x="11885" y="19416"/>
                  </a:cubicBezTo>
                  <a:cubicBezTo>
                    <a:pt x="14529" y="18778"/>
                    <a:pt x="14712" y="16346"/>
                    <a:pt x="14560" y="13854"/>
                  </a:cubicBezTo>
                  <a:cubicBezTo>
                    <a:pt x="14378" y="11361"/>
                    <a:pt x="13861" y="5434"/>
                    <a:pt x="13131" y="2729"/>
                  </a:cubicBezTo>
                  <a:cubicBezTo>
                    <a:pt x="12697" y="1184"/>
                    <a:pt x="12046" y="1"/>
                    <a:pt x="8070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Google Shape;3889;p80">
              <a:extLst>
                <a:ext uri="{FF2B5EF4-FFF2-40B4-BE49-F238E27FC236}">
                  <a16:creationId xmlns:a16="http://schemas.microsoft.com/office/drawing/2014/main" id="{7CB8E41E-C853-49AA-8C17-2BA90D762D19}"/>
                </a:ext>
              </a:extLst>
            </p:cNvPr>
            <p:cNvSpPr/>
            <p:nvPr/>
          </p:nvSpPr>
          <p:spPr>
            <a:xfrm>
              <a:off x="-2548150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69" y="1"/>
                  </a:moveTo>
                  <a:cubicBezTo>
                    <a:pt x="7588" y="1"/>
                    <a:pt x="7058" y="18"/>
                    <a:pt x="6474" y="54"/>
                  </a:cubicBezTo>
                  <a:cubicBezTo>
                    <a:pt x="6474" y="54"/>
                    <a:pt x="395" y="358"/>
                    <a:pt x="547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2" y="20021"/>
                    <a:pt x="10532" y="19758"/>
                    <a:pt x="11885" y="19416"/>
                  </a:cubicBezTo>
                  <a:cubicBezTo>
                    <a:pt x="14529" y="18778"/>
                    <a:pt x="14712" y="16346"/>
                    <a:pt x="14529" y="13854"/>
                  </a:cubicBezTo>
                  <a:cubicBezTo>
                    <a:pt x="14377" y="11361"/>
                    <a:pt x="13860" y="5434"/>
                    <a:pt x="13131" y="2729"/>
                  </a:cubicBezTo>
                  <a:cubicBezTo>
                    <a:pt x="12697" y="1184"/>
                    <a:pt x="12046" y="1"/>
                    <a:pt x="8069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Google Shape;3890;p80">
              <a:extLst>
                <a:ext uri="{FF2B5EF4-FFF2-40B4-BE49-F238E27FC236}">
                  <a16:creationId xmlns:a16="http://schemas.microsoft.com/office/drawing/2014/main" id="{69BFF266-EABA-41D9-8AEF-E1E9050E7681}"/>
                </a:ext>
              </a:extLst>
            </p:cNvPr>
            <p:cNvSpPr/>
            <p:nvPr/>
          </p:nvSpPr>
          <p:spPr>
            <a:xfrm>
              <a:off x="-2514725" y="7802488"/>
              <a:ext cx="320700" cy="81475"/>
            </a:xfrm>
            <a:custGeom>
              <a:avLst/>
              <a:gdLst/>
              <a:ahLst/>
              <a:cxnLst/>
              <a:rect l="l" t="t" r="r" b="b"/>
              <a:pathLst>
                <a:path w="12828" h="3259" extrusionOk="0">
                  <a:moveTo>
                    <a:pt x="7380" y="1"/>
                  </a:moveTo>
                  <a:cubicBezTo>
                    <a:pt x="6780" y="1"/>
                    <a:pt x="6107" y="13"/>
                    <a:pt x="5350" y="39"/>
                  </a:cubicBezTo>
                  <a:cubicBezTo>
                    <a:pt x="5350" y="39"/>
                    <a:pt x="700" y="464"/>
                    <a:pt x="0" y="2197"/>
                  </a:cubicBezTo>
                  <a:cubicBezTo>
                    <a:pt x="2270" y="2937"/>
                    <a:pt x="4601" y="3259"/>
                    <a:pt x="6932" y="3259"/>
                  </a:cubicBezTo>
                  <a:cubicBezTo>
                    <a:pt x="8910" y="3259"/>
                    <a:pt x="10888" y="3027"/>
                    <a:pt x="12827" y="2623"/>
                  </a:cubicBezTo>
                  <a:cubicBezTo>
                    <a:pt x="12706" y="2075"/>
                    <a:pt x="12554" y="1589"/>
                    <a:pt x="12372" y="1255"/>
                  </a:cubicBezTo>
                  <a:cubicBezTo>
                    <a:pt x="11953" y="470"/>
                    <a:pt x="11063" y="1"/>
                    <a:pt x="7380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Google Shape;3891;p80">
              <a:extLst>
                <a:ext uri="{FF2B5EF4-FFF2-40B4-BE49-F238E27FC236}">
                  <a16:creationId xmlns:a16="http://schemas.microsoft.com/office/drawing/2014/main" id="{B070AD17-ED47-4901-8BFE-395427198D5E}"/>
                </a:ext>
              </a:extLst>
            </p:cNvPr>
            <p:cNvSpPr/>
            <p:nvPr/>
          </p:nvSpPr>
          <p:spPr>
            <a:xfrm>
              <a:off x="-2521575" y="7857388"/>
              <a:ext cx="331350" cy="53175"/>
            </a:xfrm>
            <a:custGeom>
              <a:avLst/>
              <a:gdLst/>
              <a:ahLst/>
              <a:cxnLst/>
              <a:rect l="l" t="t" r="r" b="b"/>
              <a:pathLst>
                <a:path w="13254" h="2127" extrusionOk="0">
                  <a:moveTo>
                    <a:pt x="274" y="1"/>
                  </a:moveTo>
                  <a:cubicBezTo>
                    <a:pt x="244" y="92"/>
                    <a:pt x="214" y="153"/>
                    <a:pt x="214" y="244"/>
                  </a:cubicBezTo>
                  <a:cubicBezTo>
                    <a:pt x="153" y="609"/>
                    <a:pt x="62" y="1034"/>
                    <a:pt x="1" y="1521"/>
                  </a:cubicBezTo>
                  <a:cubicBezTo>
                    <a:pt x="1888" y="1915"/>
                    <a:pt x="3867" y="2126"/>
                    <a:pt x="5866" y="2126"/>
                  </a:cubicBezTo>
                  <a:cubicBezTo>
                    <a:pt x="8342" y="2126"/>
                    <a:pt x="10849" y="1802"/>
                    <a:pt x="13253" y="1095"/>
                  </a:cubicBezTo>
                  <a:cubicBezTo>
                    <a:pt x="13193" y="882"/>
                    <a:pt x="13162" y="639"/>
                    <a:pt x="13101" y="427"/>
                  </a:cubicBezTo>
                  <a:cubicBezTo>
                    <a:pt x="11162" y="831"/>
                    <a:pt x="9184" y="1063"/>
                    <a:pt x="7206" y="1063"/>
                  </a:cubicBezTo>
                  <a:cubicBezTo>
                    <a:pt x="4875" y="1063"/>
                    <a:pt x="2544" y="741"/>
                    <a:pt x="274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Google Shape;3892;p80">
              <a:extLst>
                <a:ext uri="{FF2B5EF4-FFF2-40B4-BE49-F238E27FC236}">
                  <a16:creationId xmlns:a16="http://schemas.microsoft.com/office/drawing/2014/main" id="{568400A9-5BFD-4CFB-9247-813107F8CC00}"/>
                </a:ext>
              </a:extLst>
            </p:cNvPr>
            <p:cNvSpPr/>
            <p:nvPr/>
          </p:nvSpPr>
          <p:spPr>
            <a:xfrm>
              <a:off x="-2523850" y="7884763"/>
              <a:ext cx="346550" cy="146675"/>
            </a:xfrm>
            <a:custGeom>
              <a:avLst/>
              <a:gdLst/>
              <a:ahLst/>
              <a:cxnLst/>
              <a:rect l="l" t="t" r="r" b="b"/>
              <a:pathLst>
                <a:path w="13862" h="5867" extrusionOk="0">
                  <a:moveTo>
                    <a:pt x="13344" y="0"/>
                  </a:moveTo>
                  <a:cubicBezTo>
                    <a:pt x="10940" y="707"/>
                    <a:pt x="8433" y="1031"/>
                    <a:pt x="5957" y="1031"/>
                  </a:cubicBezTo>
                  <a:cubicBezTo>
                    <a:pt x="3958" y="1031"/>
                    <a:pt x="1979" y="820"/>
                    <a:pt x="92" y="426"/>
                  </a:cubicBezTo>
                  <a:cubicBezTo>
                    <a:pt x="62" y="608"/>
                    <a:pt x="31" y="821"/>
                    <a:pt x="1" y="1003"/>
                  </a:cubicBezTo>
                  <a:cubicBezTo>
                    <a:pt x="3466" y="4529"/>
                    <a:pt x="8512" y="5806"/>
                    <a:pt x="13344" y="5867"/>
                  </a:cubicBezTo>
                  <a:cubicBezTo>
                    <a:pt x="13861" y="5350"/>
                    <a:pt x="13861" y="4620"/>
                    <a:pt x="13770" y="3891"/>
                  </a:cubicBezTo>
                  <a:cubicBezTo>
                    <a:pt x="13679" y="3070"/>
                    <a:pt x="13588" y="1429"/>
                    <a:pt x="13344" y="0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Google Shape;3893;p80">
              <a:extLst>
                <a:ext uri="{FF2B5EF4-FFF2-40B4-BE49-F238E27FC236}">
                  <a16:creationId xmlns:a16="http://schemas.microsoft.com/office/drawing/2014/main" id="{04407649-76A6-4580-BD92-E5EF060F381C}"/>
                </a:ext>
              </a:extLst>
            </p:cNvPr>
            <p:cNvSpPr/>
            <p:nvPr/>
          </p:nvSpPr>
          <p:spPr>
            <a:xfrm>
              <a:off x="-2530675" y="7909838"/>
              <a:ext cx="340450" cy="151900"/>
            </a:xfrm>
            <a:custGeom>
              <a:avLst/>
              <a:gdLst/>
              <a:ahLst/>
              <a:cxnLst/>
              <a:rect l="l" t="t" r="r" b="b"/>
              <a:pathLst>
                <a:path w="13618" h="6076" extrusionOk="0">
                  <a:moveTo>
                    <a:pt x="274" y="0"/>
                  </a:moveTo>
                  <a:cubicBezTo>
                    <a:pt x="31" y="1976"/>
                    <a:pt x="0" y="4438"/>
                    <a:pt x="1307" y="5623"/>
                  </a:cubicBezTo>
                  <a:cubicBezTo>
                    <a:pt x="1681" y="5953"/>
                    <a:pt x="3493" y="6076"/>
                    <a:pt x="5551" y="6076"/>
                  </a:cubicBezTo>
                  <a:cubicBezTo>
                    <a:pt x="7673" y="6076"/>
                    <a:pt x="10056" y="5945"/>
                    <a:pt x="11399" y="5775"/>
                  </a:cubicBezTo>
                  <a:cubicBezTo>
                    <a:pt x="12554" y="5623"/>
                    <a:pt x="13222" y="5289"/>
                    <a:pt x="13617" y="4864"/>
                  </a:cubicBezTo>
                  <a:cubicBezTo>
                    <a:pt x="8785" y="4803"/>
                    <a:pt x="3739" y="3526"/>
                    <a:pt x="274" y="0"/>
                  </a:cubicBezTo>
                  <a:close/>
                </a:path>
              </a:pathLst>
            </a:custGeom>
            <a:solidFill>
              <a:srgbClr val="43AF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Google Shape;3894;p80">
              <a:extLst>
                <a:ext uri="{FF2B5EF4-FFF2-40B4-BE49-F238E27FC236}">
                  <a16:creationId xmlns:a16="http://schemas.microsoft.com/office/drawing/2014/main" id="{DA382D92-77B4-4801-B7EC-903B7454E56C}"/>
                </a:ext>
              </a:extLst>
            </p:cNvPr>
            <p:cNvSpPr/>
            <p:nvPr/>
          </p:nvSpPr>
          <p:spPr>
            <a:xfrm>
              <a:off x="-2417450" y="7640963"/>
              <a:ext cx="94250" cy="93225"/>
            </a:xfrm>
            <a:custGeom>
              <a:avLst/>
              <a:gdLst/>
              <a:ahLst/>
              <a:cxnLst/>
              <a:rect l="l" t="t" r="r" b="b"/>
              <a:pathLst>
                <a:path w="3770" h="3729" extrusionOk="0">
                  <a:moveTo>
                    <a:pt x="2310" y="1089"/>
                  </a:moveTo>
                  <a:cubicBezTo>
                    <a:pt x="2401" y="1089"/>
                    <a:pt x="2493" y="1424"/>
                    <a:pt x="2493" y="1849"/>
                  </a:cubicBezTo>
                  <a:cubicBezTo>
                    <a:pt x="2493" y="2305"/>
                    <a:pt x="2401" y="2640"/>
                    <a:pt x="2310" y="2640"/>
                  </a:cubicBezTo>
                  <a:cubicBezTo>
                    <a:pt x="2189" y="2640"/>
                    <a:pt x="2097" y="2305"/>
                    <a:pt x="2097" y="1849"/>
                  </a:cubicBezTo>
                  <a:cubicBezTo>
                    <a:pt x="2097" y="1424"/>
                    <a:pt x="2189" y="1089"/>
                    <a:pt x="2310" y="1089"/>
                  </a:cubicBezTo>
                  <a:close/>
                  <a:moveTo>
                    <a:pt x="1368" y="1241"/>
                  </a:moveTo>
                  <a:cubicBezTo>
                    <a:pt x="1459" y="1241"/>
                    <a:pt x="1550" y="1576"/>
                    <a:pt x="1550" y="2001"/>
                  </a:cubicBezTo>
                  <a:cubicBezTo>
                    <a:pt x="1550" y="2427"/>
                    <a:pt x="1459" y="2792"/>
                    <a:pt x="1368" y="2792"/>
                  </a:cubicBezTo>
                  <a:cubicBezTo>
                    <a:pt x="1246" y="2792"/>
                    <a:pt x="1155" y="2427"/>
                    <a:pt x="1155" y="2001"/>
                  </a:cubicBezTo>
                  <a:cubicBezTo>
                    <a:pt x="1155" y="1576"/>
                    <a:pt x="1246" y="1241"/>
                    <a:pt x="1368" y="1241"/>
                  </a:cubicBezTo>
                  <a:close/>
                  <a:moveTo>
                    <a:pt x="1808" y="1"/>
                  </a:moveTo>
                  <a:cubicBezTo>
                    <a:pt x="1738" y="1"/>
                    <a:pt x="1664" y="33"/>
                    <a:pt x="1611" y="86"/>
                  </a:cubicBezTo>
                  <a:lnTo>
                    <a:pt x="61" y="1819"/>
                  </a:lnTo>
                  <a:cubicBezTo>
                    <a:pt x="0" y="1910"/>
                    <a:pt x="0" y="2062"/>
                    <a:pt x="91" y="2153"/>
                  </a:cubicBezTo>
                  <a:lnTo>
                    <a:pt x="1793" y="3673"/>
                  </a:lnTo>
                  <a:cubicBezTo>
                    <a:pt x="1832" y="3711"/>
                    <a:pt x="1881" y="3728"/>
                    <a:pt x="1931" y="3728"/>
                  </a:cubicBezTo>
                  <a:cubicBezTo>
                    <a:pt x="2001" y="3728"/>
                    <a:pt x="2075" y="3696"/>
                    <a:pt x="2128" y="3643"/>
                  </a:cubicBezTo>
                  <a:lnTo>
                    <a:pt x="3678" y="1910"/>
                  </a:lnTo>
                  <a:cubicBezTo>
                    <a:pt x="3769" y="1819"/>
                    <a:pt x="3739" y="1667"/>
                    <a:pt x="3648" y="1576"/>
                  </a:cubicBezTo>
                  <a:lnTo>
                    <a:pt x="1945" y="56"/>
                  </a:lnTo>
                  <a:cubicBezTo>
                    <a:pt x="1907" y="18"/>
                    <a:pt x="1858" y="1"/>
                    <a:pt x="1808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Google Shape;3895;p80">
              <a:extLst>
                <a:ext uri="{FF2B5EF4-FFF2-40B4-BE49-F238E27FC236}">
                  <a16:creationId xmlns:a16="http://schemas.microsoft.com/office/drawing/2014/main" id="{2CEDC0CE-ECDD-43F7-94D7-8B1E2189D56F}"/>
                </a:ext>
              </a:extLst>
            </p:cNvPr>
            <p:cNvSpPr/>
            <p:nvPr/>
          </p:nvSpPr>
          <p:spPr>
            <a:xfrm>
              <a:off x="-2415175" y="7637613"/>
              <a:ext cx="94250" cy="93100"/>
            </a:xfrm>
            <a:custGeom>
              <a:avLst/>
              <a:gdLst/>
              <a:ahLst/>
              <a:cxnLst/>
              <a:rect l="l" t="t" r="r" b="b"/>
              <a:pathLst>
                <a:path w="3770" h="3724" extrusionOk="0">
                  <a:moveTo>
                    <a:pt x="2310" y="1071"/>
                  </a:moveTo>
                  <a:cubicBezTo>
                    <a:pt x="2432" y="1071"/>
                    <a:pt x="2523" y="1436"/>
                    <a:pt x="2523" y="1862"/>
                  </a:cubicBezTo>
                  <a:cubicBezTo>
                    <a:pt x="2523" y="2287"/>
                    <a:pt x="2432" y="2652"/>
                    <a:pt x="2310" y="2652"/>
                  </a:cubicBezTo>
                  <a:cubicBezTo>
                    <a:pt x="2189" y="2652"/>
                    <a:pt x="2128" y="2287"/>
                    <a:pt x="2128" y="1862"/>
                  </a:cubicBezTo>
                  <a:cubicBezTo>
                    <a:pt x="2128" y="1436"/>
                    <a:pt x="2219" y="1071"/>
                    <a:pt x="2310" y="1071"/>
                  </a:cubicBezTo>
                  <a:close/>
                  <a:moveTo>
                    <a:pt x="1368" y="1223"/>
                  </a:moveTo>
                  <a:cubicBezTo>
                    <a:pt x="1490" y="1223"/>
                    <a:pt x="1581" y="1588"/>
                    <a:pt x="1581" y="2014"/>
                  </a:cubicBezTo>
                  <a:cubicBezTo>
                    <a:pt x="1581" y="2439"/>
                    <a:pt x="1490" y="2774"/>
                    <a:pt x="1368" y="2774"/>
                  </a:cubicBezTo>
                  <a:cubicBezTo>
                    <a:pt x="1277" y="2774"/>
                    <a:pt x="1186" y="2439"/>
                    <a:pt x="1186" y="2014"/>
                  </a:cubicBezTo>
                  <a:cubicBezTo>
                    <a:pt x="1186" y="1588"/>
                    <a:pt x="1277" y="1223"/>
                    <a:pt x="1368" y="1223"/>
                  </a:cubicBezTo>
                  <a:close/>
                  <a:moveTo>
                    <a:pt x="1809" y="0"/>
                  </a:moveTo>
                  <a:cubicBezTo>
                    <a:pt x="1748" y="0"/>
                    <a:pt x="1687" y="23"/>
                    <a:pt x="1642" y="68"/>
                  </a:cubicBezTo>
                  <a:lnTo>
                    <a:pt x="91" y="1801"/>
                  </a:lnTo>
                  <a:cubicBezTo>
                    <a:pt x="0" y="1892"/>
                    <a:pt x="31" y="2044"/>
                    <a:pt x="122" y="2135"/>
                  </a:cubicBezTo>
                  <a:lnTo>
                    <a:pt x="1824" y="3655"/>
                  </a:lnTo>
                  <a:cubicBezTo>
                    <a:pt x="1870" y="3701"/>
                    <a:pt x="1930" y="3724"/>
                    <a:pt x="1991" y="3724"/>
                  </a:cubicBezTo>
                  <a:cubicBezTo>
                    <a:pt x="2052" y="3724"/>
                    <a:pt x="2113" y="3701"/>
                    <a:pt x="2158" y="3655"/>
                  </a:cubicBezTo>
                  <a:lnTo>
                    <a:pt x="3709" y="1892"/>
                  </a:lnTo>
                  <a:cubicBezTo>
                    <a:pt x="3769" y="1801"/>
                    <a:pt x="3769" y="1649"/>
                    <a:pt x="3678" y="1588"/>
                  </a:cubicBezTo>
                  <a:lnTo>
                    <a:pt x="1976" y="68"/>
                  </a:lnTo>
                  <a:cubicBezTo>
                    <a:pt x="1930" y="23"/>
                    <a:pt x="1870" y="0"/>
                    <a:pt x="1809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4" name="Google Shape;3896;p80">
            <a:extLst>
              <a:ext uri="{FF2B5EF4-FFF2-40B4-BE49-F238E27FC236}">
                <a16:creationId xmlns:a16="http://schemas.microsoft.com/office/drawing/2014/main" id="{161F81A7-6D47-457F-9879-04F5F56EB920}"/>
              </a:ext>
            </a:extLst>
          </p:cNvPr>
          <p:cNvGrpSpPr/>
          <p:nvPr/>
        </p:nvGrpSpPr>
        <p:grpSpPr>
          <a:xfrm>
            <a:off x="10711502" y="3050033"/>
            <a:ext cx="1229527" cy="2051559"/>
            <a:chOff x="-1254075" y="6362388"/>
            <a:chExt cx="982525" cy="1754400"/>
          </a:xfrm>
        </p:grpSpPr>
        <p:sp>
          <p:nvSpPr>
            <p:cNvPr id="235" name="Google Shape;3897;p80">
              <a:extLst>
                <a:ext uri="{FF2B5EF4-FFF2-40B4-BE49-F238E27FC236}">
                  <a16:creationId xmlns:a16="http://schemas.microsoft.com/office/drawing/2014/main" id="{A93DF38C-BD3B-4945-8280-80E82C306766}"/>
                </a:ext>
              </a:extLst>
            </p:cNvPr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Google Shape;3898;p80">
              <a:extLst>
                <a:ext uri="{FF2B5EF4-FFF2-40B4-BE49-F238E27FC236}">
                  <a16:creationId xmlns:a16="http://schemas.microsoft.com/office/drawing/2014/main" id="{2D60535B-828F-49FE-BE7A-5EE07191271D}"/>
                </a:ext>
              </a:extLst>
            </p:cNvPr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" name="Google Shape;3899;p80">
              <a:extLst>
                <a:ext uri="{FF2B5EF4-FFF2-40B4-BE49-F238E27FC236}">
                  <a16:creationId xmlns:a16="http://schemas.microsoft.com/office/drawing/2014/main" id="{D15BC726-7E03-4195-9E94-A08F380CEB4F}"/>
                </a:ext>
              </a:extLst>
            </p:cNvPr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Google Shape;3900;p80">
              <a:extLst>
                <a:ext uri="{FF2B5EF4-FFF2-40B4-BE49-F238E27FC236}">
                  <a16:creationId xmlns:a16="http://schemas.microsoft.com/office/drawing/2014/main" id="{CD3518C0-2F84-4523-944A-0A5344B1821C}"/>
                </a:ext>
              </a:extLst>
            </p:cNvPr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Google Shape;3901;p80">
              <a:extLst>
                <a:ext uri="{FF2B5EF4-FFF2-40B4-BE49-F238E27FC236}">
                  <a16:creationId xmlns:a16="http://schemas.microsoft.com/office/drawing/2014/main" id="{727BD167-CE9C-4E96-8886-B06E037671A4}"/>
                </a:ext>
              </a:extLst>
            </p:cNvPr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" name="Google Shape;3902;p80">
              <a:extLst>
                <a:ext uri="{FF2B5EF4-FFF2-40B4-BE49-F238E27FC236}">
                  <a16:creationId xmlns:a16="http://schemas.microsoft.com/office/drawing/2014/main" id="{03AA75B2-A2DB-47BE-829E-10F09891C22D}"/>
                </a:ext>
              </a:extLst>
            </p:cNvPr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Google Shape;3903;p80">
              <a:extLst>
                <a:ext uri="{FF2B5EF4-FFF2-40B4-BE49-F238E27FC236}">
                  <a16:creationId xmlns:a16="http://schemas.microsoft.com/office/drawing/2014/main" id="{2C5D07C5-E053-4F58-911B-36B8C23C99A9}"/>
                </a:ext>
              </a:extLst>
            </p:cNvPr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" name="Google Shape;3904;p80">
              <a:extLst>
                <a:ext uri="{FF2B5EF4-FFF2-40B4-BE49-F238E27FC236}">
                  <a16:creationId xmlns:a16="http://schemas.microsoft.com/office/drawing/2014/main" id="{8A80DEB1-1D96-4AB8-BE84-323EE8521039}"/>
                </a:ext>
              </a:extLst>
            </p:cNvPr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Google Shape;3905;p80">
              <a:extLst>
                <a:ext uri="{FF2B5EF4-FFF2-40B4-BE49-F238E27FC236}">
                  <a16:creationId xmlns:a16="http://schemas.microsoft.com/office/drawing/2014/main" id="{A1F2E5FF-C131-45AD-B7F7-4DF70062D7B6}"/>
                </a:ext>
              </a:extLst>
            </p:cNvPr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" name="Google Shape;3906;p80">
              <a:extLst>
                <a:ext uri="{FF2B5EF4-FFF2-40B4-BE49-F238E27FC236}">
                  <a16:creationId xmlns:a16="http://schemas.microsoft.com/office/drawing/2014/main" id="{F5031D90-96AB-4459-A933-8F37049876BE}"/>
                </a:ext>
              </a:extLst>
            </p:cNvPr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" name="Google Shape;3907;p80">
              <a:extLst>
                <a:ext uri="{FF2B5EF4-FFF2-40B4-BE49-F238E27FC236}">
                  <a16:creationId xmlns:a16="http://schemas.microsoft.com/office/drawing/2014/main" id="{62FA7320-336C-45F5-9A71-D5D97A29F85E}"/>
                </a:ext>
              </a:extLst>
            </p:cNvPr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" name="Google Shape;3908;p80">
              <a:extLst>
                <a:ext uri="{FF2B5EF4-FFF2-40B4-BE49-F238E27FC236}">
                  <a16:creationId xmlns:a16="http://schemas.microsoft.com/office/drawing/2014/main" id="{040EE0CD-F427-41D2-AE8A-048AFBFF517F}"/>
                </a:ext>
              </a:extLst>
            </p:cNvPr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Google Shape;3909;p80">
              <a:extLst>
                <a:ext uri="{FF2B5EF4-FFF2-40B4-BE49-F238E27FC236}">
                  <a16:creationId xmlns:a16="http://schemas.microsoft.com/office/drawing/2014/main" id="{72BDB72E-9D5D-435F-A320-05811EEC214A}"/>
                </a:ext>
              </a:extLst>
            </p:cNvPr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Google Shape;3910;p80">
              <a:extLst>
                <a:ext uri="{FF2B5EF4-FFF2-40B4-BE49-F238E27FC236}">
                  <a16:creationId xmlns:a16="http://schemas.microsoft.com/office/drawing/2014/main" id="{48DF266F-0803-45B6-9879-2B1F772AE9D0}"/>
                </a:ext>
              </a:extLst>
            </p:cNvPr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Google Shape;3911;p80">
              <a:extLst>
                <a:ext uri="{FF2B5EF4-FFF2-40B4-BE49-F238E27FC236}">
                  <a16:creationId xmlns:a16="http://schemas.microsoft.com/office/drawing/2014/main" id="{CA49F02A-09D0-48B0-B83A-4C3B5994CE80}"/>
                </a:ext>
              </a:extLst>
            </p:cNvPr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Google Shape;3912;p80">
              <a:extLst>
                <a:ext uri="{FF2B5EF4-FFF2-40B4-BE49-F238E27FC236}">
                  <a16:creationId xmlns:a16="http://schemas.microsoft.com/office/drawing/2014/main" id="{CD0EBD1B-526D-4818-B950-E28D1B872ACB}"/>
                </a:ext>
              </a:extLst>
            </p:cNvPr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Google Shape;3913;p80">
              <a:extLst>
                <a:ext uri="{FF2B5EF4-FFF2-40B4-BE49-F238E27FC236}">
                  <a16:creationId xmlns:a16="http://schemas.microsoft.com/office/drawing/2014/main" id="{B30D0BD4-32C8-41D4-9B24-B7A890250828}"/>
                </a:ext>
              </a:extLst>
            </p:cNvPr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" name="Google Shape;3914;p80">
              <a:extLst>
                <a:ext uri="{FF2B5EF4-FFF2-40B4-BE49-F238E27FC236}">
                  <a16:creationId xmlns:a16="http://schemas.microsoft.com/office/drawing/2014/main" id="{FF24CD10-B54C-4270-B9FC-5C2477862DD8}"/>
                </a:ext>
              </a:extLst>
            </p:cNvPr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Google Shape;3915;p80">
              <a:extLst>
                <a:ext uri="{FF2B5EF4-FFF2-40B4-BE49-F238E27FC236}">
                  <a16:creationId xmlns:a16="http://schemas.microsoft.com/office/drawing/2014/main" id="{4946A9CA-276C-403B-BDFA-4516D0785B88}"/>
                </a:ext>
              </a:extLst>
            </p:cNvPr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Google Shape;3916;p80">
              <a:extLst>
                <a:ext uri="{FF2B5EF4-FFF2-40B4-BE49-F238E27FC236}">
                  <a16:creationId xmlns:a16="http://schemas.microsoft.com/office/drawing/2014/main" id="{44484E0F-9056-4E35-99F4-A93B42C0DA25}"/>
                </a:ext>
              </a:extLst>
            </p:cNvPr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Google Shape;3917;p80">
              <a:extLst>
                <a:ext uri="{FF2B5EF4-FFF2-40B4-BE49-F238E27FC236}">
                  <a16:creationId xmlns:a16="http://schemas.microsoft.com/office/drawing/2014/main" id="{9564B60A-7A32-483D-B383-7F2AFA809392}"/>
                </a:ext>
              </a:extLst>
            </p:cNvPr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Google Shape;3918;p80">
              <a:extLst>
                <a:ext uri="{FF2B5EF4-FFF2-40B4-BE49-F238E27FC236}">
                  <a16:creationId xmlns:a16="http://schemas.microsoft.com/office/drawing/2014/main" id="{7C5DEB0E-0099-4A25-BC25-239E128F80F8}"/>
                </a:ext>
              </a:extLst>
            </p:cNvPr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" name="Google Shape;3919;p80">
              <a:extLst>
                <a:ext uri="{FF2B5EF4-FFF2-40B4-BE49-F238E27FC236}">
                  <a16:creationId xmlns:a16="http://schemas.microsoft.com/office/drawing/2014/main" id="{930DC91D-806E-4CD5-89C2-A1EB1A611E71}"/>
                </a:ext>
              </a:extLst>
            </p:cNvPr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Google Shape;3920;p80">
              <a:extLst>
                <a:ext uri="{FF2B5EF4-FFF2-40B4-BE49-F238E27FC236}">
                  <a16:creationId xmlns:a16="http://schemas.microsoft.com/office/drawing/2014/main" id="{DC6438EF-BAC5-413B-82FE-7CE30051B6C4}"/>
                </a:ext>
              </a:extLst>
            </p:cNvPr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Google Shape;3921;p80">
              <a:extLst>
                <a:ext uri="{FF2B5EF4-FFF2-40B4-BE49-F238E27FC236}">
                  <a16:creationId xmlns:a16="http://schemas.microsoft.com/office/drawing/2014/main" id="{0BAB9DE4-CE09-4E1A-9EDF-7E40D8384843}"/>
                </a:ext>
              </a:extLst>
            </p:cNvPr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Google Shape;3922;p80">
              <a:extLst>
                <a:ext uri="{FF2B5EF4-FFF2-40B4-BE49-F238E27FC236}">
                  <a16:creationId xmlns:a16="http://schemas.microsoft.com/office/drawing/2014/main" id="{AC73530B-A928-4845-ACE6-6EAB811C33E0}"/>
                </a:ext>
              </a:extLst>
            </p:cNvPr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" name="Google Shape;3923;p80">
              <a:extLst>
                <a:ext uri="{FF2B5EF4-FFF2-40B4-BE49-F238E27FC236}">
                  <a16:creationId xmlns:a16="http://schemas.microsoft.com/office/drawing/2014/main" id="{A95BA679-F06A-4C4E-B220-5F144F511433}"/>
                </a:ext>
              </a:extLst>
            </p:cNvPr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Google Shape;3924;p80">
              <a:extLst>
                <a:ext uri="{FF2B5EF4-FFF2-40B4-BE49-F238E27FC236}">
                  <a16:creationId xmlns:a16="http://schemas.microsoft.com/office/drawing/2014/main" id="{1318CC02-B3A0-4220-B311-B33DC8F34C93}"/>
                </a:ext>
              </a:extLst>
            </p:cNvPr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Google Shape;3925;p80">
              <a:extLst>
                <a:ext uri="{FF2B5EF4-FFF2-40B4-BE49-F238E27FC236}">
                  <a16:creationId xmlns:a16="http://schemas.microsoft.com/office/drawing/2014/main" id="{89C374DA-107D-4472-B4A5-8552AE7E323A}"/>
                </a:ext>
              </a:extLst>
            </p:cNvPr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Google Shape;3926;p80">
              <a:extLst>
                <a:ext uri="{FF2B5EF4-FFF2-40B4-BE49-F238E27FC236}">
                  <a16:creationId xmlns:a16="http://schemas.microsoft.com/office/drawing/2014/main" id="{42CC8CE2-F18F-4E4B-891C-A0AA95E6E3B8}"/>
                </a:ext>
              </a:extLst>
            </p:cNvPr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Google Shape;3927;p80">
              <a:extLst>
                <a:ext uri="{FF2B5EF4-FFF2-40B4-BE49-F238E27FC236}">
                  <a16:creationId xmlns:a16="http://schemas.microsoft.com/office/drawing/2014/main" id="{AE2AA26A-508F-4525-A38A-F9CD2EB68117}"/>
                </a:ext>
              </a:extLst>
            </p:cNvPr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Google Shape;3928;p80">
              <a:extLst>
                <a:ext uri="{FF2B5EF4-FFF2-40B4-BE49-F238E27FC236}">
                  <a16:creationId xmlns:a16="http://schemas.microsoft.com/office/drawing/2014/main" id="{DC52B604-E0AC-4E79-BE55-D54D7AF5FB5B}"/>
                </a:ext>
              </a:extLst>
            </p:cNvPr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Google Shape;3929;p80">
              <a:extLst>
                <a:ext uri="{FF2B5EF4-FFF2-40B4-BE49-F238E27FC236}">
                  <a16:creationId xmlns:a16="http://schemas.microsoft.com/office/drawing/2014/main" id="{4FBF65BE-5975-4CE3-8630-02BAD115FAA5}"/>
                </a:ext>
              </a:extLst>
            </p:cNvPr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Google Shape;3930;p80">
              <a:extLst>
                <a:ext uri="{FF2B5EF4-FFF2-40B4-BE49-F238E27FC236}">
                  <a16:creationId xmlns:a16="http://schemas.microsoft.com/office/drawing/2014/main" id="{154F098D-0B34-46CE-A2B0-0858B1451E86}"/>
                </a:ext>
              </a:extLst>
            </p:cNvPr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Google Shape;3931;p80">
              <a:extLst>
                <a:ext uri="{FF2B5EF4-FFF2-40B4-BE49-F238E27FC236}">
                  <a16:creationId xmlns:a16="http://schemas.microsoft.com/office/drawing/2014/main" id="{BF371E69-02CC-44D8-A4F2-8867D8825835}"/>
                </a:ext>
              </a:extLst>
            </p:cNvPr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0" name="Google Shape;3932;p80">
              <a:extLst>
                <a:ext uri="{FF2B5EF4-FFF2-40B4-BE49-F238E27FC236}">
                  <a16:creationId xmlns:a16="http://schemas.microsoft.com/office/drawing/2014/main" id="{68C21D0D-DF17-43C7-AAB8-9A7ABDCCF20B}"/>
                </a:ext>
              </a:extLst>
            </p:cNvPr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Google Shape;3933;p80">
              <a:extLst>
                <a:ext uri="{FF2B5EF4-FFF2-40B4-BE49-F238E27FC236}">
                  <a16:creationId xmlns:a16="http://schemas.microsoft.com/office/drawing/2014/main" id="{B069947D-0263-4163-882C-27B41DE76EF9}"/>
                </a:ext>
              </a:extLst>
            </p:cNvPr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Google Shape;3934;p80">
              <a:extLst>
                <a:ext uri="{FF2B5EF4-FFF2-40B4-BE49-F238E27FC236}">
                  <a16:creationId xmlns:a16="http://schemas.microsoft.com/office/drawing/2014/main" id="{34436B25-7030-4185-92FA-9FF87E69EC7D}"/>
                </a:ext>
              </a:extLst>
            </p:cNvPr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Google Shape;3935;p80">
              <a:extLst>
                <a:ext uri="{FF2B5EF4-FFF2-40B4-BE49-F238E27FC236}">
                  <a16:creationId xmlns:a16="http://schemas.microsoft.com/office/drawing/2014/main" id="{D34E4287-7A6B-496C-8AB7-3DFB14B5889F}"/>
                </a:ext>
              </a:extLst>
            </p:cNvPr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Google Shape;3936;p80">
              <a:extLst>
                <a:ext uri="{FF2B5EF4-FFF2-40B4-BE49-F238E27FC236}">
                  <a16:creationId xmlns:a16="http://schemas.microsoft.com/office/drawing/2014/main" id="{C88FCAA5-FD10-412F-856A-A40C2D687506}"/>
                </a:ext>
              </a:extLst>
            </p:cNvPr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Google Shape;3937;p80">
              <a:extLst>
                <a:ext uri="{FF2B5EF4-FFF2-40B4-BE49-F238E27FC236}">
                  <a16:creationId xmlns:a16="http://schemas.microsoft.com/office/drawing/2014/main" id="{2834AFB2-8FFB-486B-BAC6-B35D8BB76B01}"/>
                </a:ext>
              </a:extLst>
            </p:cNvPr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Google Shape;3938;p80">
              <a:extLst>
                <a:ext uri="{FF2B5EF4-FFF2-40B4-BE49-F238E27FC236}">
                  <a16:creationId xmlns:a16="http://schemas.microsoft.com/office/drawing/2014/main" id="{798756C6-C7CE-4662-97D1-8496FCD7CC4B}"/>
                </a:ext>
              </a:extLst>
            </p:cNvPr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Google Shape;3939;p80">
              <a:extLst>
                <a:ext uri="{FF2B5EF4-FFF2-40B4-BE49-F238E27FC236}">
                  <a16:creationId xmlns:a16="http://schemas.microsoft.com/office/drawing/2014/main" id="{05DD464D-7E19-4F53-A942-A5D5D4697626}"/>
                </a:ext>
              </a:extLst>
            </p:cNvPr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Google Shape;3940;p80">
              <a:extLst>
                <a:ext uri="{FF2B5EF4-FFF2-40B4-BE49-F238E27FC236}">
                  <a16:creationId xmlns:a16="http://schemas.microsoft.com/office/drawing/2014/main" id="{0F2BC24C-D8C3-4445-8F6E-923B9104DC6F}"/>
                </a:ext>
              </a:extLst>
            </p:cNvPr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Google Shape;3941;p80">
              <a:extLst>
                <a:ext uri="{FF2B5EF4-FFF2-40B4-BE49-F238E27FC236}">
                  <a16:creationId xmlns:a16="http://schemas.microsoft.com/office/drawing/2014/main" id="{CEC78747-D6FB-4E65-B7CE-B54F3EF87783}"/>
                </a:ext>
              </a:extLst>
            </p:cNvPr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Google Shape;3942;p80">
              <a:extLst>
                <a:ext uri="{FF2B5EF4-FFF2-40B4-BE49-F238E27FC236}">
                  <a16:creationId xmlns:a16="http://schemas.microsoft.com/office/drawing/2014/main" id="{D2BC1E40-0B93-48C9-89AC-B4CA3D345618}"/>
                </a:ext>
              </a:extLst>
            </p:cNvPr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Google Shape;3943;p80">
              <a:extLst>
                <a:ext uri="{FF2B5EF4-FFF2-40B4-BE49-F238E27FC236}">
                  <a16:creationId xmlns:a16="http://schemas.microsoft.com/office/drawing/2014/main" id="{6154BC65-C05B-42AE-AA16-DBAA23E54602}"/>
                </a:ext>
              </a:extLst>
            </p:cNvPr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Google Shape;3944;p80">
              <a:extLst>
                <a:ext uri="{FF2B5EF4-FFF2-40B4-BE49-F238E27FC236}">
                  <a16:creationId xmlns:a16="http://schemas.microsoft.com/office/drawing/2014/main" id="{E09B5094-08EA-4108-A14D-4AC28D14B4D9}"/>
                </a:ext>
              </a:extLst>
            </p:cNvPr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Google Shape;3945;p80">
              <a:extLst>
                <a:ext uri="{FF2B5EF4-FFF2-40B4-BE49-F238E27FC236}">
                  <a16:creationId xmlns:a16="http://schemas.microsoft.com/office/drawing/2014/main" id="{4AA85C34-D4D5-494F-8603-377F16EACDF9}"/>
                </a:ext>
              </a:extLst>
            </p:cNvPr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" name="Google Shape;3946;p80">
              <a:extLst>
                <a:ext uri="{FF2B5EF4-FFF2-40B4-BE49-F238E27FC236}">
                  <a16:creationId xmlns:a16="http://schemas.microsoft.com/office/drawing/2014/main" id="{A421DB85-E557-4FAB-AD88-5E687D9F0758}"/>
                </a:ext>
              </a:extLst>
            </p:cNvPr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Google Shape;3947;p80">
              <a:extLst>
                <a:ext uri="{FF2B5EF4-FFF2-40B4-BE49-F238E27FC236}">
                  <a16:creationId xmlns:a16="http://schemas.microsoft.com/office/drawing/2014/main" id="{B25F6CB2-F598-4C32-B869-3A4D0DC1348E}"/>
                </a:ext>
              </a:extLst>
            </p:cNvPr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Google Shape;3948;p80">
              <a:extLst>
                <a:ext uri="{FF2B5EF4-FFF2-40B4-BE49-F238E27FC236}">
                  <a16:creationId xmlns:a16="http://schemas.microsoft.com/office/drawing/2014/main" id="{A8CEB210-E537-43CC-A14A-EFA75567F73C}"/>
                </a:ext>
              </a:extLst>
            </p:cNvPr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Google Shape;3949;p80">
              <a:extLst>
                <a:ext uri="{FF2B5EF4-FFF2-40B4-BE49-F238E27FC236}">
                  <a16:creationId xmlns:a16="http://schemas.microsoft.com/office/drawing/2014/main" id="{3CF75B9E-FB52-4FB7-AC19-27CF1AA48B07}"/>
                </a:ext>
              </a:extLst>
            </p:cNvPr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" name="Google Shape;3950;p80">
              <a:extLst>
                <a:ext uri="{FF2B5EF4-FFF2-40B4-BE49-F238E27FC236}">
                  <a16:creationId xmlns:a16="http://schemas.microsoft.com/office/drawing/2014/main" id="{23042A75-717A-4CD6-97E3-ECE03855B540}"/>
                </a:ext>
              </a:extLst>
            </p:cNvPr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9" name="Google Shape;3951;p80">
              <a:extLst>
                <a:ext uri="{FF2B5EF4-FFF2-40B4-BE49-F238E27FC236}">
                  <a16:creationId xmlns:a16="http://schemas.microsoft.com/office/drawing/2014/main" id="{FDF8CD0C-A585-41D0-94E7-A2C52774368B}"/>
                </a:ext>
              </a:extLst>
            </p:cNvPr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0" name="Google Shape;3952;p80">
              <a:extLst>
                <a:ext uri="{FF2B5EF4-FFF2-40B4-BE49-F238E27FC236}">
                  <a16:creationId xmlns:a16="http://schemas.microsoft.com/office/drawing/2014/main" id="{DBED3523-5C2A-4306-B4AE-313294E90E82}"/>
                </a:ext>
              </a:extLst>
            </p:cNvPr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Google Shape;3953;p80">
              <a:extLst>
                <a:ext uri="{FF2B5EF4-FFF2-40B4-BE49-F238E27FC236}">
                  <a16:creationId xmlns:a16="http://schemas.microsoft.com/office/drawing/2014/main" id="{1A323A6C-5ED0-4371-B7C0-2C87D5D3B54D}"/>
                </a:ext>
              </a:extLst>
            </p:cNvPr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Google Shape;3954;p80">
              <a:extLst>
                <a:ext uri="{FF2B5EF4-FFF2-40B4-BE49-F238E27FC236}">
                  <a16:creationId xmlns:a16="http://schemas.microsoft.com/office/drawing/2014/main" id="{D99DFDEC-3560-4BDA-BAA7-2F1F461796D1}"/>
                </a:ext>
              </a:extLst>
            </p:cNvPr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Google Shape;3955;p80">
              <a:extLst>
                <a:ext uri="{FF2B5EF4-FFF2-40B4-BE49-F238E27FC236}">
                  <a16:creationId xmlns:a16="http://schemas.microsoft.com/office/drawing/2014/main" id="{B9766918-8204-48AF-ABD0-CDB23E57D2CA}"/>
                </a:ext>
              </a:extLst>
            </p:cNvPr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" name="Google Shape;3956;p80">
              <a:extLst>
                <a:ext uri="{FF2B5EF4-FFF2-40B4-BE49-F238E27FC236}">
                  <a16:creationId xmlns:a16="http://schemas.microsoft.com/office/drawing/2014/main" id="{D6E8A1DE-CD38-4153-B7EA-16B46AC44B8B}"/>
                </a:ext>
              </a:extLst>
            </p:cNvPr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Google Shape;3957;p80">
              <a:extLst>
                <a:ext uri="{FF2B5EF4-FFF2-40B4-BE49-F238E27FC236}">
                  <a16:creationId xmlns:a16="http://schemas.microsoft.com/office/drawing/2014/main" id="{F534016E-87B1-40E7-B835-815B1DA63AE3}"/>
                </a:ext>
              </a:extLst>
            </p:cNvPr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Google Shape;3958;p80">
              <a:extLst>
                <a:ext uri="{FF2B5EF4-FFF2-40B4-BE49-F238E27FC236}">
                  <a16:creationId xmlns:a16="http://schemas.microsoft.com/office/drawing/2014/main" id="{0B00480A-F674-4FB4-A384-34117E04A83D}"/>
                </a:ext>
              </a:extLst>
            </p:cNvPr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Google Shape;3959;p80">
              <a:extLst>
                <a:ext uri="{FF2B5EF4-FFF2-40B4-BE49-F238E27FC236}">
                  <a16:creationId xmlns:a16="http://schemas.microsoft.com/office/drawing/2014/main" id="{82C4D588-A963-4640-B65F-601CFD65E022}"/>
                </a:ext>
              </a:extLst>
            </p:cNvPr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Google Shape;3960;p80">
              <a:extLst>
                <a:ext uri="{FF2B5EF4-FFF2-40B4-BE49-F238E27FC236}">
                  <a16:creationId xmlns:a16="http://schemas.microsoft.com/office/drawing/2014/main" id="{2E825DE1-8306-47F3-9ADA-9F7A11AA1678}"/>
                </a:ext>
              </a:extLst>
            </p:cNvPr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Google Shape;3961;p80">
              <a:extLst>
                <a:ext uri="{FF2B5EF4-FFF2-40B4-BE49-F238E27FC236}">
                  <a16:creationId xmlns:a16="http://schemas.microsoft.com/office/drawing/2014/main" id="{42FDE228-7AE1-47E5-8042-10EDE47902E9}"/>
                </a:ext>
              </a:extLst>
            </p:cNvPr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" name="Google Shape;3962;p80">
              <a:extLst>
                <a:ext uri="{FF2B5EF4-FFF2-40B4-BE49-F238E27FC236}">
                  <a16:creationId xmlns:a16="http://schemas.microsoft.com/office/drawing/2014/main" id="{2601CADB-988A-40FB-9C9E-FD6E6DC7E9A6}"/>
                </a:ext>
              </a:extLst>
            </p:cNvPr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" name="Google Shape;3963;p80">
              <a:extLst>
                <a:ext uri="{FF2B5EF4-FFF2-40B4-BE49-F238E27FC236}">
                  <a16:creationId xmlns:a16="http://schemas.microsoft.com/office/drawing/2014/main" id="{1CE20326-D473-4016-A572-7D1AEF164A63}"/>
                </a:ext>
              </a:extLst>
            </p:cNvPr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Google Shape;3964;p80">
              <a:extLst>
                <a:ext uri="{FF2B5EF4-FFF2-40B4-BE49-F238E27FC236}">
                  <a16:creationId xmlns:a16="http://schemas.microsoft.com/office/drawing/2014/main" id="{C98AAA17-88AF-49C3-AAAD-E13607363D7C}"/>
                </a:ext>
              </a:extLst>
            </p:cNvPr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Google Shape;3965;p80">
              <a:extLst>
                <a:ext uri="{FF2B5EF4-FFF2-40B4-BE49-F238E27FC236}">
                  <a16:creationId xmlns:a16="http://schemas.microsoft.com/office/drawing/2014/main" id="{EE48BA1F-5F92-4E22-9E75-E05E7392B29B}"/>
                </a:ext>
              </a:extLst>
            </p:cNvPr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4" name="Google Shape;3966;p80">
            <a:extLst>
              <a:ext uri="{FF2B5EF4-FFF2-40B4-BE49-F238E27FC236}">
                <a16:creationId xmlns:a16="http://schemas.microsoft.com/office/drawing/2014/main" id="{6055B6E2-4278-49C2-AAE3-87AE46298766}"/>
              </a:ext>
            </a:extLst>
          </p:cNvPr>
          <p:cNvGrpSpPr/>
          <p:nvPr/>
        </p:nvGrpSpPr>
        <p:grpSpPr>
          <a:xfrm>
            <a:off x="8657105" y="4518394"/>
            <a:ext cx="1189344" cy="2353959"/>
            <a:chOff x="1608450" y="6283988"/>
            <a:chExt cx="857950" cy="1857075"/>
          </a:xfrm>
        </p:grpSpPr>
        <p:sp>
          <p:nvSpPr>
            <p:cNvPr id="305" name="Google Shape;3967;p80">
              <a:extLst>
                <a:ext uri="{FF2B5EF4-FFF2-40B4-BE49-F238E27FC236}">
                  <a16:creationId xmlns:a16="http://schemas.microsoft.com/office/drawing/2014/main" id="{3BF5799C-8D83-4ABD-A627-3BAEFE5E01B1}"/>
                </a:ext>
              </a:extLst>
            </p:cNvPr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Google Shape;3968;p80">
              <a:extLst>
                <a:ext uri="{FF2B5EF4-FFF2-40B4-BE49-F238E27FC236}">
                  <a16:creationId xmlns:a16="http://schemas.microsoft.com/office/drawing/2014/main" id="{91A5A993-9370-4929-A8A1-4802782FDFDF}"/>
                </a:ext>
              </a:extLst>
            </p:cNvPr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Google Shape;3969;p80">
              <a:extLst>
                <a:ext uri="{FF2B5EF4-FFF2-40B4-BE49-F238E27FC236}">
                  <a16:creationId xmlns:a16="http://schemas.microsoft.com/office/drawing/2014/main" id="{65CC40C0-029E-43D3-B564-4D51DF08FF29}"/>
                </a:ext>
              </a:extLst>
            </p:cNvPr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Google Shape;3970;p80">
              <a:extLst>
                <a:ext uri="{FF2B5EF4-FFF2-40B4-BE49-F238E27FC236}">
                  <a16:creationId xmlns:a16="http://schemas.microsoft.com/office/drawing/2014/main" id="{8DAF67A8-B41A-4719-929B-DEAF40246FC5}"/>
                </a:ext>
              </a:extLst>
            </p:cNvPr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Google Shape;3971;p80">
              <a:extLst>
                <a:ext uri="{FF2B5EF4-FFF2-40B4-BE49-F238E27FC236}">
                  <a16:creationId xmlns:a16="http://schemas.microsoft.com/office/drawing/2014/main" id="{F8B8E322-B4BB-42A4-8EFF-F0736D57138E}"/>
                </a:ext>
              </a:extLst>
            </p:cNvPr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Google Shape;3972;p80">
              <a:extLst>
                <a:ext uri="{FF2B5EF4-FFF2-40B4-BE49-F238E27FC236}">
                  <a16:creationId xmlns:a16="http://schemas.microsoft.com/office/drawing/2014/main" id="{B7A648BC-9DA0-4316-A397-2B8DBBD4593C}"/>
                </a:ext>
              </a:extLst>
            </p:cNvPr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Google Shape;3973;p80">
              <a:extLst>
                <a:ext uri="{FF2B5EF4-FFF2-40B4-BE49-F238E27FC236}">
                  <a16:creationId xmlns:a16="http://schemas.microsoft.com/office/drawing/2014/main" id="{E2C36929-6BEA-4E9B-ABC6-26BCC515FCAA}"/>
                </a:ext>
              </a:extLst>
            </p:cNvPr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Google Shape;3974;p80">
              <a:extLst>
                <a:ext uri="{FF2B5EF4-FFF2-40B4-BE49-F238E27FC236}">
                  <a16:creationId xmlns:a16="http://schemas.microsoft.com/office/drawing/2014/main" id="{24AA70F3-9F3F-4947-976B-DBA6532822A2}"/>
                </a:ext>
              </a:extLst>
            </p:cNvPr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Google Shape;3975;p80">
              <a:extLst>
                <a:ext uri="{FF2B5EF4-FFF2-40B4-BE49-F238E27FC236}">
                  <a16:creationId xmlns:a16="http://schemas.microsoft.com/office/drawing/2014/main" id="{9EA8E806-EFB7-4C62-B333-D8EA836B7608}"/>
                </a:ext>
              </a:extLst>
            </p:cNvPr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Google Shape;3976;p80">
              <a:extLst>
                <a:ext uri="{FF2B5EF4-FFF2-40B4-BE49-F238E27FC236}">
                  <a16:creationId xmlns:a16="http://schemas.microsoft.com/office/drawing/2014/main" id="{218E4337-0FC5-45A0-8B43-64DCC7514AE0}"/>
                </a:ext>
              </a:extLst>
            </p:cNvPr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5" name="Google Shape;3977;p80">
              <a:extLst>
                <a:ext uri="{FF2B5EF4-FFF2-40B4-BE49-F238E27FC236}">
                  <a16:creationId xmlns:a16="http://schemas.microsoft.com/office/drawing/2014/main" id="{D5F52677-FCB6-462A-B6D0-50DF39E5FA76}"/>
                </a:ext>
              </a:extLst>
            </p:cNvPr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Google Shape;3978;p80">
              <a:extLst>
                <a:ext uri="{FF2B5EF4-FFF2-40B4-BE49-F238E27FC236}">
                  <a16:creationId xmlns:a16="http://schemas.microsoft.com/office/drawing/2014/main" id="{005AF7BE-C60E-409B-8DBD-21325F32786E}"/>
                </a:ext>
              </a:extLst>
            </p:cNvPr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Google Shape;3979;p80">
              <a:extLst>
                <a:ext uri="{FF2B5EF4-FFF2-40B4-BE49-F238E27FC236}">
                  <a16:creationId xmlns:a16="http://schemas.microsoft.com/office/drawing/2014/main" id="{E3BCD11B-9909-4E52-B3FF-E21785F524F2}"/>
                </a:ext>
              </a:extLst>
            </p:cNvPr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8" name="Google Shape;3980;p80">
              <a:extLst>
                <a:ext uri="{FF2B5EF4-FFF2-40B4-BE49-F238E27FC236}">
                  <a16:creationId xmlns:a16="http://schemas.microsoft.com/office/drawing/2014/main" id="{4D9451F7-AF00-4701-9482-AEA6F5251437}"/>
                </a:ext>
              </a:extLst>
            </p:cNvPr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Google Shape;3981;p80">
              <a:extLst>
                <a:ext uri="{FF2B5EF4-FFF2-40B4-BE49-F238E27FC236}">
                  <a16:creationId xmlns:a16="http://schemas.microsoft.com/office/drawing/2014/main" id="{D502A316-EE30-41ED-86BB-17F487C9D569}"/>
                </a:ext>
              </a:extLst>
            </p:cNvPr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Google Shape;3982;p80">
              <a:extLst>
                <a:ext uri="{FF2B5EF4-FFF2-40B4-BE49-F238E27FC236}">
                  <a16:creationId xmlns:a16="http://schemas.microsoft.com/office/drawing/2014/main" id="{64BFDCD4-0C7E-412A-9394-5418D377D2DA}"/>
                </a:ext>
              </a:extLst>
            </p:cNvPr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1" name="Google Shape;3983;p80">
              <a:extLst>
                <a:ext uri="{FF2B5EF4-FFF2-40B4-BE49-F238E27FC236}">
                  <a16:creationId xmlns:a16="http://schemas.microsoft.com/office/drawing/2014/main" id="{9C0E7C3B-D164-4E89-91EF-30D8BDF45CD9}"/>
                </a:ext>
              </a:extLst>
            </p:cNvPr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2" name="Google Shape;3984;p80">
              <a:extLst>
                <a:ext uri="{FF2B5EF4-FFF2-40B4-BE49-F238E27FC236}">
                  <a16:creationId xmlns:a16="http://schemas.microsoft.com/office/drawing/2014/main" id="{CD98A6F2-7610-45B3-9E90-6FC8321913E7}"/>
                </a:ext>
              </a:extLst>
            </p:cNvPr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Google Shape;3985;p80">
              <a:extLst>
                <a:ext uri="{FF2B5EF4-FFF2-40B4-BE49-F238E27FC236}">
                  <a16:creationId xmlns:a16="http://schemas.microsoft.com/office/drawing/2014/main" id="{8FC3CA1D-9225-4EBB-81E5-A668BFA03345}"/>
                </a:ext>
              </a:extLst>
            </p:cNvPr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4" name="Google Shape;3986;p80">
              <a:extLst>
                <a:ext uri="{FF2B5EF4-FFF2-40B4-BE49-F238E27FC236}">
                  <a16:creationId xmlns:a16="http://schemas.microsoft.com/office/drawing/2014/main" id="{927B80CF-2D70-4704-AB80-1B5A3E026705}"/>
                </a:ext>
              </a:extLst>
            </p:cNvPr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5" name="Google Shape;3987;p80">
              <a:extLst>
                <a:ext uri="{FF2B5EF4-FFF2-40B4-BE49-F238E27FC236}">
                  <a16:creationId xmlns:a16="http://schemas.microsoft.com/office/drawing/2014/main" id="{5773AC85-6EE2-4CE6-903B-64158AAEFB5D}"/>
                </a:ext>
              </a:extLst>
            </p:cNvPr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Google Shape;3988;p80">
              <a:extLst>
                <a:ext uri="{FF2B5EF4-FFF2-40B4-BE49-F238E27FC236}">
                  <a16:creationId xmlns:a16="http://schemas.microsoft.com/office/drawing/2014/main" id="{DF6FF9AB-945C-4032-9A00-8EF1A00951D4}"/>
                </a:ext>
              </a:extLst>
            </p:cNvPr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Google Shape;3989;p80">
              <a:extLst>
                <a:ext uri="{FF2B5EF4-FFF2-40B4-BE49-F238E27FC236}">
                  <a16:creationId xmlns:a16="http://schemas.microsoft.com/office/drawing/2014/main" id="{2282DE09-9C6B-4329-9761-4043C6043A63}"/>
                </a:ext>
              </a:extLst>
            </p:cNvPr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8" name="Google Shape;3990;p80">
              <a:extLst>
                <a:ext uri="{FF2B5EF4-FFF2-40B4-BE49-F238E27FC236}">
                  <a16:creationId xmlns:a16="http://schemas.microsoft.com/office/drawing/2014/main" id="{558FCBC4-3EEB-436B-98DC-E3DCE07F8312}"/>
                </a:ext>
              </a:extLst>
            </p:cNvPr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9" name="Google Shape;3991;p80">
              <a:extLst>
                <a:ext uri="{FF2B5EF4-FFF2-40B4-BE49-F238E27FC236}">
                  <a16:creationId xmlns:a16="http://schemas.microsoft.com/office/drawing/2014/main" id="{0FBE9E09-9431-44A1-B2CE-087AB84B657D}"/>
                </a:ext>
              </a:extLst>
            </p:cNvPr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0" name="Google Shape;3992;p80">
              <a:extLst>
                <a:ext uri="{FF2B5EF4-FFF2-40B4-BE49-F238E27FC236}">
                  <a16:creationId xmlns:a16="http://schemas.microsoft.com/office/drawing/2014/main" id="{64886DA0-73D9-4DA3-A07F-E2E1B0654545}"/>
                </a:ext>
              </a:extLst>
            </p:cNvPr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1" name="Google Shape;3993;p80">
              <a:extLst>
                <a:ext uri="{FF2B5EF4-FFF2-40B4-BE49-F238E27FC236}">
                  <a16:creationId xmlns:a16="http://schemas.microsoft.com/office/drawing/2014/main" id="{5B91FFA9-AC1C-48AE-BAC2-239C845A5A43}"/>
                </a:ext>
              </a:extLst>
            </p:cNvPr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2" name="Google Shape;3994;p80">
              <a:extLst>
                <a:ext uri="{FF2B5EF4-FFF2-40B4-BE49-F238E27FC236}">
                  <a16:creationId xmlns:a16="http://schemas.microsoft.com/office/drawing/2014/main" id="{35259F5F-F4BE-4632-A5FC-FE4F5C5FB637}"/>
                </a:ext>
              </a:extLst>
            </p:cNvPr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3" name="Google Shape;3995;p80">
              <a:extLst>
                <a:ext uri="{FF2B5EF4-FFF2-40B4-BE49-F238E27FC236}">
                  <a16:creationId xmlns:a16="http://schemas.microsoft.com/office/drawing/2014/main" id="{3E086F09-D6C4-4B51-8B88-F7EBC5DF37A8}"/>
                </a:ext>
              </a:extLst>
            </p:cNvPr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4" name="Google Shape;3996;p80">
              <a:extLst>
                <a:ext uri="{FF2B5EF4-FFF2-40B4-BE49-F238E27FC236}">
                  <a16:creationId xmlns:a16="http://schemas.microsoft.com/office/drawing/2014/main" id="{A197B239-5C42-42BF-A19F-AC9FD92C254A}"/>
                </a:ext>
              </a:extLst>
            </p:cNvPr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Google Shape;3997;p80">
              <a:extLst>
                <a:ext uri="{FF2B5EF4-FFF2-40B4-BE49-F238E27FC236}">
                  <a16:creationId xmlns:a16="http://schemas.microsoft.com/office/drawing/2014/main" id="{6500545A-0183-4421-892C-8218009EF972}"/>
                </a:ext>
              </a:extLst>
            </p:cNvPr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6" name="Google Shape;3998;p80">
              <a:extLst>
                <a:ext uri="{FF2B5EF4-FFF2-40B4-BE49-F238E27FC236}">
                  <a16:creationId xmlns:a16="http://schemas.microsoft.com/office/drawing/2014/main" id="{823533A6-6E67-4A37-90A1-EB01DECCEFA7}"/>
                </a:ext>
              </a:extLst>
            </p:cNvPr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Google Shape;3999;p80">
              <a:extLst>
                <a:ext uri="{FF2B5EF4-FFF2-40B4-BE49-F238E27FC236}">
                  <a16:creationId xmlns:a16="http://schemas.microsoft.com/office/drawing/2014/main" id="{2644A02C-4673-4EEE-AB92-0811A33B2542}"/>
                </a:ext>
              </a:extLst>
            </p:cNvPr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Google Shape;4000;p80">
              <a:extLst>
                <a:ext uri="{FF2B5EF4-FFF2-40B4-BE49-F238E27FC236}">
                  <a16:creationId xmlns:a16="http://schemas.microsoft.com/office/drawing/2014/main" id="{25AF5A99-5648-4486-B461-28F38611C17A}"/>
                </a:ext>
              </a:extLst>
            </p:cNvPr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" name="Google Shape;4001;p80">
              <a:extLst>
                <a:ext uri="{FF2B5EF4-FFF2-40B4-BE49-F238E27FC236}">
                  <a16:creationId xmlns:a16="http://schemas.microsoft.com/office/drawing/2014/main" id="{953AD4DC-6182-4864-9A18-9E0899DE7638}"/>
                </a:ext>
              </a:extLst>
            </p:cNvPr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0" name="Google Shape;4002;p80">
              <a:extLst>
                <a:ext uri="{FF2B5EF4-FFF2-40B4-BE49-F238E27FC236}">
                  <a16:creationId xmlns:a16="http://schemas.microsoft.com/office/drawing/2014/main" id="{08CC470D-87F7-458E-BDEC-9DF305FE73A5}"/>
                </a:ext>
              </a:extLst>
            </p:cNvPr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1" name="Google Shape;4003;p80">
              <a:extLst>
                <a:ext uri="{FF2B5EF4-FFF2-40B4-BE49-F238E27FC236}">
                  <a16:creationId xmlns:a16="http://schemas.microsoft.com/office/drawing/2014/main" id="{1C1B3CD5-2009-4515-9719-A726106680D1}"/>
                </a:ext>
              </a:extLst>
            </p:cNvPr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2" name="Google Shape;4004;p80">
              <a:extLst>
                <a:ext uri="{FF2B5EF4-FFF2-40B4-BE49-F238E27FC236}">
                  <a16:creationId xmlns:a16="http://schemas.microsoft.com/office/drawing/2014/main" id="{DB442775-529D-4760-9FDD-370061B9D135}"/>
                </a:ext>
              </a:extLst>
            </p:cNvPr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3" name="Google Shape;4005;p80">
              <a:extLst>
                <a:ext uri="{FF2B5EF4-FFF2-40B4-BE49-F238E27FC236}">
                  <a16:creationId xmlns:a16="http://schemas.microsoft.com/office/drawing/2014/main" id="{E2CD3D7F-1552-40E2-8C48-DD9206D29894}"/>
                </a:ext>
              </a:extLst>
            </p:cNvPr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4" name="Google Shape;4006;p80">
              <a:extLst>
                <a:ext uri="{FF2B5EF4-FFF2-40B4-BE49-F238E27FC236}">
                  <a16:creationId xmlns:a16="http://schemas.microsoft.com/office/drawing/2014/main" id="{F88B08D1-E009-487F-939F-D63F9248AE62}"/>
                </a:ext>
              </a:extLst>
            </p:cNvPr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Google Shape;4007;p80">
              <a:extLst>
                <a:ext uri="{FF2B5EF4-FFF2-40B4-BE49-F238E27FC236}">
                  <a16:creationId xmlns:a16="http://schemas.microsoft.com/office/drawing/2014/main" id="{9BA9A83E-F381-4B21-BF03-85E6E8AF6991}"/>
                </a:ext>
              </a:extLst>
            </p:cNvPr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Google Shape;4008;p80">
              <a:extLst>
                <a:ext uri="{FF2B5EF4-FFF2-40B4-BE49-F238E27FC236}">
                  <a16:creationId xmlns:a16="http://schemas.microsoft.com/office/drawing/2014/main" id="{25B56E57-7BEE-4939-B370-6E0B0F9C8B82}"/>
                </a:ext>
              </a:extLst>
            </p:cNvPr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Google Shape;4009;p80">
              <a:extLst>
                <a:ext uri="{FF2B5EF4-FFF2-40B4-BE49-F238E27FC236}">
                  <a16:creationId xmlns:a16="http://schemas.microsoft.com/office/drawing/2014/main" id="{0FB035A7-61BD-453B-A40D-97CFE43B69E4}"/>
                </a:ext>
              </a:extLst>
            </p:cNvPr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8" name="Google Shape;4010;p80">
              <a:extLst>
                <a:ext uri="{FF2B5EF4-FFF2-40B4-BE49-F238E27FC236}">
                  <a16:creationId xmlns:a16="http://schemas.microsoft.com/office/drawing/2014/main" id="{C8F9AEE7-650F-4303-9E3D-04FE50D0B673}"/>
                </a:ext>
              </a:extLst>
            </p:cNvPr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9" name="Google Shape;4011;p80">
              <a:extLst>
                <a:ext uri="{FF2B5EF4-FFF2-40B4-BE49-F238E27FC236}">
                  <a16:creationId xmlns:a16="http://schemas.microsoft.com/office/drawing/2014/main" id="{FE4B3FC3-721F-4B9A-8944-602DFA713D62}"/>
                </a:ext>
              </a:extLst>
            </p:cNvPr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0" name="Google Shape;4012;p80">
              <a:extLst>
                <a:ext uri="{FF2B5EF4-FFF2-40B4-BE49-F238E27FC236}">
                  <a16:creationId xmlns:a16="http://schemas.microsoft.com/office/drawing/2014/main" id="{40886EEB-3440-417C-A9A4-53E4E6B8E5C6}"/>
                </a:ext>
              </a:extLst>
            </p:cNvPr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1" name="Google Shape;4013;p80">
              <a:extLst>
                <a:ext uri="{FF2B5EF4-FFF2-40B4-BE49-F238E27FC236}">
                  <a16:creationId xmlns:a16="http://schemas.microsoft.com/office/drawing/2014/main" id="{0C9AEADB-8214-423C-8AB7-C8EB6C21BF03}"/>
                </a:ext>
              </a:extLst>
            </p:cNvPr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2" name="Google Shape;4014;p80">
              <a:extLst>
                <a:ext uri="{FF2B5EF4-FFF2-40B4-BE49-F238E27FC236}">
                  <a16:creationId xmlns:a16="http://schemas.microsoft.com/office/drawing/2014/main" id="{CAAA12A3-2AD0-4852-AF44-E170DCB0815E}"/>
                </a:ext>
              </a:extLst>
            </p:cNvPr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3" name="Google Shape;4015;p80">
              <a:extLst>
                <a:ext uri="{FF2B5EF4-FFF2-40B4-BE49-F238E27FC236}">
                  <a16:creationId xmlns:a16="http://schemas.microsoft.com/office/drawing/2014/main" id="{D9D0A720-5259-4C5E-A062-1D1BB15DA8A2}"/>
                </a:ext>
              </a:extLst>
            </p:cNvPr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4" name="Google Shape;4016;p80">
              <a:extLst>
                <a:ext uri="{FF2B5EF4-FFF2-40B4-BE49-F238E27FC236}">
                  <a16:creationId xmlns:a16="http://schemas.microsoft.com/office/drawing/2014/main" id="{66BA1FF5-35C8-4AEA-BAC5-8DB190BB0E0D}"/>
                </a:ext>
              </a:extLst>
            </p:cNvPr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5" name="Google Shape;4017;p80">
              <a:extLst>
                <a:ext uri="{FF2B5EF4-FFF2-40B4-BE49-F238E27FC236}">
                  <a16:creationId xmlns:a16="http://schemas.microsoft.com/office/drawing/2014/main" id="{10B111F7-202E-43AA-9BEA-189C0CD200DE}"/>
                </a:ext>
              </a:extLst>
            </p:cNvPr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6" name="Google Shape;4018;p80">
              <a:extLst>
                <a:ext uri="{FF2B5EF4-FFF2-40B4-BE49-F238E27FC236}">
                  <a16:creationId xmlns:a16="http://schemas.microsoft.com/office/drawing/2014/main" id="{52B18531-59B7-4751-AC5C-19D9240AEFA9}"/>
                </a:ext>
              </a:extLst>
            </p:cNvPr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7" name="Google Shape;4019;p80">
              <a:extLst>
                <a:ext uri="{FF2B5EF4-FFF2-40B4-BE49-F238E27FC236}">
                  <a16:creationId xmlns:a16="http://schemas.microsoft.com/office/drawing/2014/main" id="{4EECBDB9-CBD0-4F3C-8461-8C2C7F6E0353}"/>
                </a:ext>
              </a:extLst>
            </p:cNvPr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8" name="Google Shape;4020;p80">
              <a:extLst>
                <a:ext uri="{FF2B5EF4-FFF2-40B4-BE49-F238E27FC236}">
                  <a16:creationId xmlns:a16="http://schemas.microsoft.com/office/drawing/2014/main" id="{ECDBABE8-8C82-4D1C-B4D9-D33E30325C8A}"/>
                </a:ext>
              </a:extLst>
            </p:cNvPr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9" name="Google Shape;4021;p80">
              <a:extLst>
                <a:ext uri="{FF2B5EF4-FFF2-40B4-BE49-F238E27FC236}">
                  <a16:creationId xmlns:a16="http://schemas.microsoft.com/office/drawing/2014/main" id="{1CFB737F-66B0-4413-B973-D9BB9FD7802E}"/>
                </a:ext>
              </a:extLst>
            </p:cNvPr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0" name="Google Shape;4022;p80">
              <a:extLst>
                <a:ext uri="{FF2B5EF4-FFF2-40B4-BE49-F238E27FC236}">
                  <a16:creationId xmlns:a16="http://schemas.microsoft.com/office/drawing/2014/main" id="{314CA4BC-CD5A-499B-BC52-3053D6712715}"/>
                </a:ext>
              </a:extLst>
            </p:cNvPr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1" name="Google Shape;4023;p80">
              <a:extLst>
                <a:ext uri="{FF2B5EF4-FFF2-40B4-BE49-F238E27FC236}">
                  <a16:creationId xmlns:a16="http://schemas.microsoft.com/office/drawing/2014/main" id="{743B0EDF-DAC0-4783-8071-3B28F7E1C8BC}"/>
                </a:ext>
              </a:extLst>
            </p:cNvPr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2" name="Google Shape;4024;p80">
              <a:extLst>
                <a:ext uri="{FF2B5EF4-FFF2-40B4-BE49-F238E27FC236}">
                  <a16:creationId xmlns:a16="http://schemas.microsoft.com/office/drawing/2014/main" id="{E48D99EB-3E6D-463B-9551-93D9632C27F0}"/>
                </a:ext>
              </a:extLst>
            </p:cNvPr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3" name="Google Shape;4025;p80">
              <a:extLst>
                <a:ext uri="{FF2B5EF4-FFF2-40B4-BE49-F238E27FC236}">
                  <a16:creationId xmlns:a16="http://schemas.microsoft.com/office/drawing/2014/main" id="{5DF0E44A-F6C2-4ABA-A664-7A9290CEE4BF}"/>
                </a:ext>
              </a:extLst>
            </p:cNvPr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4" name="Google Shape;4026;p80">
              <a:extLst>
                <a:ext uri="{FF2B5EF4-FFF2-40B4-BE49-F238E27FC236}">
                  <a16:creationId xmlns:a16="http://schemas.microsoft.com/office/drawing/2014/main" id="{926D6AF8-4B60-4775-8D07-C983B2C9EDEE}"/>
                </a:ext>
              </a:extLst>
            </p:cNvPr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5" name="Google Shape;4027;p80">
              <a:extLst>
                <a:ext uri="{FF2B5EF4-FFF2-40B4-BE49-F238E27FC236}">
                  <a16:creationId xmlns:a16="http://schemas.microsoft.com/office/drawing/2014/main" id="{372DA786-04F9-4087-81EC-E09461E7483A}"/>
                </a:ext>
              </a:extLst>
            </p:cNvPr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6" name="Google Shape;4028;p80">
              <a:extLst>
                <a:ext uri="{FF2B5EF4-FFF2-40B4-BE49-F238E27FC236}">
                  <a16:creationId xmlns:a16="http://schemas.microsoft.com/office/drawing/2014/main" id="{98B30ADF-2D92-465A-8D3C-412102F34A70}"/>
                </a:ext>
              </a:extLst>
            </p:cNvPr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7" name="Google Shape;4029;p80">
              <a:extLst>
                <a:ext uri="{FF2B5EF4-FFF2-40B4-BE49-F238E27FC236}">
                  <a16:creationId xmlns:a16="http://schemas.microsoft.com/office/drawing/2014/main" id="{17C7B70C-B476-4F6B-A1F8-BCE3EDF30F61}"/>
                </a:ext>
              </a:extLst>
            </p:cNvPr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8" name="Google Shape;4030;p80">
              <a:extLst>
                <a:ext uri="{FF2B5EF4-FFF2-40B4-BE49-F238E27FC236}">
                  <a16:creationId xmlns:a16="http://schemas.microsoft.com/office/drawing/2014/main" id="{F7588621-1980-4A57-96A9-8500841B01C3}"/>
                </a:ext>
              </a:extLst>
            </p:cNvPr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9" name="Google Shape;4031;p80">
              <a:extLst>
                <a:ext uri="{FF2B5EF4-FFF2-40B4-BE49-F238E27FC236}">
                  <a16:creationId xmlns:a16="http://schemas.microsoft.com/office/drawing/2014/main" id="{77E503A0-870E-4E9C-A813-5EF1A26C6F83}"/>
                </a:ext>
              </a:extLst>
            </p:cNvPr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0" name="Google Shape;4032;p80">
              <a:extLst>
                <a:ext uri="{FF2B5EF4-FFF2-40B4-BE49-F238E27FC236}">
                  <a16:creationId xmlns:a16="http://schemas.microsoft.com/office/drawing/2014/main" id="{646B00CB-74FA-417A-88C1-440045684450}"/>
                </a:ext>
              </a:extLst>
            </p:cNvPr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1" name="Google Shape;4033;p80">
              <a:extLst>
                <a:ext uri="{FF2B5EF4-FFF2-40B4-BE49-F238E27FC236}">
                  <a16:creationId xmlns:a16="http://schemas.microsoft.com/office/drawing/2014/main" id="{4B5A600B-1D56-4CD6-A4E7-B89232935E79}"/>
                </a:ext>
              </a:extLst>
            </p:cNvPr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2" name="Google Shape;4034;p80">
              <a:extLst>
                <a:ext uri="{FF2B5EF4-FFF2-40B4-BE49-F238E27FC236}">
                  <a16:creationId xmlns:a16="http://schemas.microsoft.com/office/drawing/2014/main" id="{D07676D7-93CB-42F7-8EDD-90632B002640}"/>
                </a:ext>
              </a:extLst>
            </p:cNvPr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3" name="Google Shape;4035;p80">
              <a:extLst>
                <a:ext uri="{FF2B5EF4-FFF2-40B4-BE49-F238E27FC236}">
                  <a16:creationId xmlns:a16="http://schemas.microsoft.com/office/drawing/2014/main" id="{207CDDB5-0617-4C54-949A-25B2D0112E47}"/>
                </a:ext>
              </a:extLst>
            </p:cNvPr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4" name="Google Shape;4036;p80">
              <a:extLst>
                <a:ext uri="{FF2B5EF4-FFF2-40B4-BE49-F238E27FC236}">
                  <a16:creationId xmlns:a16="http://schemas.microsoft.com/office/drawing/2014/main" id="{FBA449D7-4A74-4F43-AC64-CD3A41BE1D25}"/>
                </a:ext>
              </a:extLst>
            </p:cNvPr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5" name="Google Shape;4037;p80">
              <a:extLst>
                <a:ext uri="{FF2B5EF4-FFF2-40B4-BE49-F238E27FC236}">
                  <a16:creationId xmlns:a16="http://schemas.microsoft.com/office/drawing/2014/main" id="{876D588E-6C4B-4579-ADF0-E506FD5BD4BD}"/>
                </a:ext>
              </a:extLst>
            </p:cNvPr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6" name="Google Shape;4038;p80">
              <a:extLst>
                <a:ext uri="{FF2B5EF4-FFF2-40B4-BE49-F238E27FC236}">
                  <a16:creationId xmlns:a16="http://schemas.microsoft.com/office/drawing/2014/main" id="{A4DF1594-2CDD-4700-A416-CC93CCA31D69}"/>
                </a:ext>
              </a:extLst>
            </p:cNvPr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7" name="Google Shape;4039;p80">
              <a:extLst>
                <a:ext uri="{FF2B5EF4-FFF2-40B4-BE49-F238E27FC236}">
                  <a16:creationId xmlns:a16="http://schemas.microsoft.com/office/drawing/2014/main" id="{CC8E2006-F07F-47F1-AABE-915846EF6EA7}"/>
                </a:ext>
              </a:extLst>
            </p:cNvPr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8" name="Google Shape;4040;p80">
              <a:extLst>
                <a:ext uri="{FF2B5EF4-FFF2-40B4-BE49-F238E27FC236}">
                  <a16:creationId xmlns:a16="http://schemas.microsoft.com/office/drawing/2014/main" id="{5C92A2A0-61D9-4764-A760-347F73A383A2}"/>
                </a:ext>
              </a:extLst>
            </p:cNvPr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9" name="Google Shape;4041;p80">
              <a:extLst>
                <a:ext uri="{FF2B5EF4-FFF2-40B4-BE49-F238E27FC236}">
                  <a16:creationId xmlns:a16="http://schemas.microsoft.com/office/drawing/2014/main" id="{C38AD62B-2D66-49A8-BD4B-0766F8E2EC43}"/>
                </a:ext>
              </a:extLst>
            </p:cNvPr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0" name="Google Shape;4042;p80">
              <a:extLst>
                <a:ext uri="{FF2B5EF4-FFF2-40B4-BE49-F238E27FC236}">
                  <a16:creationId xmlns:a16="http://schemas.microsoft.com/office/drawing/2014/main" id="{04E8B984-B8D3-4D11-9028-E67E4304EC31}"/>
                </a:ext>
              </a:extLst>
            </p:cNvPr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1" name="Google Shape;4043;p80">
              <a:extLst>
                <a:ext uri="{FF2B5EF4-FFF2-40B4-BE49-F238E27FC236}">
                  <a16:creationId xmlns:a16="http://schemas.microsoft.com/office/drawing/2014/main" id="{3FBF5D55-BAA9-45C5-B827-6DCF7B5A8444}"/>
                </a:ext>
              </a:extLst>
            </p:cNvPr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2" name="Google Shape;4044;p80">
              <a:extLst>
                <a:ext uri="{FF2B5EF4-FFF2-40B4-BE49-F238E27FC236}">
                  <a16:creationId xmlns:a16="http://schemas.microsoft.com/office/drawing/2014/main" id="{559592CC-6027-4796-9B54-D3BB2BE53FD3}"/>
                </a:ext>
              </a:extLst>
            </p:cNvPr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3" name="Google Shape;4045;p80">
              <a:extLst>
                <a:ext uri="{FF2B5EF4-FFF2-40B4-BE49-F238E27FC236}">
                  <a16:creationId xmlns:a16="http://schemas.microsoft.com/office/drawing/2014/main" id="{540BA5B0-8C37-455D-B65F-C9036B4E0A04}"/>
                </a:ext>
              </a:extLst>
            </p:cNvPr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4" name="Google Shape;4046;p80">
              <a:extLst>
                <a:ext uri="{FF2B5EF4-FFF2-40B4-BE49-F238E27FC236}">
                  <a16:creationId xmlns:a16="http://schemas.microsoft.com/office/drawing/2014/main" id="{2887759A-5651-4EA8-8E3A-57D7912C0865}"/>
                </a:ext>
              </a:extLst>
            </p:cNvPr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5" name="Google Shape;4047;p80">
              <a:extLst>
                <a:ext uri="{FF2B5EF4-FFF2-40B4-BE49-F238E27FC236}">
                  <a16:creationId xmlns:a16="http://schemas.microsoft.com/office/drawing/2014/main" id="{080FF5AE-FE3E-4D1E-AC10-14166DCAD053}"/>
                </a:ext>
              </a:extLst>
            </p:cNvPr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6" name="Google Shape;4048;p80">
            <a:extLst>
              <a:ext uri="{FF2B5EF4-FFF2-40B4-BE49-F238E27FC236}">
                <a16:creationId xmlns:a16="http://schemas.microsoft.com/office/drawing/2014/main" id="{DCD06788-6C0A-483F-86FC-EFF91B09B5A1}"/>
              </a:ext>
            </a:extLst>
          </p:cNvPr>
          <p:cNvSpPr txBox="1">
            <a:spLocks/>
          </p:cNvSpPr>
          <p:nvPr/>
        </p:nvSpPr>
        <p:spPr>
          <a:xfrm>
            <a:off x="3399317" y="51693"/>
            <a:ext cx="5454007" cy="76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قوانين الصف الافتراضي</a:t>
            </a:r>
          </a:p>
        </p:txBody>
      </p:sp>
      <p:sp>
        <p:nvSpPr>
          <p:cNvPr id="387" name="Google Shape;870;p45">
            <a:extLst>
              <a:ext uri="{FF2B5EF4-FFF2-40B4-BE49-F238E27FC236}">
                <a16:creationId xmlns:a16="http://schemas.microsoft.com/office/drawing/2014/main" id="{9F4C581A-C409-40D1-A180-28616606D0C6}"/>
              </a:ext>
            </a:extLst>
          </p:cNvPr>
          <p:cNvSpPr/>
          <p:nvPr/>
        </p:nvSpPr>
        <p:spPr>
          <a:xfrm>
            <a:off x="8457807" y="1900347"/>
            <a:ext cx="1585713" cy="2353959"/>
          </a:xfrm>
          <a:custGeom>
            <a:avLst/>
            <a:gdLst>
              <a:gd name="connsiteX0" fmla="*/ 0 w 1585713"/>
              <a:gd name="connsiteY0" fmla="*/ 0 h 2353959"/>
              <a:gd name="connsiteX1" fmla="*/ 264286 w 1585713"/>
              <a:gd name="connsiteY1" fmla="*/ 0 h 2353959"/>
              <a:gd name="connsiteX2" fmla="*/ 264286 w 1585713"/>
              <a:gd name="connsiteY2" fmla="*/ 0 h 2353959"/>
              <a:gd name="connsiteX3" fmla="*/ 660714 w 1585713"/>
              <a:gd name="connsiteY3" fmla="*/ 0 h 2353959"/>
              <a:gd name="connsiteX4" fmla="*/ 1585713 w 1585713"/>
              <a:gd name="connsiteY4" fmla="*/ 0 h 2353959"/>
              <a:gd name="connsiteX5" fmla="*/ 1585713 w 1585713"/>
              <a:gd name="connsiteY5" fmla="*/ 1373143 h 2353959"/>
              <a:gd name="connsiteX6" fmla="*/ 1585713 w 1585713"/>
              <a:gd name="connsiteY6" fmla="*/ 1373143 h 2353959"/>
              <a:gd name="connsiteX7" fmla="*/ 1585713 w 1585713"/>
              <a:gd name="connsiteY7" fmla="*/ 1961633 h 2353959"/>
              <a:gd name="connsiteX8" fmla="*/ 1585713 w 1585713"/>
              <a:gd name="connsiteY8" fmla="*/ 2353959 h 2353959"/>
              <a:gd name="connsiteX9" fmla="*/ 660714 w 1585713"/>
              <a:gd name="connsiteY9" fmla="*/ 2353959 h 2353959"/>
              <a:gd name="connsiteX10" fmla="*/ 462505 w 1585713"/>
              <a:gd name="connsiteY10" fmla="*/ 2648204 h 2353959"/>
              <a:gd name="connsiteX11" fmla="*/ 264286 w 1585713"/>
              <a:gd name="connsiteY11" fmla="*/ 2353959 h 2353959"/>
              <a:gd name="connsiteX12" fmla="*/ 0 w 1585713"/>
              <a:gd name="connsiteY12" fmla="*/ 2353959 h 2353959"/>
              <a:gd name="connsiteX13" fmla="*/ 0 w 1585713"/>
              <a:gd name="connsiteY13" fmla="*/ 1961633 h 2353959"/>
              <a:gd name="connsiteX14" fmla="*/ 0 w 1585713"/>
              <a:gd name="connsiteY14" fmla="*/ 1373143 h 2353959"/>
              <a:gd name="connsiteX15" fmla="*/ 0 w 1585713"/>
              <a:gd name="connsiteY15" fmla="*/ 1373143 h 2353959"/>
              <a:gd name="connsiteX16" fmla="*/ 0 w 1585713"/>
              <a:gd name="connsiteY16" fmla="*/ 0 h 235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5713" h="2353959" fill="none" extrusionOk="0">
                <a:moveTo>
                  <a:pt x="0" y="0"/>
                </a:moveTo>
                <a:cubicBezTo>
                  <a:pt x="43667" y="-2996"/>
                  <a:pt x="149022" y="20837"/>
                  <a:pt x="264286" y="0"/>
                </a:cubicBezTo>
                <a:lnTo>
                  <a:pt x="264286" y="0"/>
                </a:lnTo>
                <a:cubicBezTo>
                  <a:pt x="318889" y="31534"/>
                  <a:pt x="605832" y="25923"/>
                  <a:pt x="660714" y="0"/>
                </a:cubicBezTo>
                <a:cubicBezTo>
                  <a:pt x="1006971" y="15026"/>
                  <a:pt x="1226729" y="-5399"/>
                  <a:pt x="1585713" y="0"/>
                </a:cubicBezTo>
                <a:cubicBezTo>
                  <a:pt x="1653501" y="586357"/>
                  <a:pt x="1676963" y="1180499"/>
                  <a:pt x="1585713" y="1373143"/>
                </a:cubicBezTo>
                <a:lnTo>
                  <a:pt x="1585713" y="1373143"/>
                </a:lnTo>
                <a:cubicBezTo>
                  <a:pt x="1632373" y="1482312"/>
                  <a:pt x="1564811" y="1867986"/>
                  <a:pt x="1585713" y="1961633"/>
                </a:cubicBezTo>
                <a:cubicBezTo>
                  <a:pt x="1573415" y="2135592"/>
                  <a:pt x="1618143" y="2167646"/>
                  <a:pt x="1585713" y="2353959"/>
                </a:cubicBezTo>
                <a:cubicBezTo>
                  <a:pt x="1391839" y="2336436"/>
                  <a:pt x="769880" y="2382129"/>
                  <a:pt x="660714" y="2353959"/>
                </a:cubicBezTo>
                <a:cubicBezTo>
                  <a:pt x="643503" y="2393938"/>
                  <a:pt x="529854" y="2531303"/>
                  <a:pt x="462505" y="2648204"/>
                </a:cubicBezTo>
                <a:cubicBezTo>
                  <a:pt x="378379" y="2543266"/>
                  <a:pt x="294103" y="2401543"/>
                  <a:pt x="264286" y="2353959"/>
                </a:cubicBezTo>
                <a:cubicBezTo>
                  <a:pt x="237132" y="2337284"/>
                  <a:pt x="105610" y="2332760"/>
                  <a:pt x="0" y="2353959"/>
                </a:cubicBezTo>
                <a:cubicBezTo>
                  <a:pt x="-25221" y="2176444"/>
                  <a:pt x="33893" y="2021750"/>
                  <a:pt x="0" y="1961633"/>
                </a:cubicBezTo>
                <a:cubicBezTo>
                  <a:pt x="36698" y="1862042"/>
                  <a:pt x="-52080" y="1459506"/>
                  <a:pt x="0" y="1373143"/>
                </a:cubicBezTo>
                <a:lnTo>
                  <a:pt x="0" y="1373143"/>
                </a:lnTo>
                <a:cubicBezTo>
                  <a:pt x="-44642" y="1198635"/>
                  <a:pt x="-86419" y="647225"/>
                  <a:pt x="0" y="0"/>
                </a:cubicBezTo>
                <a:close/>
              </a:path>
              <a:path w="1585713" h="2353959" stroke="0" extrusionOk="0">
                <a:moveTo>
                  <a:pt x="0" y="0"/>
                </a:moveTo>
                <a:cubicBezTo>
                  <a:pt x="54886" y="20316"/>
                  <a:pt x="151752" y="11405"/>
                  <a:pt x="264286" y="0"/>
                </a:cubicBezTo>
                <a:lnTo>
                  <a:pt x="264286" y="0"/>
                </a:lnTo>
                <a:cubicBezTo>
                  <a:pt x="420564" y="-27812"/>
                  <a:pt x="474026" y="9954"/>
                  <a:pt x="660714" y="0"/>
                </a:cubicBezTo>
                <a:cubicBezTo>
                  <a:pt x="1103368" y="41094"/>
                  <a:pt x="1238393" y="-13526"/>
                  <a:pt x="1585713" y="0"/>
                </a:cubicBezTo>
                <a:cubicBezTo>
                  <a:pt x="1543490" y="546791"/>
                  <a:pt x="1475952" y="902829"/>
                  <a:pt x="1585713" y="1373143"/>
                </a:cubicBezTo>
                <a:lnTo>
                  <a:pt x="1585713" y="1373143"/>
                </a:lnTo>
                <a:cubicBezTo>
                  <a:pt x="1576619" y="1607909"/>
                  <a:pt x="1583246" y="1686010"/>
                  <a:pt x="1585713" y="1961633"/>
                </a:cubicBezTo>
                <a:cubicBezTo>
                  <a:pt x="1572777" y="2028614"/>
                  <a:pt x="1554550" y="2293115"/>
                  <a:pt x="1585713" y="2353959"/>
                </a:cubicBezTo>
                <a:cubicBezTo>
                  <a:pt x="1237090" y="2402598"/>
                  <a:pt x="907887" y="2384002"/>
                  <a:pt x="660714" y="2353959"/>
                </a:cubicBezTo>
                <a:cubicBezTo>
                  <a:pt x="599297" y="2439300"/>
                  <a:pt x="523638" y="2578811"/>
                  <a:pt x="462505" y="2648204"/>
                </a:cubicBezTo>
                <a:cubicBezTo>
                  <a:pt x="441598" y="2595798"/>
                  <a:pt x="344765" y="2431022"/>
                  <a:pt x="264286" y="2353959"/>
                </a:cubicBezTo>
                <a:cubicBezTo>
                  <a:pt x="166118" y="2359915"/>
                  <a:pt x="120178" y="2357286"/>
                  <a:pt x="0" y="2353959"/>
                </a:cubicBezTo>
                <a:cubicBezTo>
                  <a:pt x="28012" y="2209087"/>
                  <a:pt x="-8498" y="2087496"/>
                  <a:pt x="0" y="1961633"/>
                </a:cubicBezTo>
                <a:cubicBezTo>
                  <a:pt x="-8619" y="1700703"/>
                  <a:pt x="-18709" y="1614170"/>
                  <a:pt x="0" y="1373143"/>
                </a:cubicBezTo>
                <a:lnTo>
                  <a:pt x="0" y="1373143"/>
                </a:lnTo>
                <a:cubicBezTo>
                  <a:pt x="41772" y="1070277"/>
                  <a:pt x="33439" y="209648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002527527">
                  <a:prstGeom prst="wedge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8" name="Google Shape;870;p45">
            <a:extLst>
              <a:ext uri="{FF2B5EF4-FFF2-40B4-BE49-F238E27FC236}">
                <a16:creationId xmlns:a16="http://schemas.microsoft.com/office/drawing/2014/main" id="{ED58E055-8E7B-4D08-A064-D13FBC92D5D7}"/>
              </a:ext>
            </a:extLst>
          </p:cNvPr>
          <p:cNvSpPr/>
          <p:nvPr/>
        </p:nvSpPr>
        <p:spPr>
          <a:xfrm>
            <a:off x="10526128" y="460673"/>
            <a:ext cx="1487244" cy="2192247"/>
          </a:xfrm>
          <a:custGeom>
            <a:avLst/>
            <a:gdLst>
              <a:gd name="connsiteX0" fmla="*/ 0 w 1487244"/>
              <a:gd name="connsiteY0" fmla="*/ 0 h 2192247"/>
              <a:gd name="connsiteX1" fmla="*/ 247874 w 1487244"/>
              <a:gd name="connsiteY1" fmla="*/ 0 h 2192247"/>
              <a:gd name="connsiteX2" fmla="*/ 247874 w 1487244"/>
              <a:gd name="connsiteY2" fmla="*/ 0 h 2192247"/>
              <a:gd name="connsiteX3" fmla="*/ 619685 w 1487244"/>
              <a:gd name="connsiteY3" fmla="*/ 0 h 2192247"/>
              <a:gd name="connsiteX4" fmla="*/ 1487244 w 1487244"/>
              <a:gd name="connsiteY4" fmla="*/ 0 h 2192247"/>
              <a:gd name="connsiteX5" fmla="*/ 1487244 w 1487244"/>
              <a:gd name="connsiteY5" fmla="*/ 1278811 h 2192247"/>
              <a:gd name="connsiteX6" fmla="*/ 1487244 w 1487244"/>
              <a:gd name="connsiteY6" fmla="*/ 1278811 h 2192247"/>
              <a:gd name="connsiteX7" fmla="*/ 1487244 w 1487244"/>
              <a:gd name="connsiteY7" fmla="*/ 1826873 h 2192247"/>
              <a:gd name="connsiteX8" fmla="*/ 1487244 w 1487244"/>
              <a:gd name="connsiteY8" fmla="*/ 2192247 h 2192247"/>
              <a:gd name="connsiteX9" fmla="*/ 619685 w 1487244"/>
              <a:gd name="connsiteY9" fmla="*/ 2192247 h 2192247"/>
              <a:gd name="connsiteX10" fmla="*/ 433784 w 1487244"/>
              <a:gd name="connsiteY10" fmla="*/ 2466278 h 2192247"/>
              <a:gd name="connsiteX11" fmla="*/ 247874 w 1487244"/>
              <a:gd name="connsiteY11" fmla="*/ 2192247 h 2192247"/>
              <a:gd name="connsiteX12" fmla="*/ 0 w 1487244"/>
              <a:gd name="connsiteY12" fmla="*/ 2192247 h 2192247"/>
              <a:gd name="connsiteX13" fmla="*/ 0 w 1487244"/>
              <a:gd name="connsiteY13" fmla="*/ 1826873 h 2192247"/>
              <a:gd name="connsiteX14" fmla="*/ 0 w 1487244"/>
              <a:gd name="connsiteY14" fmla="*/ 1278811 h 2192247"/>
              <a:gd name="connsiteX15" fmla="*/ 0 w 1487244"/>
              <a:gd name="connsiteY15" fmla="*/ 1278811 h 2192247"/>
              <a:gd name="connsiteX16" fmla="*/ 0 w 1487244"/>
              <a:gd name="connsiteY16" fmla="*/ 0 h 219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87244" h="2192247" fill="none" extrusionOk="0">
                <a:moveTo>
                  <a:pt x="0" y="0"/>
                </a:moveTo>
                <a:cubicBezTo>
                  <a:pt x="70519" y="18843"/>
                  <a:pt x="196030" y="-13441"/>
                  <a:pt x="247874" y="0"/>
                </a:cubicBezTo>
                <a:lnTo>
                  <a:pt x="247874" y="0"/>
                </a:lnTo>
                <a:cubicBezTo>
                  <a:pt x="367259" y="-20380"/>
                  <a:pt x="505727" y="23130"/>
                  <a:pt x="619685" y="0"/>
                </a:cubicBezTo>
                <a:cubicBezTo>
                  <a:pt x="959490" y="24610"/>
                  <a:pt x="1280497" y="-17965"/>
                  <a:pt x="1487244" y="0"/>
                </a:cubicBezTo>
                <a:cubicBezTo>
                  <a:pt x="1407489" y="599629"/>
                  <a:pt x="1477857" y="1041532"/>
                  <a:pt x="1487244" y="1278811"/>
                </a:cubicBezTo>
                <a:lnTo>
                  <a:pt x="1487244" y="1278811"/>
                </a:lnTo>
                <a:cubicBezTo>
                  <a:pt x="1458357" y="1536742"/>
                  <a:pt x="1530365" y="1707564"/>
                  <a:pt x="1487244" y="1826873"/>
                </a:cubicBezTo>
                <a:cubicBezTo>
                  <a:pt x="1491751" y="1885537"/>
                  <a:pt x="1472238" y="2150183"/>
                  <a:pt x="1487244" y="2192247"/>
                </a:cubicBezTo>
                <a:cubicBezTo>
                  <a:pt x="1316383" y="2129801"/>
                  <a:pt x="769443" y="2231602"/>
                  <a:pt x="619685" y="2192247"/>
                </a:cubicBezTo>
                <a:cubicBezTo>
                  <a:pt x="514318" y="2313428"/>
                  <a:pt x="483191" y="2348871"/>
                  <a:pt x="433784" y="2466278"/>
                </a:cubicBezTo>
                <a:cubicBezTo>
                  <a:pt x="401449" y="2392478"/>
                  <a:pt x="297663" y="2297864"/>
                  <a:pt x="247874" y="2192247"/>
                </a:cubicBezTo>
                <a:cubicBezTo>
                  <a:pt x="209726" y="2189139"/>
                  <a:pt x="84402" y="2206993"/>
                  <a:pt x="0" y="2192247"/>
                </a:cubicBezTo>
                <a:cubicBezTo>
                  <a:pt x="-8909" y="2071579"/>
                  <a:pt x="15153" y="1871679"/>
                  <a:pt x="0" y="1826873"/>
                </a:cubicBezTo>
                <a:cubicBezTo>
                  <a:pt x="-43880" y="1756986"/>
                  <a:pt x="-28127" y="1515221"/>
                  <a:pt x="0" y="1278811"/>
                </a:cubicBezTo>
                <a:lnTo>
                  <a:pt x="0" y="1278811"/>
                </a:lnTo>
                <a:cubicBezTo>
                  <a:pt x="-49380" y="730452"/>
                  <a:pt x="42713" y="254166"/>
                  <a:pt x="0" y="0"/>
                </a:cubicBezTo>
                <a:close/>
              </a:path>
              <a:path w="1487244" h="2192247" stroke="0" extrusionOk="0">
                <a:moveTo>
                  <a:pt x="0" y="0"/>
                </a:moveTo>
                <a:cubicBezTo>
                  <a:pt x="98547" y="21183"/>
                  <a:pt x="153785" y="10162"/>
                  <a:pt x="247874" y="0"/>
                </a:cubicBezTo>
                <a:lnTo>
                  <a:pt x="247874" y="0"/>
                </a:lnTo>
                <a:cubicBezTo>
                  <a:pt x="399701" y="-17070"/>
                  <a:pt x="578044" y="-25102"/>
                  <a:pt x="619685" y="0"/>
                </a:cubicBezTo>
                <a:cubicBezTo>
                  <a:pt x="766418" y="-73160"/>
                  <a:pt x="1086990" y="-70964"/>
                  <a:pt x="1487244" y="0"/>
                </a:cubicBezTo>
                <a:cubicBezTo>
                  <a:pt x="1543557" y="628903"/>
                  <a:pt x="1453687" y="824214"/>
                  <a:pt x="1487244" y="1278811"/>
                </a:cubicBezTo>
                <a:lnTo>
                  <a:pt x="1487244" y="1278811"/>
                </a:lnTo>
                <a:cubicBezTo>
                  <a:pt x="1533718" y="1351627"/>
                  <a:pt x="1495359" y="1745742"/>
                  <a:pt x="1487244" y="1826873"/>
                </a:cubicBezTo>
                <a:cubicBezTo>
                  <a:pt x="1496249" y="1893961"/>
                  <a:pt x="1455917" y="2082282"/>
                  <a:pt x="1487244" y="2192247"/>
                </a:cubicBezTo>
                <a:cubicBezTo>
                  <a:pt x="1303101" y="2164257"/>
                  <a:pt x="729024" y="2249717"/>
                  <a:pt x="619685" y="2192247"/>
                </a:cubicBezTo>
                <a:cubicBezTo>
                  <a:pt x="512530" y="2304890"/>
                  <a:pt x="506766" y="2369599"/>
                  <a:pt x="433784" y="2466278"/>
                </a:cubicBezTo>
                <a:cubicBezTo>
                  <a:pt x="361578" y="2317434"/>
                  <a:pt x="289647" y="2294835"/>
                  <a:pt x="247874" y="2192247"/>
                </a:cubicBezTo>
                <a:cubicBezTo>
                  <a:pt x="196090" y="2186909"/>
                  <a:pt x="95944" y="2213624"/>
                  <a:pt x="0" y="2192247"/>
                </a:cubicBezTo>
                <a:cubicBezTo>
                  <a:pt x="22714" y="2036315"/>
                  <a:pt x="-8475" y="1972339"/>
                  <a:pt x="0" y="1826873"/>
                </a:cubicBezTo>
                <a:cubicBezTo>
                  <a:pt x="17646" y="1716573"/>
                  <a:pt x="5551" y="1469323"/>
                  <a:pt x="0" y="1278811"/>
                </a:cubicBezTo>
                <a:lnTo>
                  <a:pt x="0" y="1278811"/>
                </a:lnTo>
                <a:cubicBezTo>
                  <a:pt x="-94100" y="834404"/>
                  <a:pt x="-27157" y="461047"/>
                  <a:pt x="0" y="0"/>
                </a:cubicBezTo>
                <a:close/>
              </a:path>
            </a:pathLst>
          </a:custGeom>
          <a:solidFill>
            <a:srgbClr val="6CC0C2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002527527">
                  <a:prstGeom prst="wedge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0" name="Google Shape;870;p45">
            <a:extLst>
              <a:ext uri="{FF2B5EF4-FFF2-40B4-BE49-F238E27FC236}">
                <a16:creationId xmlns:a16="http://schemas.microsoft.com/office/drawing/2014/main" id="{CC77473A-880C-4CF2-889F-11CDBF2CCCFE}"/>
              </a:ext>
            </a:extLst>
          </p:cNvPr>
          <p:cNvSpPr/>
          <p:nvPr/>
        </p:nvSpPr>
        <p:spPr>
          <a:xfrm>
            <a:off x="6405041" y="1658834"/>
            <a:ext cx="1484876" cy="1959754"/>
          </a:xfrm>
          <a:custGeom>
            <a:avLst/>
            <a:gdLst>
              <a:gd name="connsiteX0" fmla="*/ 0 w 1484876"/>
              <a:gd name="connsiteY0" fmla="*/ 0 h 1959754"/>
              <a:gd name="connsiteX1" fmla="*/ 247479 w 1484876"/>
              <a:gd name="connsiteY1" fmla="*/ 0 h 1959754"/>
              <a:gd name="connsiteX2" fmla="*/ 247479 w 1484876"/>
              <a:gd name="connsiteY2" fmla="*/ 0 h 1959754"/>
              <a:gd name="connsiteX3" fmla="*/ 618698 w 1484876"/>
              <a:gd name="connsiteY3" fmla="*/ 0 h 1959754"/>
              <a:gd name="connsiteX4" fmla="*/ 1484876 w 1484876"/>
              <a:gd name="connsiteY4" fmla="*/ 0 h 1959754"/>
              <a:gd name="connsiteX5" fmla="*/ 1484876 w 1484876"/>
              <a:gd name="connsiteY5" fmla="*/ 1143190 h 1959754"/>
              <a:gd name="connsiteX6" fmla="*/ 1484876 w 1484876"/>
              <a:gd name="connsiteY6" fmla="*/ 1143190 h 1959754"/>
              <a:gd name="connsiteX7" fmla="*/ 1484876 w 1484876"/>
              <a:gd name="connsiteY7" fmla="*/ 1633128 h 1959754"/>
              <a:gd name="connsiteX8" fmla="*/ 1484876 w 1484876"/>
              <a:gd name="connsiteY8" fmla="*/ 1959754 h 1959754"/>
              <a:gd name="connsiteX9" fmla="*/ 618698 w 1484876"/>
              <a:gd name="connsiteY9" fmla="*/ 1959754 h 1959754"/>
              <a:gd name="connsiteX10" fmla="*/ 433094 w 1484876"/>
              <a:gd name="connsiteY10" fmla="*/ 2204723 h 1959754"/>
              <a:gd name="connsiteX11" fmla="*/ 247479 w 1484876"/>
              <a:gd name="connsiteY11" fmla="*/ 1959754 h 1959754"/>
              <a:gd name="connsiteX12" fmla="*/ 0 w 1484876"/>
              <a:gd name="connsiteY12" fmla="*/ 1959754 h 1959754"/>
              <a:gd name="connsiteX13" fmla="*/ 0 w 1484876"/>
              <a:gd name="connsiteY13" fmla="*/ 1633128 h 1959754"/>
              <a:gd name="connsiteX14" fmla="*/ 0 w 1484876"/>
              <a:gd name="connsiteY14" fmla="*/ 1143190 h 1959754"/>
              <a:gd name="connsiteX15" fmla="*/ 0 w 1484876"/>
              <a:gd name="connsiteY15" fmla="*/ 1143190 h 1959754"/>
              <a:gd name="connsiteX16" fmla="*/ 0 w 1484876"/>
              <a:gd name="connsiteY16" fmla="*/ 0 h 195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84876" h="1959754" fill="none" extrusionOk="0">
                <a:moveTo>
                  <a:pt x="0" y="0"/>
                </a:moveTo>
                <a:cubicBezTo>
                  <a:pt x="76588" y="16856"/>
                  <a:pt x="169341" y="4301"/>
                  <a:pt x="247479" y="0"/>
                </a:cubicBezTo>
                <a:lnTo>
                  <a:pt x="247479" y="0"/>
                </a:lnTo>
                <a:cubicBezTo>
                  <a:pt x="398101" y="18546"/>
                  <a:pt x="460777" y="5843"/>
                  <a:pt x="618698" y="0"/>
                </a:cubicBezTo>
                <a:cubicBezTo>
                  <a:pt x="942863" y="6221"/>
                  <a:pt x="1238695" y="21290"/>
                  <a:pt x="1484876" y="0"/>
                </a:cubicBezTo>
                <a:cubicBezTo>
                  <a:pt x="1447706" y="401817"/>
                  <a:pt x="1565779" y="701714"/>
                  <a:pt x="1484876" y="1143190"/>
                </a:cubicBezTo>
                <a:lnTo>
                  <a:pt x="1484876" y="1143190"/>
                </a:lnTo>
                <a:cubicBezTo>
                  <a:pt x="1467549" y="1306913"/>
                  <a:pt x="1528355" y="1454966"/>
                  <a:pt x="1484876" y="1633128"/>
                </a:cubicBezTo>
                <a:cubicBezTo>
                  <a:pt x="1512472" y="1727226"/>
                  <a:pt x="1479711" y="1828467"/>
                  <a:pt x="1484876" y="1959754"/>
                </a:cubicBezTo>
                <a:cubicBezTo>
                  <a:pt x="1122222" y="1975251"/>
                  <a:pt x="993801" y="1902889"/>
                  <a:pt x="618698" y="1959754"/>
                </a:cubicBezTo>
                <a:cubicBezTo>
                  <a:pt x="545907" y="2043667"/>
                  <a:pt x="489971" y="2132275"/>
                  <a:pt x="433094" y="2204723"/>
                </a:cubicBezTo>
                <a:cubicBezTo>
                  <a:pt x="380733" y="2134335"/>
                  <a:pt x="346682" y="2070285"/>
                  <a:pt x="247479" y="1959754"/>
                </a:cubicBezTo>
                <a:cubicBezTo>
                  <a:pt x="168719" y="1975144"/>
                  <a:pt x="66929" y="1967791"/>
                  <a:pt x="0" y="1959754"/>
                </a:cubicBezTo>
                <a:cubicBezTo>
                  <a:pt x="19167" y="1818429"/>
                  <a:pt x="16300" y="1754888"/>
                  <a:pt x="0" y="1633128"/>
                </a:cubicBezTo>
                <a:cubicBezTo>
                  <a:pt x="33012" y="1488976"/>
                  <a:pt x="23710" y="1252697"/>
                  <a:pt x="0" y="1143190"/>
                </a:cubicBezTo>
                <a:lnTo>
                  <a:pt x="0" y="1143190"/>
                </a:lnTo>
                <a:cubicBezTo>
                  <a:pt x="-9466" y="877583"/>
                  <a:pt x="60147" y="486204"/>
                  <a:pt x="0" y="0"/>
                </a:cubicBezTo>
                <a:close/>
              </a:path>
              <a:path w="1484876" h="1959754" stroke="0" extrusionOk="0">
                <a:moveTo>
                  <a:pt x="0" y="0"/>
                </a:moveTo>
                <a:cubicBezTo>
                  <a:pt x="107870" y="17678"/>
                  <a:pt x="213285" y="18051"/>
                  <a:pt x="247479" y="0"/>
                </a:cubicBezTo>
                <a:lnTo>
                  <a:pt x="247479" y="0"/>
                </a:lnTo>
                <a:cubicBezTo>
                  <a:pt x="307380" y="2565"/>
                  <a:pt x="451123" y="-12038"/>
                  <a:pt x="618698" y="0"/>
                </a:cubicBezTo>
                <a:cubicBezTo>
                  <a:pt x="1022289" y="68353"/>
                  <a:pt x="1169408" y="59075"/>
                  <a:pt x="1484876" y="0"/>
                </a:cubicBezTo>
                <a:cubicBezTo>
                  <a:pt x="1567573" y="203227"/>
                  <a:pt x="1540769" y="1014927"/>
                  <a:pt x="1484876" y="1143190"/>
                </a:cubicBezTo>
                <a:lnTo>
                  <a:pt x="1484876" y="1143190"/>
                </a:lnTo>
                <a:cubicBezTo>
                  <a:pt x="1488345" y="1254745"/>
                  <a:pt x="1485430" y="1537668"/>
                  <a:pt x="1484876" y="1633128"/>
                </a:cubicBezTo>
                <a:cubicBezTo>
                  <a:pt x="1468797" y="1712514"/>
                  <a:pt x="1498211" y="1901770"/>
                  <a:pt x="1484876" y="1959754"/>
                </a:cubicBezTo>
                <a:cubicBezTo>
                  <a:pt x="1248545" y="1971937"/>
                  <a:pt x="1003851" y="1969282"/>
                  <a:pt x="618698" y="1959754"/>
                </a:cubicBezTo>
                <a:cubicBezTo>
                  <a:pt x="578525" y="2046238"/>
                  <a:pt x="502823" y="2075525"/>
                  <a:pt x="433094" y="2204723"/>
                </a:cubicBezTo>
                <a:cubicBezTo>
                  <a:pt x="407246" y="2155667"/>
                  <a:pt x="308387" y="2041586"/>
                  <a:pt x="247479" y="1959754"/>
                </a:cubicBezTo>
                <a:cubicBezTo>
                  <a:pt x="203040" y="1970589"/>
                  <a:pt x="67734" y="1971985"/>
                  <a:pt x="0" y="1959754"/>
                </a:cubicBezTo>
                <a:cubicBezTo>
                  <a:pt x="-4424" y="1862350"/>
                  <a:pt x="-28875" y="1757270"/>
                  <a:pt x="0" y="1633128"/>
                </a:cubicBezTo>
                <a:cubicBezTo>
                  <a:pt x="30218" y="1477750"/>
                  <a:pt x="-4890" y="1341186"/>
                  <a:pt x="0" y="1143190"/>
                </a:cubicBezTo>
                <a:lnTo>
                  <a:pt x="0" y="1143190"/>
                </a:lnTo>
                <a:cubicBezTo>
                  <a:pt x="-50419" y="596979"/>
                  <a:pt x="-91511" y="472741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002527527">
                  <a:prstGeom prst="wedge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1" name="Google Shape;870;p45">
            <a:extLst>
              <a:ext uri="{FF2B5EF4-FFF2-40B4-BE49-F238E27FC236}">
                <a16:creationId xmlns:a16="http://schemas.microsoft.com/office/drawing/2014/main" id="{66761654-391A-4805-97B4-4EB85A72792A}"/>
              </a:ext>
            </a:extLst>
          </p:cNvPr>
          <p:cNvSpPr/>
          <p:nvPr/>
        </p:nvSpPr>
        <p:spPr>
          <a:xfrm>
            <a:off x="2619809" y="1441134"/>
            <a:ext cx="1352193" cy="2216607"/>
          </a:xfrm>
          <a:custGeom>
            <a:avLst/>
            <a:gdLst>
              <a:gd name="connsiteX0" fmla="*/ 0 w 1352193"/>
              <a:gd name="connsiteY0" fmla="*/ 0 h 2216607"/>
              <a:gd name="connsiteX1" fmla="*/ 225366 w 1352193"/>
              <a:gd name="connsiteY1" fmla="*/ 0 h 2216607"/>
              <a:gd name="connsiteX2" fmla="*/ 225366 w 1352193"/>
              <a:gd name="connsiteY2" fmla="*/ 0 h 2216607"/>
              <a:gd name="connsiteX3" fmla="*/ 563414 w 1352193"/>
              <a:gd name="connsiteY3" fmla="*/ 0 h 2216607"/>
              <a:gd name="connsiteX4" fmla="*/ 1352193 w 1352193"/>
              <a:gd name="connsiteY4" fmla="*/ 0 h 2216607"/>
              <a:gd name="connsiteX5" fmla="*/ 1352193 w 1352193"/>
              <a:gd name="connsiteY5" fmla="*/ 1293021 h 2216607"/>
              <a:gd name="connsiteX6" fmla="*/ 1352193 w 1352193"/>
              <a:gd name="connsiteY6" fmla="*/ 1293021 h 2216607"/>
              <a:gd name="connsiteX7" fmla="*/ 1352193 w 1352193"/>
              <a:gd name="connsiteY7" fmla="*/ 1847173 h 2216607"/>
              <a:gd name="connsiteX8" fmla="*/ 1352193 w 1352193"/>
              <a:gd name="connsiteY8" fmla="*/ 2216607 h 2216607"/>
              <a:gd name="connsiteX9" fmla="*/ 563414 w 1352193"/>
              <a:gd name="connsiteY9" fmla="*/ 2216607 h 2216607"/>
              <a:gd name="connsiteX10" fmla="*/ 394394 w 1352193"/>
              <a:gd name="connsiteY10" fmla="*/ 2493683 h 2216607"/>
              <a:gd name="connsiteX11" fmla="*/ 225366 w 1352193"/>
              <a:gd name="connsiteY11" fmla="*/ 2216607 h 2216607"/>
              <a:gd name="connsiteX12" fmla="*/ 0 w 1352193"/>
              <a:gd name="connsiteY12" fmla="*/ 2216607 h 2216607"/>
              <a:gd name="connsiteX13" fmla="*/ 0 w 1352193"/>
              <a:gd name="connsiteY13" fmla="*/ 1847173 h 2216607"/>
              <a:gd name="connsiteX14" fmla="*/ 0 w 1352193"/>
              <a:gd name="connsiteY14" fmla="*/ 1293021 h 2216607"/>
              <a:gd name="connsiteX15" fmla="*/ 0 w 1352193"/>
              <a:gd name="connsiteY15" fmla="*/ 1293021 h 2216607"/>
              <a:gd name="connsiteX16" fmla="*/ 0 w 1352193"/>
              <a:gd name="connsiteY16" fmla="*/ 0 h 221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52193" h="2216607" fill="none" extrusionOk="0">
                <a:moveTo>
                  <a:pt x="0" y="0"/>
                </a:moveTo>
                <a:cubicBezTo>
                  <a:pt x="41365" y="-6520"/>
                  <a:pt x="200527" y="13064"/>
                  <a:pt x="225366" y="0"/>
                </a:cubicBezTo>
                <a:lnTo>
                  <a:pt x="225366" y="0"/>
                </a:lnTo>
                <a:cubicBezTo>
                  <a:pt x="263157" y="27180"/>
                  <a:pt x="491115" y="7858"/>
                  <a:pt x="563414" y="0"/>
                </a:cubicBezTo>
                <a:cubicBezTo>
                  <a:pt x="710219" y="-69783"/>
                  <a:pt x="1082264" y="-59564"/>
                  <a:pt x="1352193" y="0"/>
                </a:cubicBezTo>
                <a:cubicBezTo>
                  <a:pt x="1399311" y="274155"/>
                  <a:pt x="1335423" y="863635"/>
                  <a:pt x="1352193" y="1293021"/>
                </a:cubicBezTo>
                <a:lnTo>
                  <a:pt x="1352193" y="1293021"/>
                </a:lnTo>
                <a:cubicBezTo>
                  <a:pt x="1325804" y="1424151"/>
                  <a:pt x="1311357" y="1634559"/>
                  <a:pt x="1352193" y="1847173"/>
                </a:cubicBezTo>
                <a:cubicBezTo>
                  <a:pt x="1381049" y="1990024"/>
                  <a:pt x="1333562" y="2077691"/>
                  <a:pt x="1352193" y="2216607"/>
                </a:cubicBezTo>
                <a:cubicBezTo>
                  <a:pt x="1056626" y="2168404"/>
                  <a:pt x="743121" y="2263591"/>
                  <a:pt x="563414" y="2216607"/>
                </a:cubicBezTo>
                <a:cubicBezTo>
                  <a:pt x="512542" y="2263690"/>
                  <a:pt x="450937" y="2400951"/>
                  <a:pt x="394394" y="2493683"/>
                </a:cubicBezTo>
                <a:cubicBezTo>
                  <a:pt x="339805" y="2452199"/>
                  <a:pt x="287408" y="2325311"/>
                  <a:pt x="225366" y="2216607"/>
                </a:cubicBezTo>
                <a:cubicBezTo>
                  <a:pt x="174777" y="2233113"/>
                  <a:pt x="82745" y="2227323"/>
                  <a:pt x="0" y="2216607"/>
                </a:cubicBezTo>
                <a:cubicBezTo>
                  <a:pt x="12627" y="2096926"/>
                  <a:pt x="-2127" y="1903201"/>
                  <a:pt x="0" y="1847173"/>
                </a:cubicBezTo>
                <a:cubicBezTo>
                  <a:pt x="25698" y="1602123"/>
                  <a:pt x="-46204" y="1549969"/>
                  <a:pt x="0" y="1293021"/>
                </a:cubicBezTo>
                <a:lnTo>
                  <a:pt x="0" y="1293021"/>
                </a:lnTo>
                <a:cubicBezTo>
                  <a:pt x="-94446" y="836468"/>
                  <a:pt x="58837" y="326667"/>
                  <a:pt x="0" y="0"/>
                </a:cubicBezTo>
                <a:close/>
              </a:path>
              <a:path w="1352193" h="2216607" stroke="0" extrusionOk="0">
                <a:moveTo>
                  <a:pt x="0" y="0"/>
                </a:moveTo>
                <a:cubicBezTo>
                  <a:pt x="94967" y="-14379"/>
                  <a:pt x="113866" y="1404"/>
                  <a:pt x="225366" y="0"/>
                </a:cubicBezTo>
                <a:lnTo>
                  <a:pt x="225366" y="0"/>
                </a:lnTo>
                <a:cubicBezTo>
                  <a:pt x="330310" y="19375"/>
                  <a:pt x="455941" y="-804"/>
                  <a:pt x="563414" y="0"/>
                </a:cubicBezTo>
                <a:cubicBezTo>
                  <a:pt x="647848" y="29407"/>
                  <a:pt x="1170056" y="5637"/>
                  <a:pt x="1352193" y="0"/>
                </a:cubicBezTo>
                <a:cubicBezTo>
                  <a:pt x="1322617" y="596117"/>
                  <a:pt x="1265437" y="1028010"/>
                  <a:pt x="1352193" y="1293021"/>
                </a:cubicBezTo>
                <a:lnTo>
                  <a:pt x="1352193" y="1293021"/>
                </a:lnTo>
                <a:cubicBezTo>
                  <a:pt x="1306529" y="1371014"/>
                  <a:pt x="1317094" y="1724441"/>
                  <a:pt x="1352193" y="1847173"/>
                </a:cubicBezTo>
                <a:cubicBezTo>
                  <a:pt x="1385322" y="2007251"/>
                  <a:pt x="1337682" y="2050484"/>
                  <a:pt x="1352193" y="2216607"/>
                </a:cubicBezTo>
                <a:cubicBezTo>
                  <a:pt x="1074983" y="2257832"/>
                  <a:pt x="719896" y="2215377"/>
                  <a:pt x="563414" y="2216607"/>
                </a:cubicBezTo>
                <a:cubicBezTo>
                  <a:pt x="544156" y="2285970"/>
                  <a:pt x="479603" y="2400001"/>
                  <a:pt x="394394" y="2493683"/>
                </a:cubicBezTo>
                <a:cubicBezTo>
                  <a:pt x="359953" y="2436395"/>
                  <a:pt x="328675" y="2340350"/>
                  <a:pt x="225366" y="2216607"/>
                </a:cubicBezTo>
                <a:cubicBezTo>
                  <a:pt x="132931" y="2200496"/>
                  <a:pt x="69075" y="2205664"/>
                  <a:pt x="0" y="2216607"/>
                </a:cubicBezTo>
                <a:cubicBezTo>
                  <a:pt x="-23620" y="2079842"/>
                  <a:pt x="-29434" y="1912117"/>
                  <a:pt x="0" y="1847173"/>
                </a:cubicBezTo>
                <a:cubicBezTo>
                  <a:pt x="-2451" y="1611509"/>
                  <a:pt x="7254" y="1525838"/>
                  <a:pt x="0" y="1293021"/>
                </a:cubicBezTo>
                <a:lnTo>
                  <a:pt x="0" y="1293021"/>
                </a:lnTo>
                <a:cubicBezTo>
                  <a:pt x="8845" y="968460"/>
                  <a:pt x="71553" y="62806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002527527">
                  <a:prstGeom prst="wedge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9C57B081-7DFF-46E3-825D-E3EA3D5187ED}"/>
              </a:ext>
            </a:extLst>
          </p:cNvPr>
          <p:cNvSpPr txBox="1"/>
          <p:nvPr/>
        </p:nvSpPr>
        <p:spPr>
          <a:xfrm>
            <a:off x="8484898" y="2111365"/>
            <a:ext cx="16703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ألتزم بالوقت المحدد و أحترم المعلمة و الزملاء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786F2633-16D9-457B-8925-C7111A0ECBC9}"/>
              </a:ext>
            </a:extLst>
          </p:cNvPr>
          <p:cNvSpPr txBox="1"/>
          <p:nvPr/>
        </p:nvSpPr>
        <p:spPr>
          <a:xfrm>
            <a:off x="6463855" y="1938807"/>
            <a:ext cx="13649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أحضر كتاب المادة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ورقة + قلم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B45EC1D9-579E-4438-91CE-B4606730FE47}"/>
              </a:ext>
            </a:extLst>
          </p:cNvPr>
          <p:cNvSpPr txBox="1"/>
          <p:nvPr/>
        </p:nvSpPr>
        <p:spPr>
          <a:xfrm>
            <a:off x="10399906" y="592083"/>
            <a:ext cx="158688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أرتدي الزي المدرسي و أجلس بشكل صحيح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E1257F9D-F9DA-4B8D-B7BF-1DD42B5F5617}"/>
              </a:ext>
            </a:extLst>
          </p:cNvPr>
          <p:cNvSpPr txBox="1"/>
          <p:nvPr/>
        </p:nvSpPr>
        <p:spPr>
          <a:xfrm>
            <a:off x="2678611" y="1610099"/>
            <a:ext cx="13066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لاأفتح</a:t>
            </a: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 الكاميرا وأغلق المايك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396" name="Google Shape;870;p45">
            <a:extLst>
              <a:ext uri="{FF2B5EF4-FFF2-40B4-BE49-F238E27FC236}">
                <a16:creationId xmlns:a16="http://schemas.microsoft.com/office/drawing/2014/main" id="{BC9B64B8-81EC-4A54-8071-03892C4AE8A0}"/>
              </a:ext>
            </a:extLst>
          </p:cNvPr>
          <p:cNvSpPr/>
          <p:nvPr/>
        </p:nvSpPr>
        <p:spPr>
          <a:xfrm>
            <a:off x="4342051" y="1179539"/>
            <a:ext cx="1577990" cy="2454400"/>
          </a:xfrm>
          <a:custGeom>
            <a:avLst/>
            <a:gdLst>
              <a:gd name="connsiteX0" fmla="*/ 0 w 1577990"/>
              <a:gd name="connsiteY0" fmla="*/ 0 h 2454400"/>
              <a:gd name="connsiteX1" fmla="*/ 262998 w 1577990"/>
              <a:gd name="connsiteY1" fmla="*/ 0 h 2454400"/>
              <a:gd name="connsiteX2" fmla="*/ 262998 w 1577990"/>
              <a:gd name="connsiteY2" fmla="*/ 0 h 2454400"/>
              <a:gd name="connsiteX3" fmla="*/ 657496 w 1577990"/>
              <a:gd name="connsiteY3" fmla="*/ 0 h 2454400"/>
              <a:gd name="connsiteX4" fmla="*/ 1577990 w 1577990"/>
              <a:gd name="connsiteY4" fmla="*/ 0 h 2454400"/>
              <a:gd name="connsiteX5" fmla="*/ 1577990 w 1577990"/>
              <a:gd name="connsiteY5" fmla="*/ 1431733 h 2454400"/>
              <a:gd name="connsiteX6" fmla="*/ 1577990 w 1577990"/>
              <a:gd name="connsiteY6" fmla="*/ 1431733 h 2454400"/>
              <a:gd name="connsiteX7" fmla="*/ 1577990 w 1577990"/>
              <a:gd name="connsiteY7" fmla="*/ 2045333 h 2454400"/>
              <a:gd name="connsiteX8" fmla="*/ 1577990 w 1577990"/>
              <a:gd name="connsiteY8" fmla="*/ 2454400 h 2454400"/>
              <a:gd name="connsiteX9" fmla="*/ 657496 w 1577990"/>
              <a:gd name="connsiteY9" fmla="*/ 2454400 h 2454400"/>
              <a:gd name="connsiteX10" fmla="*/ 460252 w 1577990"/>
              <a:gd name="connsiteY10" fmla="*/ 2761200 h 2454400"/>
              <a:gd name="connsiteX11" fmla="*/ 262998 w 1577990"/>
              <a:gd name="connsiteY11" fmla="*/ 2454400 h 2454400"/>
              <a:gd name="connsiteX12" fmla="*/ 0 w 1577990"/>
              <a:gd name="connsiteY12" fmla="*/ 2454400 h 2454400"/>
              <a:gd name="connsiteX13" fmla="*/ 0 w 1577990"/>
              <a:gd name="connsiteY13" fmla="*/ 2045333 h 2454400"/>
              <a:gd name="connsiteX14" fmla="*/ 0 w 1577990"/>
              <a:gd name="connsiteY14" fmla="*/ 1431733 h 2454400"/>
              <a:gd name="connsiteX15" fmla="*/ 0 w 1577990"/>
              <a:gd name="connsiteY15" fmla="*/ 1431733 h 2454400"/>
              <a:gd name="connsiteX16" fmla="*/ 0 w 1577990"/>
              <a:gd name="connsiteY16" fmla="*/ 0 h 245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77990" h="2454400" fill="none" extrusionOk="0">
                <a:moveTo>
                  <a:pt x="0" y="0"/>
                </a:moveTo>
                <a:cubicBezTo>
                  <a:pt x="55564" y="-21478"/>
                  <a:pt x="169431" y="-5343"/>
                  <a:pt x="262998" y="0"/>
                </a:cubicBezTo>
                <a:lnTo>
                  <a:pt x="262998" y="0"/>
                </a:lnTo>
                <a:cubicBezTo>
                  <a:pt x="325151" y="22400"/>
                  <a:pt x="518058" y="-20270"/>
                  <a:pt x="657496" y="0"/>
                </a:cubicBezTo>
                <a:cubicBezTo>
                  <a:pt x="1101352" y="-65285"/>
                  <a:pt x="1333664" y="-60427"/>
                  <a:pt x="1577990" y="0"/>
                </a:cubicBezTo>
                <a:cubicBezTo>
                  <a:pt x="1455330" y="308625"/>
                  <a:pt x="1607006" y="1013627"/>
                  <a:pt x="1577990" y="1431733"/>
                </a:cubicBezTo>
                <a:lnTo>
                  <a:pt x="1577990" y="1431733"/>
                </a:lnTo>
                <a:cubicBezTo>
                  <a:pt x="1565087" y="1703052"/>
                  <a:pt x="1597544" y="1788175"/>
                  <a:pt x="1577990" y="2045333"/>
                </a:cubicBezTo>
                <a:cubicBezTo>
                  <a:pt x="1581344" y="2182035"/>
                  <a:pt x="1588535" y="2321788"/>
                  <a:pt x="1577990" y="2454400"/>
                </a:cubicBezTo>
                <a:cubicBezTo>
                  <a:pt x="1331946" y="2443976"/>
                  <a:pt x="1019871" y="2394012"/>
                  <a:pt x="657496" y="2454400"/>
                </a:cubicBezTo>
                <a:cubicBezTo>
                  <a:pt x="633605" y="2482514"/>
                  <a:pt x="525674" y="2645286"/>
                  <a:pt x="460252" y="2761200"/>
                </a:cubicBezTo>
                <a:cubicBezTo>
                  <a:pt x="390560" y="2632943"/>
                  <a:pt x="340679" y="2538506"/>
                  <a:pt x="262998" y="2454400"/>
                </a:cubicBezTo>
                <a:cubicBezTo>
                  <a:pt x="158276" y="2462133"/>
                  <a:pt x="99792" y="2473181"/>
                  <a:pt x="0" y="2454400"/>
                </a:cubicBezTo>
                <a:cubicBezTo>
                  <a:pt x="31719" y="2319638"/>
                  <a:pt x="-17286" y="2208242"/>
                  <a:pt x="0" y="2045333"/>
                </a:cubicBezTo>
                <a:cubicBezTo>
                  <a:pt x="-30634" y="1911201"/>
                  <a:pt x="-39954" y="1714316"/>
                  <a:pt x="0" y="1431733"/>
                </a:cubicBezTo>
                <a:lnTo>
                  <a:pt x="0" y="1431733"/>
                </a:lnTo>
                <a:cubicBezTo>
                  <a:pt x="68664" y="984224"/>
                  <a:pt x="-123904" y="274517"/>
                  <a:pt x="0" y="0"/>
                </a:cubicBezTo>
                <a:close/>
              </a:path>
              <a:path w="1577990" h="2454400" stroke="0" extrusionOk="0">
                <a:moveTo>
                  <a:pt x="0" y="0"/>
                </a:moveTo>
                <a:cubicBezTo>
                  <a:pt x="54507" y="22353"/>
                  <a:pt x="150370" y="-11104"/>
                  <a:pt x="262998" y="0"/>
                </a:cubicBezTo>
                <a:lnTo>
                  <a:pt x="262998" y="0"/>
                </a:lnTo>
                <a:cubicBezTo>
                  <a:pt x="321051" y="-8737"/>
                  <a:pt x="540481" y="-34598"/>
                  <a:pt x="657496" y="0"/>
                </a:cubicBezTo>
                <a:cubicBezTo>
                  <a:pt x="937322" y="72612"/>
                  <a:pt x="1278955" y="63344"/>
                  <a:pt x="1577990" y="0"/>
                </a:cubicBezTo>
                <a:cubicBezTo>
                  <a:pt x="1659910" y="186232"/>
                  <a:pt x="1622042" y="880089"/>
                  <a:pt x="1577990" y="1431733"/>
                </a:cubicBezTo>
                <a:lnTo>
                  <a:pt x="1577990" y="1431733"/>
                </a:lnTo>
                <a:cubicBezTo>
                  <a:pt x="1604512" y="1619507"/>
                  <a:pt x="1608243" y="1739412"/>
                  <a:pt x="1577990" y="2045333"/>
                </a:cubicBezTo>
                <a:cubicBezTo>
                  <a:pt x="1545198" y="2135395"/>
                  <a:pt x="1573483" y="2395917"/>
                  <a:pt x="1577990" y="2454400"/>
                </a:cubicBezTo>
                <a:cubicBezTo>
                  <a:pt x="1337756" y="2378428"/>
                  <a:pt x="809592" y="2447499"/>
                  <a:pt x="657496" y="2454400"/>
                </a:cubicBezTo>
                <a:cubicBezTo>
                  <a:pt x="621379" y="2538133"/>
                  <a:pt x="533146" y="2691252"/>
                  <a:pt x="460252" y="2761200"/>
                </a:cubicBezTo>
                <a:cubicBezTo>
                  <a:pt x="406322" y="2721040"/>
                  <a:pt x="279842" y="2496975"/>
                  <a:pt x="262998" y="2454400"/>
                </a:cubicBezTo>
                <a:cubicBezTo>
                  <a:pt x="186187" y="2444356"/>
                  <a:pt x="80476" y="2465024"/>
                  <a:pt x="0" y="2454400"/>
                </a:cubicBezTo>
                <a:cubicBezTo>
                  <a:pt x="-3746" y="2254778"/>
                  <a:pt x="-23161" y="2118738"/>
                  <a:pt x="0" y="2045333"/>
                </a:cubicBezTo>
                <a:cubicBezTo>
                  <a:pt x="-22381" y="1827634"/>
                  <a:pt x="-10705" y="1679685"/>
                  <a:pt x="0" y="1431733"/>
                </a:cubicBezTo>
                <a:lnTo>
                  <a:pt x="0" y="1431733"/>
                </a:lnTo>
                <a:cubicBezTo>
                  <a:pt x="36919" y="869637"/>
                  <a:pt x="-59648" y="435530"/>
                  <a:pt x="0" y="0"/>
                </a:cubicBezTo>
                <a:close/>
              </a:path>
            </a:pathLst>
          </a:custGeom>
          <a:solidFill>
            <a:srgbClr val="F4FCFA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002527527">
                  <a:prstGeom prst="wedge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أعتمد على نفسي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 أثناء الحل </a:t>
            </a: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و</a:t>
            </a:r>
            <a:r>
              <a:rPr kumimoji="0" lang="ar-B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أِسْتأْذِن قَبْلِ</a:t>
            </a:r>
            <a:b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</a:br>
            <a:r>
              <a:rPr kumimoji="0" lang="ar-B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 التَّحّدًّث</a:t>
            </a:r>
            <a:endParaRPr kumimoji="0" lang="en-US" alt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397" name="(No Copyright) Funny and Happy Children's Background Music For Videos - by AShamaluevMusic">
            <a:hlinkClick r:id="" action="ppaction://media"/>
            <a:extLst>
              <a:ext uri="{FF2B5EF4-FFF2-40B4-BE49-F238E27FC236}">
                <a16:creationId xmlns:a16="http://schemas.microsoft.com/office/drawing/2014/main" id="{C9461CFD-9706-4F31-B320-E00A405B5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27735" y="57648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92" fill="hold"/>
                                        <p:tgtEl>
                                          <p:spTgt spid="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"/>
                </p:tgtEl>
              </p:cMediaNode>
            </p:audio>
          </p:childTnLst>
        </p:cTn>
      </p:par>
    </p:tnLst>
    <p:bldLst>
      <p:bldP spid="387" grpId="0" animBg="1"/>
      <p:bldP spid="388" grpId="0" animBg="1"/>
      <p:bldP spid="390" grpId="0" animBg="1"/>
      <p:bldP spid="391" grpId="0" animBg="1"/>
      <p:bldP spid="392" grpId="0"/>
      <p:bldP spid="393" grpId="0"/>
      <p:bldP spid="394" grpId="0"/>
      <p:bldP spid="395" grpId="0"/>
      <p:bldP spid="39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1E756F-998D-4529-B6F4-AC58D5CAA4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05" t="47498" r="58325" b="21381"/>
          <a:stretch/>
        </p:blipFill>
        <p:spPr>
          <a:xfrm>
            <a:off x="2653259" y="910652"/>
            <a:ext cx="8454451" cy="47256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129CA4-7003-4EEE-AADB-830DF67C55D7}"/>
              </a:ext>
            </a:extLst>
          </p:cNvPr>
          <p:cNvSpPr/>
          <p:nvPr/>
        </p:nvSpPr>
        <p:spPr>
          <a:xfrm>
            <a:off x="3837482" y="1633928"/>
            <a:ext cx="989351" cy="359764"/>
          </a:xfrm>
          <a:prstGeom prst="rect">
            <a:avLst/>
          </a:prstGeom>
          <a:solidFill>
            <a:srgbClr val="FF679A">
              <a:alpha val="52000"/>
            </a:srgbClr>
          </a:solidFill>
          <a:ln>
            <a:solidFill>
              <a:srgbClr val="FF6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B9FC0E-77CF-4633-80D6-03049A618622}"/>
              </a:ext>
            </a:extLst>
          </p:cNvPr>
          <p:cNvSpPr/>
          <p:nvPr/>
        </p:nvSpPr>
        <p:spPr>
          <a:xfrm>
            <a:off x="2796915" y="2146092"/>
            <a:ext cx="989351" cy="359764"/>
          </a:xfrm>
          <a:prstGeom prst="rect">
            <a:avLst/>
          </a:prstGeom>
          <a:solidFill>
            <a:srgbClr val="FF679A">
              <a:alpha val="52000"/>
            </a:srgbClr>
          </a:solidFill>
          <a:ln>
            <a:solidFill>
              <a:srgbClr val="FF6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742D18-A0D6-4FA0-9BF9-E09307982D16}"/>
              </a:ext>
            </a:extLst>
          </p:cNvPr>
          <p:cNvSpPr/>
          <p:nvPr/>
        </p:nvSpPr>
        <p:spPr>
          <a:xfrm>
            <a:off x="2796915" y="2670748"/>
            <a:ext cx="989351" cy="359764"/>
          </a:xfrm>
          <a:prstGeom prst="rect">
            <a:avLst/>
          </a:prstGeom>
          <a:solidFill>
            <a:srgbClr val="FF679A">
              <a:alpha val="52000"/>
            </a:srgbClr>
          </a:solidFill>
          <a:ln>
            <a:solidFill>
              <a:srgbClr val="FF6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57433B-50F8-4BFB-BF7E-4D02251FD06A}"/>
              </a:ext>
            </a:extLst>
          </p:cNvPr>
          <p:cNvSpPr/>
          <p:nvPr/>
        </p:nvSpPr>
        <p:spPr>
          <a:xfrm>
            <a:off x="5722683" y="4211673"/>
            <a:ext cx="2688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في الدردشة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0AA3A6-3C6A-427E-A9BE-5F16CF28CE24}"/>
              </a:ext>
            </a:extLst>
          </p:cNvPr>
          <p:cNvSpPr/>
          <p:nvPr/>
        </p:nvSpPr>
        <p:spPr>
          <a:xfrm>
            <a:off x="669904" y="1400544"/>
            <a:ext cx="1348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buClr>
                <a:srgbClr val="000000"/>
              </a:buClr>
              <a:defRPr/>
            </a:pPr>
            <a:r>
              <a:rPr lang="ar-AE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الانشطة</a:t>
            </a:r>
          </a:p>
        </p:txBody>
      </p:sp>
    </p:spTree>
    <p:extLst>
      <p:ext uri="{BB962C8B-B14F-4D97-AF65-F5344CB8AC3E}">
        <p14:creationId xmlns:p14="http://schemas.microsoft.com/office/powerpoint/2010/main" val="75390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267242-BADF-4060-B79F-DEF7C47B7E2F}"/>
              </a:ext>
            </a:extLst>
          </p:cNvPr>
          <p:cNvSpPr/>
          <p:nvPr/>
        </p:nvSpPr>
        <p:spPr>
          <a:xfrm>
            <a:off x="3685880" y="2032167"/>
            <a:ext cx="6890994" cy="1569660"/>
          </a:xfrm>
          <a:prstGeom prst="rect">
            <a:avLst/>
          </a:prstGeom>
          <a:solidFill>
            <a:srgbClr val="2BDDC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classkick</a:t>
            </a:r>
            <a:endParaRPr lang="en-US" sz="9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Classkick - Helping Teachers Be Awesome">
            <a:extLst>
              <a:ext uri="{FF2B5EF4-FFF2-40B4-BE49-F238E27FC236}">
                <a16:creationId xmlns:a16="http://schemas.microsoft.com/office/drawing/2014/main" id="{CC9EF14C-6B27-4811-8150-18682F857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71" y="3783686"/>
            <a:ext cx="1556208" cy="155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1FD7AF-C4B1-478F-9E7D-55482D8F92F8}"/>
              </a:ext>
            </a:extLst>
          </p:cNvPr>
          <p:cNvSpPr/>
          <p:nvPr/>
        </p:nvSpPr>
        <p:spPr>
          <a:xfrm>
            <a:off x="673109" y="1528656"/>
            <a:ext cx="1418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عمل المجموعات</a:t>
            </a:r>
            <a:endParaRPr lang="en-US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0915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D8D09D-6C17-4A2C-93B6-D3122D5ED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93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9B7E94-9507-44F8-99E4-8EB90A684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59" t="11348" r="10492" b="21954"/>
          <a:stretch/>
        </p:blipFill>
        <p:spPr>
          <a:xfrm>
            <a:off x="2623278" y="869431"/>
            <a:ext cx="8529403" cy="48867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332178-5F0D-4303-9450-9D463ABE15D1}"/>
              </a:ext>
            </a:extLst>
          </p:cNvPr>
          <p:cNvSpPr/>
          <p:nvPr/>
        </p:nvSpPr>
        <p:spPr>
          <a:xfrm>
            <a:off x="2623278" y="869431"/>
            <a:ext cx="4188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المجموعة الحمراء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8812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61D66-57F7-43CA-BEDD-F7BFDF394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15283" r="6558" b="14518"/>
          <a:stretch/>
        </p:blipFill>
        <p:spPr>
          <a:xfrm>
            <a:off x="2638269" y="869429"/>
            <a:ext cx="8499423" cy="48718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666EF7-18A0-4241-83FE-86E48A39B7F3}"/>
              </a:ext>
            </a:extLst>
          </p:cNvPr>
          <p:cNvSpPr/>
          <p:nvPr/>
        </p:nvSpPr>
        <p:spPr>
          <a:xfrm>
            <a:off x="2672973" y="869431"/>
            <a:ext cx="4089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المجموعة الزرقاء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3105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C4D976-9CFF-42AB-822A-6E673C18DF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87" t="13096" r="19222" b="15830"/>
          <a:stretch/>
        </p:blipFill>
        <p:spPr>
          <a:xfrm>
            <a:off x="2578308" y="869430"/>
            <a:ext cx="8589363" cy="48718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3758BE-3AFD-4EFB-9809-9A9EF0CA03C3}"/>
              </a:ext>
            </a:extLst>
          </p:cNvPr>
          <p:cNvSpPr/>
          <p:nvPr/>
        </p:nvSpPr>
        <p:spPr>
          <a:xfrm>
            <a:off x="2578311" y="1993693"/>
            <a:ext cx="4503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المجموعة الخضراء</a:t>
            </a:r>
            <a:endParaRPr lang="en-US" sz="5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56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3758BE-3AFD-4EFB-9809-9A9EF0CA03C3}"/>
              </a:ext>
            </a:extLst>
          </p:cNvPr>
          <p:cNvSpPr/>
          <p:nvPr/>
        </p:nvSpPr>
        <p:spPr>
          <a:xfrm>
            <a:off x="2520453" y="1644968"/>
            <a:ext cx="43172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u="sng" cap="none" spc="0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المجموعة الصفراء</a:t>
            </a:r>
            <a:endParaRPr lang="en-US" sz="5400" b="0" u="sng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2" descr="D:\Documents and Settings\al waad computer\Desktop\7.jpg">
            <a:extLst>
              <a:ext uri="{FF2B5EF4-FFF2-40B4-BE49-F238E27FC236}">
                <a16:creationId xmlns:a16="http://schemas.microsoft.com/office/drawing/2014/main" id="{99C3953B-F212-4E35-8819-9D53B4C93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b="38451"/>
          <a:stretch>
            <a:fillRect/>
          </a:stretch>
        </p:blipFill>
        <p:spPr bwMode="auto">
          <a:xfrm>
            <a:off x="2766408" y="2697474"/>
            <a:ext cx="3964991" cy="251555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F62CDE-50D3-457D-B0D6-604E9CAF228E}"/>
              </a:ext>
            </a:extLst>
          </p:cNvPr>
          <p:cNvSpPr/>
          <p:nvPr/>
        </p:nvSpPr>
        <p:spPr>
          <a:xfrm>
            <a:off x="5590094" y="1198173"/>
            <a:ext cx="5225592" cy="3890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800" b="1" dirty="0">
                <a:solidFill>
                  <a:srgbClr val="0070C0"/>
                </a:solidFill>
              </a:rPr>
              <a:t>ضع الظرف المناسب في الجمل التالية :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800" b="1" dirty="0"/>
              <a:t>( </a:t>
            </a:r>
            <a:r>
              <a:rPr lang="ar-AE" sz="2800" b="1" dirty="0">
                <a:solidFill>
                  <a:srgbClr val="FF0000"/>
                </a:solidFill>
              </a:rPr>
              <a:t>خَلْفَ  ,  تَحْتَ  ,  فَوْقَ  ,  أمامَ </a:t>
            </a:r>
            <a:r>
              <a:rPr lang="ar-AE" sz="2800" b="1" dirty="0"/>
              <a:t>)</a:t>
            </a:r>
            <a:endParaRPr lang="ar-AE" sz="2800" dirty="0"/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800" dirty="0"/>
              <a:t>- يَقِفُ الدّيكُ ............... الْكوخِ.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800" dirty="0"/>
              <a:t>- يَجْري النَّهْرُ .............. الْكوخِ.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800" dirty="0"/>
              <a:t>- يَقِفُ الْمُزارِع ........... الْكوخِ. 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800" dirty="0"/>
              <a:t>- نامَتِ الْقِطَّةُ ........... الشَّجَرَةِ.</a:t>
            </a:r>
          </a:p>
        </p:txBody>
      </p:sp>
    </p:spTree>
    <p:extLst>
      <p:ext uri="{BB962C8B-B14F-4D97-AF65-F5344CB8AC3E}">
        <p14:creationId xmlns:p14="http://schemas.microsoft.com/office/powerpoint/2010/main" val="2530334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EA1D158-89CE-40C6-95AD-D4F20A45092F}"/>
              </a:ext>
            </a:extLst>
          </p:cNvPr>
          <p:cNvSpPr/>
          <p:nvPr/>
        </p:nvSpPr>
        <p:spPr>
          <a:xfrm>
            <a:off x="2922309" y="3780148"/>
            <a:ext cx="77582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https://wordwall.net/ar/resource/3002673/%D8%B8%D8%B1%D9%81-%D8%A7%D9%84%D8%B2%D9%85%D8%A7%D9%86-%D9%88%D8%A7%D9%84%D9%85%D9%83%D8%A7%D9%86</a:t>
            </a:r>
            <a:endParaRPr lang="ar-BH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107E9D-7FAE-410C-9940-7640314B63E2}"/>
              </a:ext>
            </a:extLst>
          </p:cNvPr>
          <p:cNvSpPr/>
          <p:nvPr/>
        </p:nvSpPr>
        <p:spPr>
          <a:xfrm>
            <a:off x="625690" y="144268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AE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بطاقة خروج</a:t>
            </a:r>
            <a:endParaRPr lang="en-US" sz="4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Wordwall - Photos | Facebook">
            <a:extLst>
              <a:ext uri="{FF2B5EF4-FFF2-40B4-BE49-F238E27FC236}">
                <a16:creationId xmlns:a16="http://schemas.microsoft.com/office/drawing/2014/main" id="{8FA00B2B-2245-44E2-A623-1A23BE389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" t="11949" r="5233" b="17979"/>
          <a:stretch/>
        </p:blipFill>
        <p:spPr bwMode="auto">
          <a:xfrm>
            <a:off x="5354424" y="1400685"/>
            <a:ext cx="2714920" cy="216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194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8DE8D4AA-893C-47A9-9739-B976347D4598}"/>
              </a:ext>
            </a:extLst>
          </p:cNvPr>
          <p:cNvGrpSpPr/>
          <p:nvPr/>
        </p:nvGrpSpPr>
        <p:grpSpPr>
          <a:xfrm>
            <a:off x="0" y="5112406"/>
            <a:ext cx="12377738" cy="3228975"/>
            <a:chOff x="-185738" y="3629025"/>
            <a:chExt cx="12377738" cy="3228975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03F9D15-717C-4EE7-BA22-5345376AAEDE}"/>
                </a:ext>
              </a:extLst>
            </p:cNvPr>
            <p:cNvSpPr/>
            <p:nvPr/>
          </p:nvSpPr>
          <p:spPr>
            <a:xfrm>
              <a:off x="-171450" y="5295900"/>
              <a:ext cx="12363450" cy="15621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1" name="Picture 8">
              <a:extLst>
                <a:ext uri="{FF2B5EF4-FFF2-40B4-BE49-F238E27FC236}">
                  <a16:creationId xmlns:a16="http://schemas.microsoft.com/office/drawing/2014/main" id="{66F2E6C7-622A-4AC2-B096-D71961892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025" y="3629025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8">
              <a:extLst>
                <a:ext uri="{FF2B5EF4-FFF2-40B4-BE49-F238E27FC236}">
                  <a16:creationId xmlns:a16="http://schemas.microsoft.com/office/drawing/2014/main" id="{A0768C9B-98FB-4745-B061-F87BD0C9B5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4500" y="3629025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8">
              <a:extLst>
                <a:ext uri="{FF2B5EF4-FFF2-40B4-BE49-F238E27FC236}">
                  <a16:creationId xmlns:a16="http://schemas.microsoft.com/office/drawing/2014/main" id="{E66A893D-169F-45A4-9ABF-45CBC11A54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675" y="3629025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8">
              <a:extLst>
                <a:ext uri="{FF2B5EF4-FFF2-40B4-BE49-F238E27FC236}">
                  <a16:creationId xmlns:a16="http://schemas.microsoft.com/office/drawing/2014/main" id="{CEEEBD26-A815-4C70-8B1C-8B9672D053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850" y="3629025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8">
              <a:extLst>
                <a:ext uri="{FF2B5EF4-FFF2-40B4-BE49-F238E27FC236}">
                  <a16:creationId xmlns:a16="http://schemas.microsoft.com/office/drawing/2014/main" id="{4DFE059E-924D-4931-8819-A5E1DAECE9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67" b="36666"/>
            <a:stretch/>
          </p:blipFill>
          <p:spPr bwMode="auto">
            <a:xfrm>
              <a:off x="-185738" y="3629025"/>
              <a:ext cx="1195388" cy="1809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2460A16-AFA5-4DB5-A004-05E1C17A3962}"/>
              </a:ext>
            </a:extLst>
          </p:cNvPr>
          <p:cNvSpPr/>
          <p:nvPr/>
        </p:nvSpPr>
        <p:spPr>
          <a:xfrm>
            <a:off x="10403767" y="1231153"/>
            <a:ext cx="1684356" cy="520469"/>
          </a:xfrm>
          <a:prstGeom prst="roundRect">
            <a:avLst/>
          </a:prstGeom>
          <a:solidFill>
            <a:srgbClr val="F6B7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أيام الأسبوع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B598695-B475-4B7A-85FB-F9ADBF10946F}"/>
              </a:ext>
            </a:extLst>
          </p:cNvPr>
          <p:cNvSpPr/>
          <p:nvPr/>
        </p:nvSpPr>
        <p:spPr>
          <a:xfrm>
            <a:off x="4721297" y="2384498"/>
            <a:ext cx="2583834" cy="590453"/>
          </a:xfrm>
          <a:prstGeom prst="roundRect">
            <a:avLst/>
          </a:prstGeom>
          <a:solidFill>
            <a:srgbClr val="F6B7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شهور السنة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DA713F2-8B58-4DDF-8EC0-A3D36573ADF6}"/>
              </a:ext>
            </a:extLst>
          </p:cNvPr>
          <p:cNvCxnSpPr/>
          <p:nvPr/>
        </p:nvCxnSpPr>
        <p:spPr>
          <a:xfrm>
            <a:off x="10345620" y="1605935"/>
            <a:ext cx="0" cy="49298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3871599-3AC9-4FC6-9916-70FB585F39F5}"/>
              </a:ext>
            </a:extLst>
          </p:cNvPr>
          <p:cNvCxnSpPr/>
          <p:nvPr/>
        </p:nvCxnSpPr>
        <p:spPr>
          <a:xfrm>
            <a:off x="2321451" y="1801864"/>
            <a:ext cx="0" cy="49298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EC8BFA9-4E0F-4203-B9C0-6C2891D6B18D}"/>
              </a:ext>
            </a:extLst>
          </p:cNvPr>
          <p:cNvSpPr/>
          <p:nvPr/>
        </p:nvSpPr>
        <p:spPr>
          <a:xfrm>
            <a:off x="195369" y="46198"/>
            <a:ext cx="1943763" cy="590453"/>
          </a:xfrm>
          <a:prstGeom prst="roundRect">
            <a:avLst/>
          </a:prstGeom>
          <a:solidFill>
            <a:srgbClr val="F6B7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التاريخ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5272593F-1B5F-4377-BDE9-E2A5666B66B2}"/>
              </a:ext>
            </a:extLst>
          </p:cNvPr>
          <p:cNvSpPr/>
          <p:nvPr/>
        </p:nvSpPr>
        <p:spPr>
          <a:xfrm>
            <a:off x="8425423" y="121392"/>
            <a:ext cx="1802293" cy="1253982"/>
          </a:xfrm>
          <a:prstGeom prst="roundRect">
            <a:avLst/>
          </a:prstGeom>
          <a:solidFill>
            <a:srgbClr val="F6B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اليوم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870F539F-41AA-462B-8C4A-B0F1762A84CE}"/>
              </a:ext>
            </a:extLst>
          </p:cNvPr>
          <p:cNvSpPr/>
          <p:nvPr/>
        </p:nvSpPr>
        <p:spPr>
          <a:xfrm>
            <a:off x="6403985" y="121392"/>
            <a:ext cx="1802293" cy="1253982"/>
          </a:xfrm>
          <a:prstGeom prst="roundRect">
            <a:avLst/>
          </a:prstGeom>
          <a:solidFill>
            <a:srgbClr val="F6B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التاريخ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3495123B-1184-47E8-8C42-91D2E569B7E7}"/>
              </a:ext>
            </a:extLst>
          </p:cNvPr>
          <p:cNvSpPr/>
          <p:nvPr/>
        </p:nvSpPr>
        <p:spPr>
          <a:xfrm>
            <a:off x="4382547" y="112404"/>
            <a:ext cx="1802293" cy="1253982"/>
          </a:xfrm>
          <a:prstGeom prst="roundRect">
            <a:avLst/>
          </a:prstGeom>
          <a:solidFill>
            <a:srgbClr val="F6B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الشهر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A7C5740-E0D6-40AA-ABE8-F4DAEF50C6ED}"/>
              </a:ext>
            </a:extLst>
          </p:cNvPr>
          <p:cNvSpPr/>
          <p:nvPr/>
        </p:nvSpPr>
        <p:spPr>
          <a:xfrm>
            <a:off x="2470681" y="121392"/>
            <a:ext cx="1802293" cy="1253982"/>
          </a:xfrm>
          <a:prstGeom prst="roundRect">
            <a:avLst/>
          </a:prstGeom>
          <a:solidFill>
            <a:srgbClr val="F6B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السنة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94A5886-C0C4-44A6-A6DB-D14770CB9C3E}"/>
              </a:ext>
            </a:extLst>
          </p:cNvPr>
          <p:cNvSpPr/>
          <p:nvPr/>
        </p:nvSpPr>
        <p:spPr>
          <a:xfrm>
            <a:off x="10602497" y="1966258"/>
            <a:ext cx="1398104" cy="4847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الأحد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D0E0D1A-6144-4336-86EB-55D207050F9E}"/>
              </a:ext>
            </a:extLst>
          </p:cNvPr>
          <p:cNvSpPr/>
          <p:nvPr/>
        </p:nvSpPr>
        <p:spPr>
          <a:xfrm>
            <a:off x="10602497" y="2565326"/>
            <a:ext cx="1398104" cy="4847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الاثنين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6E5AA78-5F50-4FFA-8E0F-38C398C9FA50}"/>
              </a:ext>
            </a:extLst>
          </p:cNvPr>
          <p:cNvSpPr/>
          <p:nvPr/>
        </p:nvSpPr>
        <p:spPr>
          <a:xfrm>
            <a:off x="10616413" y="3150363"/>
            <a:ext cx="1398104" cy="4847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الثلاثاء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74BC4DE-E52E-406F-B165-0C20F4BAACF9}"/>
              </a:ext>
            </a:extLst>
          </p:cNvPr>
          <p:cNvSpPr/>
          <p:nvPr/>
        </p:nvSpPr>
        <p:spPr>
          <a:xfrm>
            <a:off x="10584971" y="3735400"/>
            <a:ext cx="1398104" cy="4847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الاربعاء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F08A271-A05F-4BA6-AA9E-8F05E35B41EC}"/>
              </a:ext>
            </a:extLst>
          </p:cNvPr>
          <p:cNvSpPr/>
          <p:nvPr/>
        </p:nvSpPr>
        <p:spPr>
          <a:xfrm>
            <a:off x="10573100" y="4320437"/>
            <a:ext cx="1398104" cy="4847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الخميس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6AEF350-9AD8-443C-8D5D-91D7193647AB}"/>
              </a:ext>
            </a:extLst>
          </p:cNvPr>
          <p:cNvSpPr/>
          <p:nvPr/>
        </p:nvSpPr>
        <p:spPr>
          <a:xfrm>
            <a:off x="10584971" y="4919505"/>
            <a:ext cx="1398104" cy="4847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الجمعة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36E8791-E56D-4DE3-8601-F7EE12355BDF}"/>
              </a:ext>
            </a:extLst>
          </p:cNvPr>
          <p:cNvSpPr/>
          <p:nvPr/>
        </p:nvSpPr>
        <p:spPr>
          <a:xfrm>
            <a:off x="10602497" y="5518573"/>
            <a:ext cx="1398104" cy="4847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السبت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4443EF-B064-4082-AA9E-86C2E8238851}"/>
              </a:ext>
            </a:extLst>
          </p:cNvPr>
          <p:cNvSpPr/>
          <p:nvPr/>
        </p:nvSpPr>
        <p:spPr>
          <a:xfrm>
            <a:off x="147526" y="725583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AA613B-8032-4549-B61F-3E38201B32CA}"/>
              </a:ext>
            </a:extLst>
          </p:cNvPr>
          <p:cNvSpPr/>
          <p:nvPr/>
        </p:nvSpPr>
        <p:spPr>
          <a:xfrm>
            <a:off x="1633376" y="725582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40A9AC-B60F-47FC-8759-7252B22029D3}"/>
              </a:ext>
            </a:extLst>
          </p:cNvPr>
          <p:cNvSpPr/>
          <p:nvPr/>
        </p:nvSpPr>
        <p:spPr>
          <a:xfrm>
            <a:off x="890451" y="731875"/>
            <a:ext cx="553603" cy="4135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0ED9DB-EC3D-438C-9326-6A85655E9673}"/>
              </a:ext>
            </a:extLst>
          </p:cNvPr>
          <p:cNvSpPr/>
          <p:nvPr/>
        </p:nvSpPr>
        <p:spPr>
          <a:xfrm>
            <a:off x="147526" y="1287094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904CBF-A0B4-4CA9-9625-86C7A1660478}"/>
              </a:ext>
            </a:extLst>
          </p:cNvPr>
          <p:cNvSpPr/>
          <p:nvPr/>
        </p:nvSpPr>
        <p:spPr>
          <a:xfrm>
            <a:off x="890450" y="1287093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C4E22E-26D1-4226-8F80-E080B8AA903B}"/>
              </a:ext>
            </a:extLst>
          </p:cNvPr>
          <p:cNvSpPr/>
          <p:nvPr/>
        </p:nvSpPr>
        <p:spPr>
          <a:xfrm>
            <a:off x="1633374" y="1287092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B1C082D-2D90-4232-AB94-6DDEB921F1C8}"/>
              </a:ext>
            </a:extLst>
          </p:cNvPr>
          <p:cNvSpPr/>
          <p:nvPr/>
        </p:nvSpPr>
        <p:spPr>
          <a:xfrm>
            <a:off x="147526" y="1822989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B303C64-DC98-470E-A884-176E3C5661CD}"/>
              </a:ext>
            </a:extLst>
          </p:cNvPr>
          <p:cNvSpPr/>
          <p:nvPr/>
        </p:nvSpPr>
        <p:spPr>
          <a:xfrm>
            <a:off x="1633376" y="1822988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9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E7FCF65-CC30-4BB0-AC73-976DF817FD90}"/>
              </a:ext>
            </a:extLst>
          </p:cNvPr>
          <p:cNvSpPr/>
          <p:nvPr/>
        </p:nvSpPr>
        <p:spPr>
          <a:xfrm>
            <a:off x="890451" y="1829281"/>
            <a:ext cx="553603" cy="4135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C3AB0B4-D58F-4569-8F95-E010790235BA}"/>
              </a:ext>
            </a:extLst>
          </p:cNvPr>
          <p:cNvSpPr/>
          <p:nvPr/>
        </p:nvSpPr>
        <p:spPr>
          <a:xfrm>
            <a:off x="87068" y="2384500"/>
            <a:ext cx="614061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3A24B0-5F0A-4BBB-889B-91862920EC4E}"/>
              </a:ext>
            </a:extLst>
          </p:cNvPr>
          <p:cNvSpPr/>
          <p:nvPr/>
        </p:nvSpPr>
        <p:spPr>
          <a:xfrm>
            <a:off x="829992" y="2384499"/>
            <a:ext cx="614061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2F18495-7A16-4BE4-924F-7474CD1D0DF7}"/>
              </a:ext>
            </a:extLst>
          </p:cNvPr>
          <p:cNvSpPr/>
          <p:nvPr/>
        </p:nvSpPr>
        <p:spPr>
          <a:xfrm>
            <a:off x="1530000" y="2384498"/>
            <a:ext cx="656978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5E65E9B-33EA-4F66-91F0-7DF44BAFE433}"/>
              </a:ext>
            </a:extLst>
          </p:cNvPr>
          <p:cNvSpPr/>
          <p:nvPr/>
        </p:nvSpPr>
        <p:spPr>
          <a:xfrm>
            <a:off x="87068" y="2976325"/>
            <a:ext cx="614061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66A140-53B6-4295-B7F7-063118B03112}"/>
              </a:ext>
            </a:extLst>
          </p:cNvPr>
          <p:cNvSpPr/>
          <p:nvPr/>
        </p:nvSpPr>
        <p:spPr>
          <a:xfrm>
            <a:off x="1561580" y="2976324"/>
            <a:ext cx="625400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0E3D62C-06A0-4EE2-AD96-4624AD6A2F9D}"/>
              </a:ext>
            </a:extLst>
          </p:cNvPr>
          <p:cNvSpPr/>
          <p:nvPr/>
        </p:nvSpPr>
        <p:spPr>
          <a:xfrm>
            <a:off x="813433" y="2982617"/>
            <a:ext cx="630622" cy="4135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76326CA-F36A-4607-A122-83B3923699AB}"/>
              </a:ext>
            </a:extLst>
          </p:cNvPr>
          <p:cNvSpPr/>
          <p:nvPr/>
        </p:nvSpPr>
        <p:spPr>
          <a:xfrm>
            <a:off x="87068" y="3537836"/>
            <a:ext cx="614061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16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FF68B0-6948-4FCD-9822-0C9D99C1F104}"/>
              </a:ext>
            </a:extLst>
          </p:cNvPr>
          <p:cNvSpPr/>
          <p:nvPr/>
        </p:nvSpPr>
        <p:spPr>
          <a:xfrm>
            <a:off x="825690" y="3537835"/>
            <a:ext cx="61836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17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CA575E3-F86F-470F-9166-701A7894311D}"/>
              </a:ext>
            </a:extLst>
          </p:cNvPr>
          <p:cNvSpPr/>
          <p:nvPr/>
        </p:nvSpPr>
        <p:spPr>
          <a:xfrm>
            <a:off x="1586086" y="3537834"/>
            <a:ext cx="600891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D874550-0275-44A7-99F9-B86D95263437}"/>
              </a:ext>
            </a:extLst>
          </p:cNvPr>
          <p:cNvSpPr/>
          <p:nvPr/>
        </p:nvSpPr>
        <p:spPr>
          <a:xfrm>
            <a:off x="87070" y="4073731"/>
            <a:ext cx="614059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19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11201CC-7DC7-4683-BB98-3FFD3646D373}"/>
              </a:ext>
            </a:extLst>
          </p:cNvPr>
          <p:cNvSpPr/>
          <p:nvPr/>
        </p:nvSpPr>
        <p:spPr>
          <a:xfrm>
            <a:off x="1586086" y="4073730"/>
            <a:ext cx="60089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926143B-DBB9-4E49-BA58-B9A1F6559778}"/>
              </a:ext>
            </a:extLst>
          </p:cNvPr>
          <p:cNvSpPr/>
          <p:nvPr/>
        </p:nvSpPr>
        <p:spPr>
          <a:xfrm>
            <a:off x="781481" y="4080023"/>
            <a:ext cx="662574" cy="4135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1D272E4-2311-48F5-931F-9E0E6817B286}"/>
              </a:ext>
            </a:extLst>
          </p:cNvPr>
          <p:cNvSpPr/>
          <p:nvPr/>
        </p:nvSpPr>
        <p:spPr>
          <a:xfrm>
            <a:off x="87068" y="4635242"/>
            <a:ext cx="614061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16A1CF-0050-42C3-A5B0-F249CDE9CD13}"/>
              </a:ext>
            </a:extLst>
          </p:cNvPr>
          <p:cNvSpPr/>
          <p:nvPr/>
        </p:nvSpPr>
        <p:spPr>
          <a:xfrm>
            <a:off x="825690" y="4635241"/>
            <a:ext cx="61836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099577-DDEF-4C72-B730-58FCC7107D14}"/>
              </a:ext>
            </a:extLst>
          </p:cNvPr>
          <p:cNvSpPr/>
          <p:nvPr/>
        </p:nvSpPr>
        <p:spPr>
          <a:xfrm>
            <a:off x="1561578" y="4635240"/>
            <a:ext cx="625400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24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A6D4E07-C7E2-404B-8EEE-BF20EC23771D}"/>
              </a:ext>
            </a:extLst>
          </p:cNvPr>
          <p:cNvSpPr/>
          <p:nvPr/>
        </p:nvSpPr>
        <p:spPr>
          <a:xfrm>
            <a:off x="74264" y="5193359"/>
            <a:ext cx="626865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795384C-7C77-4DA3-8AC4-7F4060137F84}"/>
              </a:ext>
            </a:extLst>
          </p:cNvPr>
          <p:cNvSpPr/>
          <p:nvPr/>
        </p:nvSpPr>
        <p:spPr>
          <a:xfrm>
            <a:off x="1561578" y="5193358"/>
            <a:ext cx="625401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C01BC7F-BDE5-4136-8A0F-86353D153050}"/>
              </a:ext>
            </a:extLst>
          </p:cNvPr>
          <p:cNvSpPr/>
          <p:nvPr/>
        </p:nvSpPr>
        <p:spPr>
          <a:xfrm>
            <a:off x="834115" y="5199651"/>
            <a:ext cx="609939" cy="4135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26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A6A177C-2A3E-4736-AAF0-02539BF0BDDE}"/>
              </a:ext>
            </a:extLst>
          </p:cNvPr>
          <p:cNvSpPr/>
          <p:nvPr/>
        </p:nvSpPr>
        <p:spPr>
          <a:xfrm>
            <a:off x="32154" y="5754870"/>
            <a:ext cx="668976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28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A7EF9AA-4D86-49B5-A88A-54F4FE6BBB33}"/>
              </a:ext>
            </a:extLst>
          </p:cNvPr>
          <p:cNvSpPr/>
          <p:nvPr/>
        </p:nvSpPr>
        <p:spPr>
          <a:xfrm>
            <a:off x="807638" y="5754869"/>
            <a:ext cx="636416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29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1FEC6E8-D30C-42D1-82DE-F089CE306E52}"/>
              </a:ext>
            </a:extLst>
          </p:cNvPr>
          <p:cNvSpPr/>
          <p:nvPr/>
        </p:nvSpPr>
        <p:spPr>
          <a:xfrm>
            <a:off x="1542766" y="5754868"/>
            <a:ext cx="644212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30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98BC874-0331-4A4F-A8F6-8A301045F6BD}"/>
              </a:ext>
            </a:extLst>
          </p:cNvPr>
          <p:cNvSpPr/>
          <p:nvPr/>
        </p:nvSpPr>
        <p:spPr>
          <a:xfrm>
            <a:off x="807639" y="6297057"/>
            <a:ext cx="636416" cy="4135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31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7F6F4284-A907-4837-A034-70B740212BA1}"/>
              </a:ext>
            </a:extLst>
          </p:cNvPr>
          <p:cNvSpPr/>
          <p:nvPr/>
        </p:nvSpPr>
        <p:spPr>
          <a:xfrm>
            <a:off x="8947553" y="4334706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يناير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3896600-5A9F-481C-AE3C-B1F6E47DDC6B}"/>
              </a:ext>
            </a:extLst>
          </p:cNvPr>
          <p:cNvSpPr/>
          <p:nvPr/>
        </p:nvSpPr>
        <p:spPr>
          <a:xfrm>
            <a:off x="7596812" y="4334706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فبراير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F532970-E159-4BCC-8E56-24420B240AC7}"/>
              </a:ext>
            </a:extLst>
          </p:cNvPr>
          <p:cNvSpPr/>
          <p:nvPr/>
        </p:nvSpPr>
        <p:spPr>
          <a:xfrm>
            <a:off x="6300816" y="4339923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مارس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124ADD7D-731F-40F1-9E48-8AB2EA8B9A40}"/>
              </a:ext>
            </a:extLst>
          </p:cNvPr>
          <p:cNvSpPr/>
          <p:nvPr/>
        </p:nvSpPr>
        <p:spPr>
          <a:xfrm>
            <a:off x="5052338" y="4339924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ابريل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030F094E-313E-4992-8C7A-19E1C1BB88B8}"/>
              </a:ext>
            </a:extLst>
          </p:cNvPr>
          <p:cNvSpPr/>
          <p:nvPr/>
        </p:nvSpPr>
        <p:spPr>
          <a:xfrm>
            <a:off x="3808744" y="4339924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مايو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5D05CFDF-E34A-4568-B640-79AD754142E9}"/>
              </a:ext>
            </a:extLst>
          </p:cNvPr>
          <p:cNvSpPr/>
          <p:nvPr/>
        </p:nvSpPr>
        <p:spPr>
          <a:xfrm>
            <a:off x="2560780" y="4339924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يونيو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1AAF0DC-7B74-40D3-B1F5-7E107349D155}"/>
              </a:ext>
            </a:extLst>
          </p:cNvPr>
          <p:cNvSpPr/>
          <p:nvPr/>
        </p:nvSpPr>
        <p:spPr>
          <a:xfrm>
            <a:off x="9012195" y="4968033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يوليو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EF487DC-D664-4458-AF1C-EA20A8B87FAA}"/>
              </a:ext>
            </a:extLst>
          </p:cNvPr>
          <p:cNvSpPr/>
          <p:nvPr/>
        </p:nvSpPr>
        <p:spPr>
          <a:xfrm>
            <a:off x="7596812" y="4968033"/>
            <a:ext cx="1350741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اغسطس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681DCAA-765B-49CF-843C-D8A74CAD0449}"/>
              </a:ext>
            </a:extLst>
          </p:cNvPr>
          <p:cNvSpPr/>
          <p:nvPr/>
        </p:nvSpPr>
        <p:spPr>
          <a:xfrm>
            <a:off x="6366470" y="4968034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سبتمبر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E7CBDEDC-A65F-4285-A703-D27BE045CC30}"/>
              </a:ext>
            </a:extLst>
          </p:cNvPr>
          <p:cNvSpPr/>
          <p:nvPr/>
        </p:nvSpPr>
        <p:spPr>
          <a:xfrm>
            <a:off x="5122876" y="4968035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أكتوبر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E39BE26-C5EA-41CB-9C38-C74A3465B9F2}"/>
              </a:ext>
            </a:extLst>
          </p:cNvPr>
          <p:cNvSpPr/>
          <p:nvPr/>
        </p:nvSpPr>
        <p:spPr>
          <a:xfrm>
            <a:off x="3867736" y="4973365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نوفمبر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59EBC502-172E-42FE-AE5C-D1CEEB48FAEB}"/>
              </a:ext>
            </a:extLst>
          </p:cNvPr>
          <p:cNvSpPr/>
          <p:nvPr/>
        </p:nvSpPr>
        <p:spPr>
          <a:xfrm>
            <a:off x="2505914" y="4968033"/>
            <a:ext cx="12135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ديسمبر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15CB34E5-2184-42DF-AFD0-07821CA8D0E8}"/>
              </a:ext>
            </a:extLst>
          </p:cNvPr>
          <p:cNvSpPr/>
          <p:nvPr/>
        </p:nvSpPr>
        <p:spPr>
          <a:xfrm>
            <a:off x="2663087" y="765206"/>
            <a:ext cx="1398104" cy="4753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2021</a:t>
            </a:r>
          </a:p>
        </p:txBody>
      </p:sp>
      <p:sp>
        <p:nvSpPr>
          <p:cNvPr id="83" name="Arrow: Pentagon 82">
            <a:extLst>
              <a:ext uri="{FF2B5EF4-FFF2-40B4-BE49-F238E27FC236}">
                <a16:creationId xmlns:a16="http://schemas.microsoft.com/office/drawing/2014/main" id="{4DC67624-97F9-4FF0-AFCF-11B07616FA3E}"/>
              </a:ext>
            </a:extLst>
          </p:cNvPr>
          <p:cNvSpPr/>
          <p:nvPr/>
        </p:nvSpPr>
        <p:spPr>
          <a:xfrm flipH="1">
            <a:off x="10779957" y="398929"/>
            <a:ext cx="1412043" cy="653306"/>
          </a:xfrm>
          <a:prstGeom prst="homePlate">
            <a:avLst>
              <a:gd name="adj" fmla="val 20209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التقويم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5989 0.000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44128 -0.0046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7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0.50222 -0.0069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0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55989 -0.078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49896 -0.076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48" y="-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44128 -0.0780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7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55989 -0.1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43802 -0.1578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1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0.49896 -0.1583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48" y="-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5513 -0.2201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48542 -0.2134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-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0.42943 -0.234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71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0.55989 -0.3284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0.43802 -0.3284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1" y="-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49896 -0.3018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48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55989 -0.4104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49037 -0.3814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18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43008 -0.4104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7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55989 -0.4884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2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44076 -0.4884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1" y="-2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022E-16 L 0.5017 -0.4907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78" y="-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083 L 0.56263 -0.5622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5" y="-2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5017 -0.5703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78" y="-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0.44076 -0.57037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1" y="-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0.55989 -0.65162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3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0.43802 -0.65162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1" y="-3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49649 -0.65393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18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55455 -0.71875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21" y="-3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5017 -0.71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78" y="-3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43555 -0.7335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-3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49519 -0.81412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53" y="-4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16419 -0.17315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-0.16119 -0.26042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-1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16237 -0.34584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15976 -0.43102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-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15872 -0.53009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3" y="-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15976 -0.61736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-3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0.15494 -0.70486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3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-3.33333E-6 L -0.34518 -0.5331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52" y="-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2345 -0.51736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32" y="-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0.12604 -0.51806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0237 -0.51806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0.17865 -0.5338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34779 -0.60972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96" y="-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4375 -0.60972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88" y="-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0.13997 -0.60972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" y="-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-0.03242 -0.60972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07331 -0.61042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3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1793 -0.62546 " pathEditMode="relative" rAng="0" ptsTypes="AA">
                                      <p:cBhvr>
                                        <p:cTn id="25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3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0.07839 -0.51806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9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10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330A60-9926-40F3-A9B7-12A0AC18F300}"/>
              </a:ext>
            </a:extLst>
          </p:cNvPr>
          <p:cNvSpPr txBox="1"/>
          <p:nvPr/>
        </p:nvSpPr>
        <p:spPr>
          <a:xfrm>
            <a:off x="-1890911" y="1213183"/>
            <a:ext cx="64998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الحضور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والغياب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6C4AD45-E346-4E8F-8286-D0BEEA4027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7583053" y="1455806"/>
            <a:ext cx="3069198" cy="36880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07FDD3-5FE1-43E5-BA56-9EDEB9CC9DC5}"/>
              </a:ext>
            </a:extLst>
          </p:cNvPr>
          <p:cNvSpPr/>
          <p:nvPr/>
        </p:nvSpPr>
        <p:spPr>
          <a:xfrm>
            <a:off x="2833483" y="2100824"/>
            <a:ext cx="45296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الحضور والغياب</a:t>
            </a:r>
          </a:p>
        </p:txBody>
      </p:sp>
      <p:pic>
        <p:nvPicPr>
          <p:cNvPr id="5" name="Picture 2" descr="via GIPHY in 2020 | Cute love gif, Cute love cartoons, Cute gif">
            <a:extLst>
              <a:ext uri="{FF2B5EF4-FFF2-40B4-BE49-F238E27FC236}">
                <a16:creationId xmlns:a16="http://schemas.microsoft.com/office/drawing/2014/main" id="{87AD2E32-8E98-4F09-BD00-8DB169578E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483" y="3080798"/>
            <a:ext cx="3325952" cy="33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022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BB9204-392D-42ED-8B7F-8C294824EC65}"/>
              </a:ext>
            </a:extLst>
          </p:cNvPr>
          <p:cNvSpPr/>
          <p:nvPr/>
        </p:nvSpPr>
        <p:spPr>
          <a:xfrm>
            <a:off x="814175" y="1400544"/>
            <a:ext cx="10599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buClr>
                <a:srgbClr val="000000"/>
              </a:buClr>
              <a:defRPr/>
            </a:pPr>
            <a:r>
              <a:rPr lang="ar-AE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الإملاء</a:t>
            </a:r>
          </a:p>
        </p:txBody>
      </p:sp>
      <p:pic>
        <p:nvPicPr>
          <p:cNvPr id="4" name="2 Minutes Countdown Timer Alarm Clock">
            <a:hlinkClick r:id="" action="ppaction://media"/>
            <a:extLst>
              <a:ext uri="{FF2B5EF4-FFF2-40B4-BE49-F238E27FC236}">
                <a16:creationId xmlns:a16="http://schemas.microsoft.com/office/drawing/2014/main" id="{08593D7D-27F1-43D7-8CE1-FD696239A1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847" b="9127"/>
          <a:stretch/>
        </p:blipFill>
        <p:spPr>
          <a:xfrm>
            <a:off x="3825109" y="1400544"/>
            <a:ext cx="6308567" cy="379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3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BB9204-392D-42ED-8B7F-8C294824EC65}"/>
              </a:ext>
            </a:extLst>
          </p:cNvPr>
          <p:cNvSpPr/>
          <p:nvPr/>
        </p:nvSpPr>
        <p:spPr>
          <a:xfrm>
            <a:off x="693950" y="1400544"/>
            <a:ext cx="13003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buClr>
                <a:srgbClr val="000000"/>
              </a:buClr>
              <a:defRPr/>
            </a:pPr>
            <a:r>
              <a:rPr lang="ar-AE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التسميع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F4067-418D-41ED-AA3C-EB65D2E54BFC}"/>
              </a:ext>
            </a:extLst>
          </p:cNvPr>
          <p:cNvSpPr/>
          <p:nvPr/>
        </p:nvSpPr>
        <p:spPr>
          <a:xfrm>
            <a:off x="4194929" y="2080845"/>
            <a:ext cx="53827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buClr>
                <a:srgbClr val="000000"/>
              </a:buClr>
              <a:defRPr/>
            </a:pPr>
            <a:r>
              <a:rPr lang="ar-AE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تسميع الحديث</a:t>
            </a:r>
          </a:p>
          <a:p>
            <a:pPr lvl="0" algn="ctr" rtl="1">
              <a:buClr>
                <a:srgbClr val="000000"/>
              </a:buClr>
              <a:defRPr/>
            </a:pPr>
            <a:r>
              <a:rPr lang="ar-AE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التشهد</a:t>
            </a:r>
          </a:p>
          <a:p>
            <a:pPr lvl="0" algn="ctr" rtl="1">
              <a:buClr>
                <a:srgbClr val="000000"/>
              </a:buClr>
              <a:defRPr/>
            </a:pPr>
            <a:r>
              <a:rPr lang="ar-AE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الصلوات الابراهيمية</a:t>
            </a:r>
          </a:p>
        </p:txBody>
      </p:sp>
    </p:spTree>
    <p:extLst>
      <p:ext uri="{BB962C8B-B14F-4D97-AF65-F5344CB8AC3E}">
        <p14:creationId xmlns:p14="http://schemas.microsoft.com/office/powerpoint/2010/main" val="218913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لصيد بالصقور – falcon12dotcom">
            <a:extLst>
              <a:ext uri="{FF2B5EF4-FFF2-40B4-BE49-F238E27FC236}">
                <a16:creationId xmlns:a16="http://schemas.microsoft.com/office/drawing/2014/main" id="{0A059DEC-3752-4DE5-9B94-5E2B5C6B9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9"/>
          <a:stretch/>
        </p:blipFill>
        <p:spPr bwMode="auto">
          <a:xfrm>
            <a:off x="6350295" y="942680"/>
            <a:ext cx="4131135" cy="475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3D15E522-4A52-4F3D-B9B3-0DC18C3FDEE1}"/>
              </a:ext>
            </a:extLst>
          </p:cNvPr>
          <p:cNvSpPr txBox="1"/>
          <p:nvPr/>
        </p:nvSpPr>
        <p:spPr>
          <a:xfrm>
            <a:off x="2802696" y="1943376"/>
            <a:ext cx="3547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أينَ يَقِفُ الصَّقرُ ؟</a:t>
            </a:r>
            <a:endParaRPr lang="en-US" altLang="en-US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7C03B87-3A71-460F-A997-5734B24693BC}"/>
              </a:ext>
            </a:extLst>
          </p:cNvPr>
          <p:cNvSpPr txBox="1"/>
          <p:nvPr/>
        </p:nvSpPr>
        <p:spPr>
          <a:xfrm>
            <a:off x="2265435" y="3157401"/>
            <a:ext cx="42639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Font typeface="Wingdings 2"/>
              <a:buNone/>
            </a:pPr>
            <a:r>
              <a:rPr lang="ar-SA" alt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فوقَ </a:t>
            </a:r>
            <a:r>
              <a:rPr lang="ar-SA" alt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يد الشيخِ زايِد</a:t>
            </a:r>
            <a:endParaRPr lang="en-US" altLang="en-US" sz="4400" b="1" dirty="0">
              <a:solidFill>
                <a:srgbClr val="0070C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812080-77C5-4334-9464-87EADCED8D69}"/>
              </a:ext>
            </a:extLst>
          </p:cNvPr>
          <p:cNvSpPr/>
          <p:nvPr/>
        </p:nvSpPr>
        <p:spPr>
          <a:xfrm>
            <a:off x="787687" y="1451495"/>
            <a:ext cx="11144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ar-AE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التهيئة</a:t>
            </a:r>
          </a:p>
        </p:txBody>
      </p:sp>
    </p:spTree>
    <p:extLst>
      <p:ext uri="{BB962C8B-B14F-4D97-AF65-F5344CB8AC3E}">
        <p14:creationId xmlns:p14="http://schemas.microsoft.com/office/powerpoint/2010/main" val="380930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3B30D0-E852-45AC-B091-8B2D15B34EEC}"/>
              </a:ext>
            </a:extLst>
          </p:cNvPr>
          <p:cNvSpPr/>
          <p:nvPr/>
        </p:nvSpPr>
        <p:spPr>
          <a:xfrm>
            <a:off x="347694" y="1400544"/>
            <a:ext cx="1992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ar-AE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عنوان الدرس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D0D0E4-C8E5-494E-B730-2936968210D4}"/>
              </a:ext>
            </a:extLst>
          </p:cNvPr>
          <p:cNvSpPr/>
          <p:nvPr/>
        </p:nvSpPr>
        <p:spPr>
          <a:xfrm>
            <a:off x="3690126" y="2618234"/>
            <a:ext cx="62937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ar-AE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ظرف المكان وظرف الزمان</a:t>
            </a:r>
            <a:endParaRPr lang="ar-SA" sz="5400" b="1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2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84DD45-4FF9-4402-AED9-28098062A7C3}"/>
              </a:ext>
            </a:extLst>
          </p:cNvPr>
          <p:cNvSpPr/>
          <p:nvPr/>
        </p:nvSpPr>
        <p:spPr>
          <a:xfrm>
            <a:off x="427847" y="1400544"/>
            <a:ext cx="1832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buClr>
                <a:srgbClr val="000000"/>
              </a:buClr>
              <a:defRPr/>
            </a:pPr>
            <a:r>
              <a:rPr lang="ar-AE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نواتج التعلم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47D7F8-317D-42D2-85EE-6DDE5763BFCE}"/>
              </a:ext>
            </a:extLst>
          </p:cNvPr>
          <p:cNvSpPr/>
          <p:nvPr/>
        </p:nvSpPr>
        <p:spPr>
          <a:xfrm>
            <a:off x="8205134" y="1400544"/>
            <a:ext cx="25218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(AH) Manal Black" pitchFamily="2" charset="-78"/>
              </a:rPr>
              <a:t>سأتعلم اليوم :-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(AH) Manal Black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0284AE-8EBB-43E1-9A62-4CED6F3F0349}"/>
              </a:ext>
            </a:extLst>
          </p:cNvPr>
          <p:cNvSpPr/>
          <p:nvPr/>
        </p:nvSpPr>
        <p:spPr>
          <a:xfrm>
            <a:off x="3123427" y="2759844"/>
            <a:ext cx="7471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srgbClr val="2928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يُحاكي المُتَعَلِّمُ جُمْلَةً بَسيطَةً تَتَضَمَّنُ َظَرْفَ الْمَكانِ (خَلْفَ، أَمامَ، فَوْقَ، تَحْتَ، أَعْلى، أَسْفَلَ)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66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329</Words>
  <Application>Microsoft Office PowerPoint</Application>
  <PresentationFormat>Widescreen</PresentationFormat>
  <Paragraphs>130</Paragraphs>
  <Slides>27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ActionIs</vt:lpstr>
      <vt:lpstr>Arial</vt:lpstr>
      <vt:lpstr>Calibri</vt:lpstr>
      <vt:lpstr>Calibri Light</vt:lpstr>
      <vt:lpstr>SHAGARA v2</vt:lpstr>
      <vt:lpstr>Wingdings 2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Shaikha Ali Hamad Aljenaibi</dc:creator>
  <cp:lastModifiedBy>fatmah ali</cp:lastModifiedBy>
  <cp:revision>41</cp:revision>
  <dcterms:created xsi:type="dcterms:W3CDTF">2021-01-15T18:19:08Z</dcterms:created>
  <dcterms:modified xsi:type="dcterms:W3CDTF">2021-01-19T07:06:26Z</dcterms:modified>
</cp:coreProperties>
</file>