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426" r:id="rId6"/>
    <p:sldId id="1983" r:id="rId7"/>
    <p:sldId id="285" r:id="rId8"/>
    <p:sldId id="1982" r:id="rId9"/>
    <p:sldId id="301" r:id="rId10"/>
    <p:sldId id="256" r:id="rId11"/>
    <p:sldId id="1981" r:id="rId12"/>
    <p:sldId id="338" r:id="rId13"/>
    <p:sldId id="339" r:id="rId14"/>
    <p:sldId id="344" r:id="rId15"/>
    <p:sldId id="345" r:id="rId16"/>
    <p:sldId id="346" r:id="rId17"/>
    <p:sldId id="1985" r:id="rId18"/>
    <p:sldId id="257" r:id="rId19"/>
    <p:sldId id="258" r:id="rId20"/>
    <p:sldId id="259" r:id="rId21"/>
    <p:sldId id="1986" r:id="rId22"/>
    <p:sldId id="19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9F1719-CC13-4341-B9BA-971D66B1B7A1}" v="91" dt="2022-01-09T18:37:19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a Hamad Obaid Alzaabi" userId="0b52b86c-d476-4ae7-acfa-29b538399b97" providerId="ADAL" clId="{4B9F1719-CC13-4341-B9BA-971D66B1B7A1}"/>
    <pc:docChg chg="undo custSel addSld delSld modSld sldOrd">
      <pc:chgData name="Muna Hamad Obaid Alzaabi" userId="0b52b86c-d476-4ae7-acfa-29b538399b97" providerId="ADAL" clId="{4B9F1719-CC13-4341-B9BA-971D66B1B7A1}" dt="2022-01-09T18:37:31.406" v="474" actId="1076"/>
      <pc:docMkLst>
        <pc:docMk/>
      </pc:docMkLst>
      <pc:sldChg chg="addSp delSp modSp new mod ord">
        <pc:chgData name="Muna Hamad Obaid Alzaabi" userId="0b52b86c-d476-4ae7-acfa-29b538399b97" providerId="ADAL" clId="{4B9F1719-CC13-4341-B9BA-971D66B1B7A1}" dt="2022-01-09T18:37:31.406" v="474" actId="1076"/>
        <pc:sldMkLst>
          <pc:docMk/>
          <pc:sldMk cId="3225618206" sldId="256"/>
        </pc:sldMkLst>
        <pc:spChg chg="del">
          <ac:chgData name="Muna Hamad Obaid Alzaabi" userId="0b52b86c-d476-4ae7-acfa-29b538399b97" providerId="ADAL" clId="{4B9F1719-CC13-4341-B9BA-971D66B1B7A1}" dt="2022-01-09T16:32:26.332" v="8" actId="478"/>
          <ac:spMkLst>
            <pc:docMk/>
            <pc:sldMk cId="3225618206" sldId="256"/>
            <ac:spMk id="2" creationId="{8A4EF3B3-208C-4ABB-830B-DDE72EEBD78A}"/>
          </ac:spMkLst>
        </pc:spChg>
        <pc:spChg chg="del">
          <ac:chgData name="Muna Hamad Obaid Alzaabi" userId="0b52b86c-d476-4ae7-acfa-29b538399b97" providerId="ADAL" clId="{4B9F1719-CC13-4341-B9BA-971D66B1B7A1}" dt="2022-01-09T16:32:28.637" v="9" actId="478"/>
          <ac:spMkLst>
            <pc:docMk/>
            <pc:sldMk cId="3225618206" sldId="256"/>
            <ac:spMk id="3" creationId="{16736284-8C2D-433B-956F-B9972CF87653}"/>
          </ac:spMkLst>
        </pc:spChg>
        <pc:spChg chg="add mod">
          <ac:chgData name="Muna Hamad Obaid Alzaabi" userId="0b52b86c-d476-4ae7-acfa-29b538399b97" providerId="ADAL" clId="{4B9F1719-CC13-4341-B9BA-971D66B1B7A1}" dt="2022-01-09T18:37:28.545" v="473" actId="1076"/>
          <ac:spMkLst>
            <pc:docMk/>
            <pc:sldMk cId="3225618206" sldId="256"/>
            <ac:spMk id="9" creationId="{9B5BF14E-32D8-48C8-BB9F-8AA352D1ACA4}"/>
          </ac:spMkLst>
        </pc:spChg>
        <pc:spChg chg="add mod">
          <ac:chgData name="Muna Hamad Obaid Alzaabi" userId="0b52b86c-d476-4ae7-acfa-29b538399b97" providerId="ADAL" clId="{4B9F1719-CC13-4341-B9BA-971D66B1B7A1}" dt="2022-01-09T18:37:31.406" v="474" actId="1076"/>
          <ac:spMkLst>
            <pc:docMk/>
            <pc:sldMk cId="3225618206" sldId="256"/>
            <ac:spMk id="10" creationId="{6D196EAC-0CBF-4210-971A-A5A6E1C431AB}"/>
          </ac:spMkLst>
        </pc:spChg>
        <pc:spChg chg="mod topLvl">
          <ac:chgData name="Muna Hamad Obaid Alzaabi" userId="0b52b86c-d476-4ae7-acfa-29b538399b97" providerId="ADAL" clId="{4B9F1719-CC13-4341-B9BA-971D66B1B7A1}" dt="2022-01-09T16:35:12.948" v="32" actId="338"/>
          <ac:spMkLst>
            <pc:docMk/>
            <pc:sldMk cId="3225618206" sldId="256"/>
            <ac:spMk id="10" creationId="{7D11B27C-37AC-4FDC-8C75-AA370FB667FB}"/>
          </ac:spMkLst>
        </pc:spChg>
        <pc:spChg chg="mod topLvl">
          <ac:chgData name="Muna Hamad Obaid Alzaabi" userId="0b52b86c-d476-4ae7-acfa-29b538399b97" providerId="ADAL" clId="{4B9F1719-CC13-4341-B9BA-971D66B1B7A1}" dt="2022-01-09T16:35:12.948" v="32" actId="338"/>
          <ac:spMkLst>
            <pc:docMk/>
            <pc:sldMk cId="3225618206" sldId="256"/>
            <ac:spMk id="12" creationId="{8FC86814-146E-482C-85F8-6F8FE4A72437}"/>
          </ac:spMkLst>
        </pc:spChg>
        <pc:grpChg chg="add del mod">
          <ac:chgData name="Muna Hamad Obaid Alzaabi" userId="0b52b86c-d476-4ae7-acfa-29b538399b97" providerId="ADAL" clId="{4B9F1719-CC13-4341-B9BA-971D66B1B7A1}" dt="2022-01-09T16:34:59.651" v="28" actId="165"/>
          <ac:grpSpMkLst>
            <pc:docMk/>
            <pc:sldMk cId="3225618206" sldId="256"/>
            <ac:grpSpMk id="9" creationId="{5A0A942E-7051-4CAE-A731-7BC7977547E1}"/>
          </ac:grpSpMkLst>
        </pc:grpChg>
        <pc:grpChg chg="add del mod">
          <ac:chgData name="Muna Hamad Obaid Alzaabi" userId="0b52b86c-d476-4ae7-acfa-29b538399b97" providerId="ADAL" clId="{4B9F1719-CC13-4341-B9BA-971D66B1B7A1}" dt="2022-01-09T16:40:19.687" v="63" actId="478"/>
          <ac:grpSpMkLst>
            <pc:docMk/>
            <pc:sldMk cId="3225618206" sldId="256"/>
            <ac:grpSpMk id="13" creationId="{D8A81FA9-3D57-496C-A041-CE5B047D2C9B}"/>
          </ac:grpSpMkLst>
        </pc:grpChg>
        <pc:picChg chg="add del mod modCrop">
          <ac:chgData name="Muna Hamad Obaid Alzaabi" userId="0b52b86c-d476-4ae7-acfa-29b538399b97" providerId="ADAL" clId="{4B9F1719-CC13-4341-B9BA-971D66B1B7A1}" dt="2022-01-09T16:34:45.070" v="27" actId="478"/>
          <ac:picMkLst>
            <pc:docMk/>
            <pc:sldMk cId="3225618206" sldId="256"/>
            <ac:picMk id="5" creationId="{B68D4D31-9A3C-4004-AA5B-71BADF52995A}"/>
          </ac:picMkLst>
        </pc:picChg>
        <pc:picChg chg="add mod">
          <ac:chgData name="Muna Hamad Obaid Alzaabi" userId="0b52b86c-d476-4ae7-acfa-29b538399b97" providerId="ADAL" clId="{4B9F1719-CC13-4341-B9BA-971D66B1B7A1}" dt="2022-01-09T18:21:55.425" v="402" actId="1076"/>
          <ac:picMkLst>
            <pc:docMk/>
            <pc:sldMk cId="3225618206" sldId="256"/>
            <ac:picMk id="6" creationId="{45E1755F-24C9-4EC0-83C8-D4687D58D329}"/>
          </ac:picMkLst>
        </pc:picChg>
        <pc:picChg chg="add mod">
          <ac:chgData name="Muna Hamad Obaid Alzaabi" userId="0b52b86c-d476-4ae7-acfa-29b538399b97" providerId="ADAL" clId="{4B9F1719-CC13-4341-B9BA-971D66B1B7A1}" dt="2022-01-09T16:41:24.608" v="77" actId="1076"/>
          <ac:picMkLst>
            <pc:docMk/>
            <pc:sldMk cId="3225618206" sldId="256"/>
            <ac:picMk id="7" creationId="{2C66923A-FD49-4698-8028-A7E54873861A}"/>
          </ac:picMkLst>
        </pc:picChg>
        <pc:picChg chg="add mod">
          <ac:chgData name="Muna Hamad Obaid Alzaabi" userId="0b52b86c-d476-4ae7-acfa-29b538399b97" providerId="ADAL" clId="{4B9F1719-CC13-4341-B9BA-971D66B1B7A1}" dt="2022-01-09T18:37:26.440" v="472" actId="1076"/>
          <ac:picMkLst>
            <pc:docMk/>
            <pc:sldMk cId="3225618206" sldId="256"/>
            <ac:picMk id="8" creationId="{0B5D892A-A3C1-4480-9BCB-AB6038340909}"/>
          </ac:picMkLst>
        </pc:picChg>
        <pc:picChg chg="mod topLvl">
          <ac:chgData name="Muna Hamad Obaid Alzaabi" userId="0b52b86c-d476-4ae7-acfa-29b538399b97" providerId="ADAL" clId="{4B9F1719-CC13-4341-B9BA-971D66B1B7A1}" dt="2022-01-09T16:35:20.340" v="33" actId="1076"/>
          <ac:picMkLst>
            <pc:docMk/>
            <pc:sldMk cId="3225618206" sldId="256"/>
            <ac:picMk id="11" creationId="{8F872FE5-96FF-424C-838B-A38E2458C4F4}"/>
          </ac:picMkLst>
        </pc:picChg>
        <pc:picChg chg="add mod">
          <ac:chgData name="Muna Hamad Obaid Alzaabi" userId="0b52b86c-d476-4ae7-acfa-29b538399b97" providerId="ADAL" clId="{4B9F1719-CC13-4341-B9BA-971D66B1B7A1}" dt="2022-01-09T16:41:48.560" v="81" actId="1076"/>
          <ac:picMkLst>
            <pc:docMk/>
            <pc:sldMk cId="3225618206" sldId="256"/>
            <ac:picMk id="14" creationId="{43633600-BB3B-4F50-B7F8-DABABDE7C1BC}"/>
          </ac:picMkLst>
        </pc:picChg>
      </pc:sldChg>
      <pc:sldChg chg="modSp mod">
        <pc:chgData name="Muna Hamad Obaid Alzaabi" userId="0b52b86c-d476-4ae7-acfa-29b538399b97" providerId="ADAL" clId="{4B9F1719-CC13-4341-B9BA-971D66B1B7A1}" dt="2022-01-09T18:12:36.781" v="352" actId="1076"/>
        <pc:sldMkLst>
          <pc:docMk/>
          <pc:sldMk cId="2975643017" sldId="257"/>
        </pc:sldMkLst>
        <pc:spChg chg="mod">
          <ac:chgData name="Muna Hamad Obaid Alzaabi" userId="0b52b86c-d476-4ae7-acfa-29b538399b97" providerId="ADAL" clId="{4B9F1719-CC13-4341-B9BA-971D66B1B7A1}" dt="2022-01-09T17:52:09.145" v="262"/>
          <ac:spMkLst>
            <pc:docMk/>
            <pc:sldMk cId="2975643017" sldId="257"/>
            <ac:spMk id="2" creationId="{EA9394C9-204F-4B78-AA9D-AE28DE49BC32}"/>
          </ac:spMkLst>
        </pc:spChg>
        <pc:spChg chg="mod">
          <ac:chgData name="Muna Hamad Obaid Alzaabi" userId="0b52b86c-d476-4ae7-acfa-29b538399b97" providerId="ADAL" clId="{4B9F1719-CC13-4341-B9BA-971D66B1B7A1}" dt="2022-01-09T18:12:12.357" v="349" actId="113"/>
          <ac:spMkLst>
            <pc:docMk/>
            <pc:sldMk cId="2975643017" sldId="257"/>
            <ac:spMk id="8" creationId="{FFD29824-A6C7-4B53-865C-89FB9D56B7C9}"/>
          </ac:spMkLst>
        </pc:spChg>
        <pc:spChg chg="mod">
          <ac:chgData name="Muna Hamad Obaid Alzaabi" userId="0b52b86c-d476-4ae7-acfa-29b538399b97" providerId="ADAL" clId="{4B9F1719-CC13-4341-B9BA-971D66B1B7A1}" dt="2022-01-09T18:12:09.026" v="348" actId="113"/>
          <ac:spMkLst>
            <pc:docMk/>
            <pc:sldMk cId="2975643017" sldId="257"/>
            <ac:spMk id="20" creationId="{9873607A-0DA4-42DE-8925-3A00344C7472}"/>
          </ac:spMkLst>
        </pc:spChg>
        <pc:spChg chg="mod">
          <ac:chgData name="Muna Hamad Obaid Alzaabi" userId="0b52b86c-d476-4ae7-acfa-29b538399b97" providerId="ADAL" clId="{4B9F1719-CC13-4341-B9BA-971D66B1B7A1}" dt="2022-01-09T18:12:36.781" v="352" actId="1076"/>
          <ac:spMkLst>
            <pc:docMk/>
            <pc:sldMk cId="2975643017" sldId="257"/>
            <ac:spMk id="23" creationId="{88734601-CB99-457A-BDAD-E68366D5C6ED}"/>
          </ac:spMkLst>
        </pc:spChg>
        <pc:spChg chg="mod">
          <ac:chgData name="Muna Hamad Obaid Alzaabi" userId="0b52b86c-d476-4ae7-acfa-29b538399b97" providerId="ADAL" clId="{4B9F1719-CC13-4341-B9BA-971D66B1B7A1}" dt="2022-01-09T18:12:01.262" v="347" actId="113"/>
          <ac:spMkLst>
            <pc:docMk/>
            <pc:sldMk cId="2975643017" sldId="257"/>
            <ac:spMk id="26" creationId="{01E4A6D2-150E-4C89-809E-B5AA15D5B466}"/>
          </ac:spMkLst>
        </pc:spChg>
        <pc:grpChg chg="mod">
          <ac:chgData name="Muna Hamad Obaid Alzaabi" userId="0b52b86c-d476-4ae7-acfa-29b538399b97" providerId="ADAL" clId="{4B9F1719-CC13-4341-B9BA-971D66B1B7A1}" dt="2022-01-09T17:54:27.974" v="274" actId="1076"/>
          <ac:grpSpMkLst>
            <pc:docMk/>
            <pc:sldMk cId="2975643017" sldId="257"/>
            <ac:grpSpMk id="21" creationId="{A6D63D88-A07A-4DEB-A3A0-422043A48CBC}"/>
          </ac:grpSpMkLst>
        </pc:grpChg>
        <pc:picChg chg="mod">
          <ac:chgData name="Muna Hamad Obaid Alzaabi" userId="0b52b86c-d476-4ae7-acfa-29b538399b97" providerId="ADAL" clId="{4B9F1719-CC13-4341-B9BA-971D66B1B7A1}" dt="2022-01-09T17:52:57.992" v="263" actId="1076"/>
          <ac:picMkLst>
            <pc:docMk/>
            <pc:sldMk cId="2975643017" sldId="257"/>
            <ac:picMk id="33" creationId="{170669E5-2446-409A-B8CA-ADABE3BA7AB7}"/>
          </ac:picMkLst>
        </pc:picChg>
        <pc:picChg chg="mod">
          <ac:chgData name="Muna Hamad Obaid Alzaabi" userId="0b52b86c-d476-4ae7-acfa-29b538399b97" providerId="ADAL" clId="{4B9F1719-CC13-4341-B9BA-971D66B1B7A1}" dt="2022-01-09T18:12:24.336" v="350" actId="1076"/>
          <ac:picMkLst>
            <pc:docMk/>
            <pc:sldMk cId="2975643017" sldId="257"/>
            <ac:picMk id="34" creationId="{702A0029-A4F7-48B3-A351-39930FF913FB}"/>
          </ac:picMkLst>
        </pc:picChg>
        <pc:picChg chg="mod">
          <ac:chgData name="Muna Hamad Obaid Alzaabi" userId="0b52b86c-d476-4ae7-acfa-29b538399b97" providerId="ADAL" clId="{4B9F1719-CC13-4341-B9BA-971D66B1B7A1}" dt="2022-01-09T17:54:44.980" v="277" actId="1076"/>
          <ac:picMkLst>
            <pc:docMk/>
            <pc:sldMk cId="2975643017" sldId="257"/>
            <ac:picMk id="35" creationId="{1A1C8332-FBED-4C1B-82D3-52F12F83A56F}"/>
          </ac:picMkLst>
        </pc:picChg>
      </pc:sldChg>
      <pc:sldChg chg="modSp mod">
        <pc:chgData name="Muna Hamad Obaid Alzaabi" userId="0b52b86c-d476-4ae7-acfa-29b538399b97" providerId="ADAL" clId="{4B9F1719-CC13-4341-B9BA-971D66B1B7A1}" dt="2022-01-09T17:58:09.299" v="302" actId="255"/>
        <pc:sldMkLst>
          <pc:docMk/>
          <pc:sldMk cId="3339912097" sldId="258"/>
        </pc:sldMkLst>
        <pc:spChg chg="mod">
          <ac:chgData name="Muna Hamad Obaid Alzaabi" userId="0b52b86c-d476-4ae7-acfa-29b538399b97" providerId="ADAL" clId="{4B9F1719-CC13-4341-B9BA-971D66B1B7A1}" dt="2022-01-09T17:56:05.154" v="281" actId="14100"/>
          <ac:spMkLst>
            <pc:docMk/>
            <pc:sldMk cId="3339912097" sldId="258"/>
            <ac:spMk id="2" creationId="{EA9394C9-204F-4B78-AA9D-AE28DE49BC32}"/>
          </ac:spMkLst>
        </pc:spChg>
        <pc:spChg chg="mod">
          <ac:chgData name="Muna Hamad Obaid Alzaabi" userId="0b52b86c-d476-4ae7-acfa-29b538399b97" providerId="ADAL" clId="{4B9F1719-CC13-4341-B9BA-971D66B1B7A1}" dt="2022-01-09T17:58:09.299" v="302" actId="255"/>
          <ac:spMkLst>
            <pc:docMk/>
            <pc:sldMk cId="3339912097" sldId="258"/>
            <ac:spMk id="8" creationId="{FFD29824-A6C7-4B53-865C-89FB9D56B7C9}"/>
          </ac:spMkLst>
        </pc:spChg>
        <pc:spChg chg="mod">
          <ac:chgData name="Muna Hamad Obaid Alzaabi" userId="0b52b86c-d476-4ae7-acfa-29b538399b97" providerId="ADAL" clId="{4B9F1719-CC13-4341-B9BA-971D66B1B7A1}" dt="2022-01-09T17:56:29.902" v="284" actId="113"/>
          <ac:spMkLst>
            <pc:docMk/>
            <pc:sldMk cId="3339912097" sldId="258"/>
            <ac:spMk id="20" creationId="{9873607A-0DA4-42DE-8925-3A00344C7472}"/>
          </ac:spMkLst>
        </pc:spChg>
        <pc:spChg chg="mod">
          <ac:chgData name="Muna Hamad Obaid Alzaabi" userId="0b52b86c-d476-4ae7-acfa-29b538399b97" providerId="ADAL" clId="{4B9F1719-CC13-4341-B9BA-971D66B1B7A1}" dt="2022-01-09T17:57:34.738" v="295" actId="113"/>
          <ac:spMkLst>
            <pc:docMk/>
            <pc:sldMk cId="3339912097" sldId="258"/>
            <ac:spMk id="23" creationId="{88734601-CB99-457A-BDAD-E68366D5C6ED}"/>
          </ac:spMkLst>
        </pc:spChg>
        <pc:spChg chg="mod">
          <ac:chgData name="Muna Hamad Obaid Alzaabi" userId="0b52b86c-d476-4ae7-acfa-29b538399b97" providerId="ADAL" clId="{4B9F1719-CC13-4341-B9BA-971D66B1B7A1}" dt="2022-01-09T17:57:09.683" v="290" actId="14100"/>
          <ac:spMkLst>
            <pc:docMk/>
            <pc:sldMk cId="3339912097" sldId="258"/>
            <ac:spMk id="26" creationId="{01E4A6D2-150E-4C89-809E-B5AA15D5B466}"/>
          </ac:spMkLst>
        </pc:spChg>
        <pc:picChg chg="mod">
          <ac:chgData name="Muna Hamad Obaid Alzaabi" userId="0b52b86c-d476-4ae7-acfa-29b538399b97" providerId="ADAL" clId="{4B9F1719-CC13-4341-B9BA-971D66B1B7A1}" dt="2022-01-09T17:57:49.117" v="298" actId="1076"/>
          <ac:picMkLst>
            <pc:docMk/>
            <pc:sldMk cId="3339912097" sldId="258"/>
            <ac:picMk id="33" creationId="{170669E5-2446-409A-B8CA-ADABE3BA7AB7}"/>
          </ac:picMkLst>
        </pc:picChg>
        <pc:picChg chg="mod">
          <ac:chgData name="Muna Hamad Obaid Alzaabi" userId="0b52b86c-d476-4ae7-acfa-29b538399b97" providerId="ADAL" clId="{4B9F1719-CC13-4341-B9BA-971D66B1B7A1}" dt="2022-01-09T17:57:21.989" v="292" actId="1076"/>
          <ac:picMkLst>
            <pc:docMk/>
            <pc:sldMk cId="3339912097" sldId="258"/>
            <ac:picMk id="34" creationId="{702A0029-A4F7-48B3-A351-39930FF913FB}"/>
          </ac:picMkLst>
        </pc:picChg>
        <pc:picChg chg="mod">
          <ac:chgData name="Muna Hamad Obaid Alzaabi" userId="0b52b86c-d476-4ae7-acfa-29b538399b97" providerId="ADAL" clId="{4B9F1719-CC13-4341-B9BA-971D66B1B7A1}" dt="2022-01-09T17:56:34.246" v="285" actId="1076"/>
          <ac:picMkLst>
            <pc:docMk/>
            <pc:sldMk cId="3339912097" sldId="258"/>
            <ac:picMk id="35" creationId="{1A1C8332-FBED-4C1B-82D3-52F12F83A56F}"/>
          </ac:picMkLst>
        </pc:picChg>
      </pc:sldChg>
      <pc:sldChg chg="modSp mod">
        <pc:chgData name="Muna Hamad Obaid Alzaabi" userId="0b52b86c-d476-4ae7-acfa-29b538399b97" providerId="ADAL" clId="{4B9F1719-CC13-4341-B9BA-971D66B1B7A1}" dt="2022-01-09T18:02:07.480" v="323" actId="1076"/>
        <pc:sldMkLst>
          <pc:docMk/>
          <pc:sldMk cId="1960409087" sldId="259"/>
        </pc:sldMkLst>
        <pc:spChg chg="mod">
          <ac:chgData name="Muna Hamad Obaid Alzaabi" userId="0b52b86c-d476-4ae7-acfa-29b538399b97" providerId="ADAL" clId="{4B9F1719-CC13-4341-B9BA-971D66B1B7A1}" dt="2022-01-09T17:59:11.666" v="304" actId="255"/>
          <ac:spMkLst>
            <pc:docMk/>
            <pc:sldMk cId="1960409087" sldId="259"/>
            <ac:spMk id="2" creationId="{EA9394C9-204F-4B78-AA9D-AE28DE49BC32}"/>
          </ac:spMkLst>
        </pc:spChg>
        <pc:spChg chg="mod">
          <ac:chgData name="Muna Hamad Obaid Alzaabi" userId="0b52b86c-d476-4ae7-acfa-29b538399b97" providerId="ADAL" clId="{4B9F1719-CC13-4341-B9BA-971D66B1B7A1}" dt="2022-01-09T18:02:07.480" v="323" actId="1076"/>
          <ac:spMkLst>
            <pc:docMk/>
            <pc:sldMk cId="1960409087" sldId="259"/>
            <ac:spMk id="8" creationId="{FFD29824-A6C7-4B53-865C-89FB9D56B7C9}"/>
          </ac:spMkLst>
        </pc:spChg>
        <pc:spChg chg="mod">
          <ac:chgData name="Muna Hamad Obaid Alzaabi" userId="0b52b86c-d476-4ae7-acfa-29b538399b97" providerId="ADAL" clId="{4B9F1719-CC13-4341-B9BA-971D66B1B7A1}" dt="2022-01-09T17:59:58.577" v="308" actId="113"/>
          <ac:spMkLst>
            <pc:docMk/>
            <pc:sldMk cId="1960409087" sldId="259"/>
            <ac:spMk id="20" creationId="{9873607A-0DA4-42DE-8925-3A00344C7472}"/>
          </ac:spMkLst>
        </pc:spChg>
        <pc:spChg chg="mod">
          <ac:chgData name="Muna Hamad Obaid Alzaabi" userId="0b52b86c-d476-4ae7-acfa-29b538399b97" providerId="ADAL" clId="{4B9F1719-CC13-4341-B9BA-971D66B1B7A1}" dt="2022-01-09T18:01:36.798" v="317" actId="113"/>
          <ac:spMkLst>
            <pc:docMk/>
            <pc:sldMk cId="1960409087" sldId="259"/>
            <ac:spMk id="23" creationId="{88734601-CB99-457A-BDAD-E68366D5C6ED}"/>
          </ac:spMkLst>
        </pc:spChg>
        <pc:spChg chg="mod">
          <ac:chgData name="Muna Hamad Obaid Alzaabi" userId="0b52b86c-d476-4ae7-acfa-29b538399b97" providerId="ADAL" clId="{4B9F1719-CC13-4341-B9BA-971D66B1B7A1}" dt="2022-01-09T18:00:38.241" v="313" actId="1076"/>
          <ac:spMkLst>
            <pc:docMk/>
            <pc:sldMk cId="1960409087" sldId="259"/>
            <ac:spMk id="26" creationId="{01E4A6D2-150E-4C89-809E-B5AA15D5B466}"/>
          </ac:spMkLst>
        </pc:spChg>
        <pc:picChg chg="mod">
          <ac:chgData name="Muna Hamad Obaid Alzaabi" userId="0b52b86c-d476-4ae7-acfa-29b538399b97" providerId="ADAL" clId="{4B9F1719-CC13-4341-B9BA-971D66B1B7A1}" dt="2022-01-09T18:01:53.040" v="319" actId="1076"/>
          <ac:picMkLst>
            <pc:docMk/>
            <pc:sldMk cId="1960409087" sldId="259"/>
            <ac:picMk id="33" creationId="{170669E5-2446-409A-B8CA-ADABE3BA7AB7}"/>
          </ac:picMkLst>
        </pc:picChg>
        <pc:picChg chg="mod">
          <ac:chgData name="Muna Hamad Obaid Alzaabi" userId="0b52b86c-d476-4ae7-acfa-29b538399b97" providerId="ADAL" clId="{4B9F1719-CC13-4341-B9BA-971D66B1B7A1}" dt="2022-01-09T18:01:14.791" v="314" actId="1076"/>
          <ac:picMkLst>
            <pc:docMk/>
            <pc:sldMk cId="1960409087" sldId="259"/>
            <ac:picMk id="34" creationId="{702A0029-A4F7-48B3-A351-39930FF913FB}"/>
          </ac:picMkLst>
        </pc:picChg>
        <pc:picChg chg="mod">
          <ac:chgData name="Muna Hamad Obaid Alzaabi" userId="0b52b86c-d476-4ae7-acfa-29b538399b97" providerId="ADAL" clId="{4B9F1719-CC13-4341-B9BA-971D66B1B7A1}" dt="2022-01-09T18:00:10.885" v="309" actId="1076"/>
          <ac:picMkLst>
            <pc:docMk/>
            <pc:sldMk cId="1960409087" sldId="259"/>
            <ac:picMk id="35" creationId="{1A1C8332-FBED-4C1B-82D3-52F12F83A56F}"/>
          </ac:picMkLst>
        </pc:picChg>
      </pc:sldChg>
      <pc:sldChg chg="add">
        <pc:chgData name="Muna Hamad Obaid Alzaabi" userId="0b52b86c-d476-4ae7-acfa-29b538399b97" providerId="ADAL" clId="{4B9F1719-CC13-4341-B9BA-971D66B1B7A1}" dt="2022-01-09T16:23:29.969" v="1"/>
        <pc:sldMkLst>
          <pc:docMk/>
          <pc:sldMk cId="4195956349" sldId="285"/>
        </pc:sldMkLst>
      </pc:sldChg>
      <pc:sldChg chg="addSp modSp mod">
        <pc:chgData name="Muna Hamad Obaid Alzaabi" userId="0b52b86c-d476-4ae7-acfa-29b538399b97" providerId="ADAL" clId="{4B9F1719-CC13-4341-B9BA-971D66B1B7A1}" dt="2022-01-09T18:37:11.269" v="470" actId="1076"/>
        <pc:sldMkLst>
          <pc:docMk/>
          <pc:sldMk cId="2390038082" sldId="301"/>
        </pc:sldMkLst>
        <pc:spChg chg="mod">
          <ac:chgData name="Muna Hamad Obaid Alzaabi" userId="0b52b86c-d476-4ae7-acfa-29b538399b97" providerId="ADAL" clId="{4B9F1719-CC13-4341-B9BA-971D66B1B7A1}" dt="2022-01-09T18:36:44.604" v="464" actId="1076"/>
          <ac:spMkLst>
            <pc:docMk/>
            <pc:sldMk cId="2390038082" sldId="301"/>
            <ac:spMk id="14" creationId="{8214EA99-A0D0-4E3A-A8DE-825B40F7B058}"/>
          </ac:spMkLst>
        </pc:spChg>
        <pc:spChg chg="mod">
          <ac:chgData name="Muna Hamad Obaid Alzaabi" userId="0b52b86c-d476-4ae7-acfa-29b538399b97" providerId="ADAL" clId="{4B9F1719-CC13-4341-B9BA-971D66B1B7A1}" dt="2022-01-09T18:09:46.089" v="332" actId="1076"/>
          <ac:spMkLst>
            <pc:docMk/>
            <pc:sldMk cId="2390038082" sldId="301"/>
            <ac:spMk id="16" creationId="{56B7B108-F3D7-4E1B-B249-8790DDDB6C88}"/>
          </ac:spMkLst>
        </pc:spChg>
        <pc:spChg chg="mod">
          <ac:chgData name="Muna Hamad Obaid Alzaabi" userId="0b52b86c-d476-4ae7-acfa-29b538399b97" providerId="ADAL" clId="{4B9F1719-CC13-4341-B9BA-971D66B1B7A1}" dt="2022-01-09T18:09:41.981" v="331" actId="1076"/>
          <ac:spMkLst>
            <pc:docMk/>
            <pc:sldMk cId="2390038082" sldId="301"/>
            <ac:spMk id="17" creationId="{B177DE8A-D363-4B1F-9A19-3A6980D4A4B1}"/>
          </ac:spMkLst>
        </pc:spChg>
        <pc:spChg chg="mod">
          <ac:chgData name="Muna Hamad Obaid Alzaabi" userId="0b52b86c-d476-4ae7-acfa-29b538399b97" providerId="ADAL" clId="{4B9F1719-CC13-4341-B9BA-971D66B1B7A1}" dt="2022-01-09T18:10:16.801" v="335" actId="1076"/>
          <ac:spMkLst>
            <pc:docMk/>
            <pc:sldMk cId="2390038082" sldId="301"/>
            <ac:spMk id="18" creationId="{6C728275-3C36-41A2-AAD8-DAB462E9494C}"/>
          </ac:spMkLst>
        </pc:spChg>
        <pc:spChg chg="mod">
          <ac:chgData name="Muna Hamad Obaid Alzaabi" userId="0b52b86c-d476-4ae7-acfa-29b538399b97" providerId="ADAL" clId="{4B9F1719-CC13-4341-B9BA-971D66B1B7A1}" dt="2022-01-09T18:11:10.717" v="340" actId="255"/>
          <ac:spMkLst>
            <pc:docMk/>
            <pc:sldMk cId="2390038082" sldId="301"/>
            <ac:spMk id="19" creationId="{0582194F-2C29-48A9-9D4B-ED88E58C96C3}"/>
          </ac:spMkLst>
        </pc:spChg>
        <pc:spChg chg="mod">
          <ac:chgData name="Muna Hamad Obaid Alzaabi" userId="0b52b86c-d476-4ae7-acfa-29b538399b97" providerId="ADAL" clId="{4B9F1719-CC13-4341-B9BA-971D66B1B7A1}" dt="2022-01-09T18:10:43.364" v="337" actId="255"/>
          <ac:spMkLst>
            <pc:docMk/>
            <pc:sldMk cId="2390038082" sldId="301"/>
            <ac:spMk id="20" creationId="{70F8A737-F241-4A42-9D54-5E3B7D7F6334}"/>
          </ac:spMkLst>
        </pc:spChg>
        <pc:spChg chg="mod">
          <ac:chgData name="Muna Hamad Obaid Alzaabi" userId="0b52b86c-d476-4ae7-acfa-29b538399b97" providerId="ADAL" clId="{4B9F1719-CC13-4341-B9BA-971D66B1B7A1}" dt="2022-01-09T18:37:07.586" v="469" actId="1076"/>
          <ac:spMkLst>
            <pc:docMk/>
            <pc:sldMk cId="2390038082" sldId="301"/>
            <ac:spMk id="26" creationId="{348131AD-D186-4A96-912C-AF0052FA3053}"/>
          </ac:spMkLst>
        </pc:spChg>
        <pc:spChg chg="add mod">
          <ac:chgData name="Muna Hamad Obaid Alzaabi" userId="0b52b86c-d476-4ae7-acfa-29b538399b97" providerId="ADAL" clId="{4B9F1719-CC13-4341-B9BA-971D66B1B7A1}" dt="2022-01-09T18:37:11.269" v="470" actId="1076"/>
          <ac:spMkLst>
            <pc:docMk/>
            <pc:sldMk cId="2390038082" sldId="301"/>
            <ac:spMk id="27" creationId="{547E020A-20F3-4282-B313-928295A45415}"/>
          </ac:spMkLst>
        </pc:spChg>
        <pc:picChg chg="mod">
          <ac:chgData name="Muna Hamad Obaid Alzaabi" userId="0b52b86c-d476-4ae7-acfa-29b538399b97" providerId="ADAL" clId="{4B9F1719-CC13-4341-B9BA-971D66B1B7A1}" dt="2022-01-09T18:36:20.430" v="453" actId="1076"/>
          <ac:picMkLst>
            <pc:docMk/>
            <pc:sldMk cId="2390038082" sldId="301"/>
            <ac:picMk id="15" creationId="{82E547C7-5E9E-4808-838F-1145ED225DD7}"/>
          </ac:picMkLst>
        </pc:picChg>
      </pc:sldChg>
      <pc:sldChg chg="modSp mod">
        <pc:chgData name="Muna Hamad Obaid Alzaabi" userId="0b52b86c-d476-4ae7-acfa-29b538399b97" providerId="ADAL" clId="{4B9F1719-CC13-4341-B9BA-971D66B1B7A1}" dt="2022-01-09T17:31:39.897" v="223" actId="20577"/>
        <pc:sldMkLst>
          <pc:docMk/>
          <pc:sldMk cId="1719237257" sldId="338"/>
        </pc:sldMkLst>
        <pc:spChg chg="mod">
          <ac:chgData name="Muna Hamad Obaid Alzaabi" userId="0b52b86c-d476-4ae7-acfa-29b538399b97" providerId="ADAL" clId="{4B9F1719-CC13-4341-B9BA-971D66B1B7A1}" dt="2022-01-09T17:31:33.766" v="219" actId="20577"/>
          <ac:spMkLst>
            <pc:docMk/>
            <pc:sldMk cId="1719237257" sldId="338"/>
            <ac:spMk id="10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1:23.587" v="212" actId="14100"/>
          <ac:spMkLst>
            <pc:docMk/>
            <pc:sldMk cId="1719237257" sldId="338"/>
            <ac:spMk id="12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1:39.897" v="223" actId="20577"/>
          <ac:spMkLst>
            <pc:docMk/>
            <pc:sldMk cId="1719237257" sldId="338"/>
            <ac:spMk id="14" creationId="{00000000-0000-0000-0000-000000000000}"/>
          </ac:spMkLst>
        </pc:spChg>
      </pc:sldChg>
      <pc:sldChg chg="modSp mod">
        <pc:chgData name="Muna Hamad Obaid Alzaabi" userId="0b52b86c-d476-4ae7-acfa-29b538399b97" providerId="ADAL" clId="{4B9F1719-CC13-4341-B9BA-971D66B1B7A1}" dt="2022-01-09T17:32:32.126" v="228" actId="20577"/>
        <pc:sldMkLst>
          <pc:docMk/>
          <pc:sldMk cId="1956689204" sldId="339"/>
        </pc:sldMkLst>
        <pc:spChg chg="mod">
          <ac:chgData name="Muna Hamad Obaid Alzaabi" userId="0b52b86c-d476-4ae7-acfa-29b538399b97" providerId="ADAL" clId="{4B9F1719-CC13-4341-B9BA-971D66B1B7A1}" dt="2022-01-09T17:32:26.397" v="225"/>
          <ac:spMkLst>
            <pc:docMk/>
            <pc:sldMk cId="1956689204" sldId="339"/>
            <ac:spMk id="10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2:12.468" v="224"/>
          <ac:spMkLst>
            <pc:docMk/>
            <pc:sldMk cId="1956689204" sldId="339"/>
            <ac:spMk id="12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2:32.126" v="228" actId="20577"/>
          <ac:spMkLst>
            <pc:docMk/>
            <pc:sldMk cId="1956689204" sldId="339"/>
            <ac:spMk id="14" creationId="{00000000-0000-0000-0000-000000000000}"/>
          </ac:spMkLst>
        </pc:spChg>
      </pc:sldChg>
      <pc:sldChg chg="modSp del mod">
        <pc:chgData name="Muna Hamad Obaid Alzaabi" userId="0b52b86c-d476-4ae7-acfa-29b538399b97" providerId="ADAL" clId="{4B9F1719-CC13-4341-B9BA-971D66B1B7A1}" dt="2022-01-09T17:28:49.554" v="209" actId="47"/>
        <pc:sldMkLst>
          <pc:docMk/>
          <pc:sldMk cId="181511415" sldId="340"/>
        </pc:sldMkLst>
        <pc:spChg chg="mod">
          <ac:chgData name="Muna Hamad Obaid Alzaabi" userId="0b52b86c-d476-4ae7-acfa-29b538399b97" providerId="ADAL" clId="{4B9F1719-CC13-4341-B9BA-971D66B1B7A1}" dt="2022-01-09T17:27:26.177" v="200"/>
          <ac:spMkLst>
            <pc:docMk/>
            <pc:sldMk cId="181511415" sldId="340"/>
            <ac:spMk id="12" creationId="{00000000-0000-0000-0000-000000000000}"/>
          </ac:spMkLst>
        </pc:spChg>
      </pc:sldChg>
      <pc:sldChg chg="del">
        <pc:chgData name="Muna Hamad Obaid Alzaabi" userId="0b52b86c-d476-4ae7-acfa-29b538399b97" providerId="ADAL" clId="{4B9F1719-CC13-4341-B9BA-971D66B1B7A1}" dt="2022-01-09T17:27:33.573" v="201" actId="47"/>
        <pc:sldMkLst>
          <pc:docMk/>
          <pc:sldMk cId="1605565473" sldId="342"/>
        </pc:sldMkLst>
      </pc:sldChg>
      <pc:sldChg chg="modSp del mod">
        <pc:chgData name="Muna Hamad Obaid Alzaabi" userId="0b52b86c-d476-4ae7-acfa-29b538399b97" providerId="ADAL" clId="{4B9F1719-CC13-4341-B9BA-971D66B1B7A1}" dt="2022-01-09T17:28:03.809" v="205" actId="47"/>
        <pc:sldMkLst>
          <pc:docMk/>
          <pc:sldMk cId="860472413" sldId="343"/>
        </pc:sldMkLst>
        <pc:spChg chg="mod">
          <ac:chgData name="Muna Hamad Obaid Alzaabi" userId="0b52b86c-d476-4ae7-acfa-29b538399b97" providerId="ADAL" clId="{4B9F1719-CC13-4341-B9BA-971D66B1B7A1}" dt="2022-01-09T17:27:54.584" v="204" actId="207"/>
          <ac:spMkLst>
            <pc:docMk/>
            <pc:sldMk cId="860472413" sldId="343"/>
            <ac:spMk id="12" creationId="{00000000-0000-0000-0000-000000000000}"/>
          </ac:spMkLst>
        </pc:spChg>
      </pc:sldChg>
      <pc:sldChg chg="modSp mod">
        <pc:chgData name="Muna Hamad Obaid Alzaabi" userId="0b52b86c-d476-4ae7-acfa-29b538399b97" providerId="ADAL" clId="{4B9F1719-CC13-4341-B9BA-971D66B1B7A1}" dt="2022-01-09T17:33:15.955" v="234" actId="20577"/>
        <pc:sldMkLst>
          <pc:docMk/>
          <pc:sldMk cId="3389245190" sldId="344"/>
        </pc:sldMkLst>
        <pc:spChg chg="mod">
          <ac:chgData name="Muna Hamad Obaid Alzaabi" userId="0b52b86c-d476-4ae7-acfa-29b538399b97" providerId="ADAL" clId="{4B9F1719-CC13-4341-B9BA-971D66B1B7A1}" dt="2022-01-09T17:33:04.906" v="230"/>
          <ac:spMkLst>
            <pc:docMk/>
            <pc:sldMk cId="3389245190" sldId="344"/>
            <ac:spMk id="10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2:53.008" v="229"/>
          <ac:spMkLst>
            <pc:docMk/>
            <pc:sldMk cId="3389245190" sldId="344"/>
            <ac:spMk id="12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3:15.955" v="234" actId="20577"/>
          <ac:spMkLst>
            <pc:docMk/>
            <pc:sldMk cId="3389245190" sldId="344"/>
            <ac:spMk id="14" creationId="{00000000-0000-0000-0000-000000000000}"/>
          </ac:spMkLst>
        </pc:spChg>
      </pc:sldChg>
      <pc:sldChg chg="modSp mod">
        <pc:chgData name="Muna Hamad Obaid Alzaabi" userId="0b52b86c-d476-4ae7-acfa-29b538399b97" providerId="ADAL" clId="{4B9F1719-CC13-4341-B9BA-971D66B1B7A1}" dt="2022-01-09T17:34:45.217" v="246" actId="20577"/>
        <pc:sldMkLst>
          <pc:docMk/>
          <pc:sldMk cId="3394860101" sldId="345"/>
        </pc:sldMkLst>
        <pc:spChg chg="mod">
          <ac:chgData name="Muna Hamad Obaid Alzaabi" userId="0b52b86c-d476-4ae7-acfa-29b538399b97" providerId="ADAL" clId="{4B9F1719-CC13-4341-B9BA-971D66B1B7A1}" dt="2022-01-09T17:34:45.217" v="246" actId="20577"/>
          <ac:spMkLst>
            <pc:docMk/>
            <pc:sldMk cId="3394860101" sldId="345"/>
            <ac:spMk id="10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4:19.707" v="236" actId="207"/>
          <ac:spMkLst>
            <pc:docMk/>
            <pc:sldMk cId="3394860101" sldId="345"/>
            <ac:spMk id="12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4:40.721" v="242" actId="20577"/>
          <ac:spMkLst>
            <pc:docMk/>
            <pc:sldMk cId="3394860101" sldId="345"/>
            <ac:spMk id="14" creationId="{00000000-0000-0000-0000-000000000000}"/>
          </ac:spMkLst>
        </pc:spChg>
      </pc:sldChg>
      <pc:sldChg chg="modSp mod">
        <pc:chgData name="Muna Hamad Obaid Alzaabi" userId="0b52b86c-d476-4ae7-acfa-29b538399b97" providerId="ADAL" clId="{4B9F1719-CC13-4341-B9BA-971D66B1B7A1}" dt="2022-01-09T17:36:00.030" v="260" actId="20577"/>
        <pc:sldMkLst>
          <pc:docMk/>
          <pc:sldMk cId="1105818948" sldId="346"/>
        </pc:sldMkLst>
        <pc:spChg chg="mod">
          <ac:chgData name="Muna Hamad Obaid Alzaabi" userId="0b52b86c-d476-4ae7-acfa-29b538399b97" providerId="ADAL" clId="{4B9F1719-CC13-4341-B9BA-971D66B1B7A1}" dt="2022-01-09T17:35:54.215" v="254" actId="20577"/>
          <ac:spMkLst>
            <pc:docMk/>
            <pc:sldMk cId="1105818948" sldId="346"/>
            <ac:spMk id="10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5:39.146" v="250" actId="207"/>
          <ac:spMkLst>
            <pc:docMk/>
            <pc:sldMk cId="1105818948" sldId="346"/>
            <ac:spMk id="12" creationId="{00000000-0000-0000-0000-000000000000}"/>
          </ac:spMkLst>
        </pc:spChg>
        <pc:spChg chg="mod">
          <ac:chgData name="Muna Hamad Obaid Alzaabi" userId="0b52b86c-d476-4ae7-acfa-29b538399b97" providerId="ADAL" clId="{4B9F1719-CC13-4341-B9BA-971D66B1B7A1}" dt="2022-01-09T17:36:00.030" v="260" actId="20577"/>
          <ac:spMkLst>
            <pc:docMk/>
            <pc:sldMk cId="1105818948" sldId="346"/>
            <ac:spMk id="14" creationId="{00000000-0000-0000-0000-000000000000}"/>
          </ac:spMkLst>
        </pc:spChg>
        <pc:picChg chg="mod">
          <ac:chgData name="Muna Hamad Obaid Alzaabi" userId="0b52b86c-d476-4ae7-acfa-29b538399b97" providerId="ADAL" clId="{4B9F1719-CC13-4341-B9BA-971D66B1B7A1}" dt="2022-01-09T17:35:22.150" v="248" actId="1076"/>
          <ac:picMkLst>
            <pc:docMk/>
            <pc:sldMk cId="1105818948" sldId="346"/>
            <ac:picMk id="20484" creationId="{A0F458B0-DA8B-42AF-98C7-32EE1556B0A5}"/>
          </ac:picMkLst>
        </pc:picChg>
      </pc:sldChg>
      <pc:sldChg chg="modSp">
        <pc:chgData name="Muna Hamad Obaid Alzaabi" userId="0b52b86c-d476-4ae7-acfa-29b538399b97" providerId="ADAL" clId="{4B9F1719-CC13-4341-B9BA-971D66B1B7A1}" dt="2022-01-09T18:14:53.042" v="367" actId="20577"/>
        <pc:sldMkLst>
          <pc:docMk/>
          <pc:sldMk cId="3282724373" sldId="426"/>
        </pc:sldMkLst>
        <pc:spChg chg="mod">
          <ac:chgData name="Muna Hamad Obaid Alzaabi" userId="0b52b86c-d476-4ae7-acfa-29b538399b97" providerId="ADAL" clId="{4B9F1719-CC13-4341-B9BA-971D66B1B7A1}" dt="2022-01-09T18:14:53.042" v="367" actId="20577"/>
          <ac:spMkLst>
            <pc:docMk/>
            <pc:sldMk cId="3282724373" sldId="426"/>
            <ac:spMk id="84" creationId="{72501659-72B8-4069-9DDF-D1DFBE631F47}"/>
          </ac:spMkLst>
        </pc:spChg>
      </pc:sldChg>
      <pc:sldChg chg="addSp delSp modSp add mod">
        <pc:chgData name="Muna Hamad Obaid Alzaabi" userId="0b52b86c-d476-4ae7-acfa-29b538399b97" providerId="ADAL" clId="{4B9F1719-CC13-4341-B9BA-971D66B1B7A1}" dt="2022-01-09T18:28:53.427" v="441" actId="1076"/>
        <pc:sldMkLst>
          <pc:docMk/>
          <pc:sldMk cId="1335738236" sldId="1980"/>
        </pc:sldMkLst>
        <pc:spChg chg="add mod">
          <ac:chgData name="Muna Hamad Obaid Alzaabi" userId="0b52b86c-d476-4ae7-acfa-29b538399b97" providerId="ADAL" clId="{4B9F1719-CC13-4341-B9BA-971D66B1B7A1}" dt="2022-01-09T18:13:31.218" v="359" actId="1076"/>
          <ac:spMkLst>
            <pc:docMk/>
            <pc:sldMk cId="1335738236" sldId="1980"/>
            <ac:spMk id="3" creationId="{A958A95B-727F-45B0-850B-8EB20388CE6B}"/>
          </ac:spMkLst>
        </pc:spChg>
        <pc:spChg chg="add mod">
          <ac:chgData name="Muna Hamad Obaid Alzaabi" userId="0b52b86c-d476-4ae7-acfa-29b538399b97" providerId="ADAL" clId="{4B9F1719-CC13-4341-B9BA-971D66B1B7A1}" dt="2022-01-09T18:13:57.370" v="364" actId="20577"/>
          <ac:spMkLst>
            <pc:docMk/>
            <pc:sldMk cId="1335738236" sldId="1980"/>
            <ac:spMk id="12" creationId="{B3CC0739-0A55-40F3-BBC8-D90B3AA37BCE}"/>
          </ac:spMkLst>
        </pc:spChg>
        <pc:spChg chg="add mod">
          <ac:chgData name="Muna Hamad Obaid Alzaabi" userId="0b52b86c-d476-4ae7-acfa-29b538399b97" providerId="ADAL" clId="{4B9F1719-CC13-4341-B9BA-971D66B1B7A1}" dt="2022-01-09T18:14:01.350" v="365" actId="20577"/>
          <ac:spMkLst>
            <pc:docMk/>
            <pc:sldMk cId="1335738236" sldId="1980"/>
            <ac:spMk id="13" creationId="{E3E94B67-8895-4F4C-A703-A962C94B0595}"/>
          </ac:spMkLst>
        </pc:spChg>
        <pc:spChg chg="add mod">
          <ac:chgData name="Muna Hamad Obaid Alzaabi" userId="0b52b86c-d476-4ae7-acfa-29b538399b97" providerId="ADAL" clId="{4B9F1719-CC13-4341-B9BA-971D66B1B7A1}" dt="2022-01-09T18:28:53.427" v="441" actId="1076"/>
          <ac:spMkLst>
            <pc:docMk/>
            <pc:sldMk cId="1335738236" sldId="1980"/>
            <ac:spMk id="18" creationId="{E7CE4C7C-6620-4D18-B1D0-1C1497F73489}"/>
          </ac:spMkLst>
        </pc:spChg>
        <pc:picChg chg="add del mod modCrop">
          <ac:chgData name="Muna Hamad Obaid Alzaabi" userId="0b52b86c-d476-4ae7-acfa-29b538399b97" providerId="ADAL" clId="{4B9F1719-CC13-4341-B9BA-971D66B1B7A1}" dt="2022-01-09T16:33:40.632" v="21" actId="478"/>
          <ac:picMkLst>
            <pc:docMk/>
            <pc:sldMk cId="1335738236" sldId="1980"/>
            <ac:picMk id="9" creationId="{E32BA7E1-A66A-481C-8D2F-D169649DD2D2}"/>
          </ac:picMkLst>
        </pc:picChg>
        <pc:picChg chg="add del mod">
          <ac:chgData name="Muna Hamad Obaid Alzaabi" userId="0b52b86c-d476-4ae7-acfa-29b538399b97" providerId="ADAL" clId="{4B9F1719-CC13-4341-B9BA-971D66B1B7A1}" dt="2022-01-09T18:14:05.044" v="366" actId="478"/>
          <ac:picMkLst>
            <pc:docMk/>
            <pc:sldMk cId="1335738236" sldId="1980"/>
            <ac:picMk id="10" creationId="{9FB5A66F-CA01-4C7F-A8CC-F322DCC964F1}"/>
          </ac:picMkLst>
        </pc:picChg>
      </pc:sldChg>
      <pc:sldChg chg="addSp delSp modSp add mod ord setBg modAnim">
        <pc:chgData name="Muna Hamad Obaid Alzaabi" userId="0b52b86c-d476-4ae7-acfa-29b538399b97" providerId="ADAL" clId="{4B9F1719-CC13-4341-B9BA-971D66B1B7A1}" dt="2022-01-09T17:12:10.869" v="188" actId="14100"/>
        <pc:sldMkLst>
          <pc:docMk/>
          <pc:sldMk cId="2440475922" sldId="1981"/>
        </pc:sldMkLst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4" creationId="{F3060C83-F051-4F0E-ABAD-AA0DFC48B218}"/>
          </ac:spMkLst>
        </pc:spChg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5" creationId="{3783CA14-24A1-485C-8B30-D6A5D87987AD}"/>
          </ac:spMkLst>
        </pc:spChg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9" creationId="{83C98ABE-055B-441F-B07E-44F97F083C39}"/>
          </ac:spMkLst>
        </pc:spChg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11" creationId="{29FDB030-9B49-4CED-8CCD-4D99382388AC}"/>
          </ac:spMkLst>
        </pc:spChg>
        <pc:spChg chg="add mod">
          <ac:chgData name="Muna Hamad Obaid Alzaabi" userId="0b52b86c-d476-4ae7-acfa-29b538399b97" providerId="ADAL" clId="{4B9F1719-CC13-4341-B9BA-971D66B1B7A1}" dt="2022-01-09T17:12:05.755" v="187" actId="207"/>
          <ac:spMkLst>
            <pc:docMk/>
            <pc:sldMk cId="2440475922" sldId="1981"/>
            <ac:spMk id="12" creationId="{5056BB4A-B529-486B-8062-C49CDEC9A476}"/>
          </ac:spMkLst>
        </pc:spChg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15" creationId="{9A97C86A-04D6-40F7-AE84-31AB43E6A846}"/>
          </ac:spMkLst>
        </pc:spChg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17" creationId="{FF9F2414-84E8-453E-B1F3-389FDE8192D9}"/>
          </ac:spMkLst>
        </pc:spChg>
        <pc:spChg chg="add">
          <ac:chgData name="Muna Hamad Obaid Alzaabi" userId="0b52b86c-d476-4ae7-acfa-29b538399b97" providerId="ADAL" clId="{4B9F1719-CC13-4341-B9BA-971D66B1B7A1}" dt="2022-01-09T16:36:42.352" v="42" actId="26606"/>
          <ac:spMkLst>
            <pc:docMk/>
            <pc:sldMk cId="2440475922" sldId="1981"/>
            <ac:spMk id="19" creationId="{3ECA69A1-7536-43AC-85EF-C7106179F5ED}"/>
          </ac:spMkLst>
        </pc:spChg>
        <pc:grpChg chg="del">
          <ac:chgData name="Muna Hamad Obaid Alzaabi" userId="0b52b86c-d476-4ae7-acfa-29b538399b97" providerId="ADAL" clId="{4B9F1719-CC13-4341-B9BA-971D66B1B7A1}" dt="2022-01-09T16:35:57.885" v="38" actId="478"/>
          <ac:grpSpMkLst>
            <pc:docMk/>
            <pc:sldMk cId="2440475922" sldId="1981"/>
            <ac:grpSpMk id="13" creationId="{D8A81FA9-3D57-496C-A041-CE5B047D2C9B}"/>
          </ac:grpSpMkLst>
        </pc:grpChg>
        <pc:picChg chg="add mod">
          <ac:chgData name="Muna Hamad Obaid Alzaabi" userId="0b52b86c-d476-4ae7-acfa-29b538399b97" providerId="ADAL" clId="{4B9F1719-CC13-4341-B9BA-971D66B1B7A1}" dt="2022-01-09T17:12:10.869" v="188" actId="14100"/>
          <ac:picMkLst>
            <pc:docMk/>
            <pc:sldMk cId="2440475922" sldId="1981"/>
            <ac:picMk id="2" creationId="{CB76A116-2252-403B-90F0-4E85C7F86F38}"/>
          </ac:picMkLst>
        </pc:picChg>
        <pc:picChg chg="del">
          <ac:chgData name="Muna Hamad Obaid Alzaabi" userId="0b52b86c-d476-4ae7-acfa-29b538399b97" providerId="ADAL" clId="{4B9F1719-CC13-4341-B9BA-971D66B1B7A1}" dt="2022-01-09T16:35:55.717" v="37" actId="478"/>
          <ac:picMkLst>
            <pc:docMk/>
            <pc:sldMk cId="2440475922" sldId="1981"/>
            <ac:picMk id="6" creationId="{45E1755F-24C9-4EC0-83C8-D4687D58D329}"/>
          </ac:picMkLst>
        </pc:picChg>
        <pc:picChg chg="del">
          <ac:chgData name="Muna Hamad Obaid Alzaabi" userId="0b52b86c-d476-4ae7-acfa-29b538399b97" providerId="ADAL" clId="{4B9F1719-CC13-4341-B9BA-971D66B1B7A1}" dt="2022-01-09T16:35:55.717" v="37" actId="478"/>
          <ac:picMkLst>
            <pc:docMk/>
            <pc:sldMk cId="2440475922" sldId="1981"/>
            <ac:picMk id="7" creationId="{2C66923A-FD49-4698-8028-A7E54873861A}"/>
          </ac:picMkLst>
        </pc:picChg>
        <pc:picChg chg="del">
          <ac:chgData name="Muna Hamad Obaid Alzaabi" userId="0b52b86c-d476-4ae7-acfa-29b538399b97" providerId="ADAL" clId="{4B9F1719-CC13-4341-B9BA-971D66B1B7A1}" dt="2022-01-09T16:35:55.717" v="37" actId="478"/>
          <ac:picMkLst>
            <pc:docMk/>
            <pc:sldMk cId="2440475922" sldId="1981"/>
            <ac:picMk id="8" creationId="{0B5D892A-A3C1-4480-9BCB-AB6038340909}"/>
          </ac:picMkLst>
        </pc:picChg>
      </pc:sldChg>
      <pc:sldChg chg="addSp delSp modSp new mod ord">
        <pc:chgData name="Muna Hamad Obaid Alzaabi" userId="0b52b86c-d476-4ae7-acfa-29b538399b97" providerId="ADAL" clId="{4B9F1719-CC13-4341-B9BA-971D66B1B7A1}" dt="2022-01-09T18:36:09.017" v="451" actId="255"/>
        <pc:sldMkLst>
          <pc:docMk/>
          <pc:sldMk cId="1616583771" sldId="1982"/>
        </pc:sldMkLst>
        <pc:spChg chg="add mod">
          <ac:chgData name="Muna Hamad Obaid Alzaabi" userId="0b52b86c-d476-4ae7-acfa-29b538399b97" providerId="ADAL" clId="{4B9F1719-CC13-4341-B9BA-971D66B1B7A1}" dt="2022-01-09T18:35:04.172" v="446" actId="1076"/>
          <ac:spMkLst>
            <pc:docMk/>
            <pc:sldMk cId="1616583771" sldId="1982"/>
            <ac:spMk id="3" creationId="{22F15AF3-7106-44AA-A0CC-872A6DC6793C}"/>
          </ac:spMkLst>
        </pc:spChg>
        <pc:spChg chg="add mod">
          <ac:chgData name="Muna Hamad Obaid Alzaabi" userId="0b52b86c-d476-4ae7-acfa-29b538399b97" providerId="ADAL" clId="{4B9F1719-CC13-4341-B9BA-971D66B1B7A1}" dt="2022-01-09T18:36:09.017" v="451" actId="255"/>
          <ac:spMkLst>
            <pc:docMk/>
            <pc:sldMk cId="1616583771" sldId="1982"/>
            <ac:spMk id="5" creationId="{B45493F5-1878-4F2C-9145-5BFE18BE4028}"/>
          </ac:spMkLst>
        </pc:spChg>
        <pc:picChg chg="add mod modCrop">
          <ac:chgData name="Muna Hamad Obaid Alzaabi" userId="0b52b86c-d476-4ae7-acfa-29b538399b97" providerId="ADAL" clId="{4B9F1719-CC13-4341-B9BA-971D66B1B7A1}" dt="2022-01-09T17:08:54.658" v="142" actId="1076"/>
          <ac:picMkLst>
            <pc:docMk/>
            <pc:sldMk cId="1616583771" sldId="1982"/>
            <ac:picMk id="4" creationId="{D457C3EF-89F3-45BA-943A-99D0C8B11796}"/>
          </ac:picMkLst>
        </pc:picChg>
        <pc:picChg chg="add del">
          <ac:chgData name="Muna Hamad Obaid Alzaabi" userId="0b52b86c-d476-4ae7-acfa-29b538399b97" providerId="ADAL" clId="{4B9F1719-CC13-4341-B9BA-971D66B1B7A1}" dt="2022-01-09T16:40:12.513" v="60" actId="21"/>
          <ac:picMkLst>
            <pc:docMk/>
            <pc:sldMk cId="1616583771" sldId="1982"/>
            <ac:picMk id="5" creationId="{454846B0-DB8E-49D4-8DD4-B1B2850F5B0B}"/>
          </ac:picMkLst>
        </pc:picChg>
      </pc:sldChg>
      <pc:sldChg chg="addSp modSp new mod modAnim">
        <pc:chgData name="Muna Hamad Obaid Alzaabi" userId="0b52b86c-d476-4ae7-acfa-29b538399b97" providerId="ADAL" clId="{4B9F1719-CC13-4341-B9BA-971D66B1B7A1}" dt="2022-01-09T16:53:31.514" v="137" actId="122"/>
        <pc:sldMkLst>
          <pc:docMk/>
          <pc:sldMk cId="337035275" sldId="1983"/>
        </pc:sldMkLst>
        <pc:spChg chg="add mod">
          <ac:chgData name="Muna Hamad Obaid Alzaabi" userId="0b52b86c-d476-4ae7-acfa-29b538399b97" providerId="ADAL" clId="{4B9F1719-CC13-4341-B9BA-971D66B1B7A1}" dt="2022-01-09T16:53:31.514" v="137" actId="122"/>
          <ac:spMkLst>
            <pc:docMk/>
            <pc:sldMk cId="337035275" sldId="1983"/>
            <ac:spMk id="3" creationId="{18791C11-65DB-4D12-A348-E2BD7C82FB3A}"/>
          </ac:spMkLst>
        </pc:spChg>
        <pc:spChg chg="add mod">
          <ac:chgData name="Muna Hamad Obaid Alzaabi" userId="0b52b86c-d476-4ae7-acfa-29b538399b97" providerId="ADAL" clId="{4B9F1719-CC13-4341-B9BA-971D66B1B7A1}" dt="2022-01-09T16:52:56.444" v="124" actId="1076"/>
          <ac:spMkLst>
            <pc:docMk/>
            <pc:sldMk cId="337035275" sldId="1983"/>
            <ac:spMk id="6" creationId="{B0AAC2AD-61E6-4C66-9C06-D22DD7E98E50}"/>
          </ac:spMkLst>
        </pc:spChg>
        <pc:picChg chg="add mod">
          <ac:chgData name="Muna Hamad Obaid Alzaabi" userId="0b52b86c-d476-4ae7-acfa-29b538399b97" providerId="ADAL" clId="{4B9F1719-CC13-4341-B9BA-971D66B1B7A1}" dt="2022-01-09T16:51:01.243" v="91" actId="1076"/>
          <ac:picMkLst>
            <pc:docMk/>
            <pc:sldMk cId="337035275" sldId="1983"/>
            <ac:picMk id="4" creationId="{FFD11DFF-C274-4C47-AC2B-B347C1F21206}"/>
          </ac:picMkLst>
        </pc:picChg>
      </pc:sldChg>
      <pc:sldChg chg="addSp modSp new del mod">
        <pc:chgData name="Muna Hamad Obaid Alzaabi" userId="0b52b86c-d476-4ae7-acfa-29b538399b97" providerId="ADAL" clId="{4B9F1719-CC13-4341-B9BA-971D66B1B7A1}" dt="2022-01-09T17:37:32.923" v="261" actId="47"/>
        <pc:sldMkLst>
          <pc:docMk/>
          <pc:sldMk cId="292538673" sldId="1984"/>
        </pc:sldMkLst>
        <pc:spChg chg="add mod">
          <ac:chgData name="Muna Hamad Obaid Alzaabi" userId="0b52b86c-d476-4ae7-acfa-29b538399b97" providerId="ADAL" clId="{4B9F1719-CC13-4341-B9BA-971D66B1B7A1}" dt="2022-01-09T17:13:13.720" v="195" actId="1076"/>
          <ac:spMkLst>
            <pc:docMk/>
            <pc:sldMk cId="292538673" sldId="1984"/>
            <ac:spMk id="3" creationId="{DD24AA0A-3D87-4690-8DEF-A326CF53B43E}"/>
          </ac:spMkLst>
        </pc:spChg>
      </pc:sldChg>
      <pc:sldChg chg="addSp modSp new mod setBg">
        <pc:chgData name="Muna Hamad Obaid Alzaabi" userId="0b52b86c-d476-4ae7-acfa-29b538399b97" providerId="ADAL" clId="{4B9F1719-CC13-4341-B9BA-971D66B1B7A1}" dt="2022-01-09T18:21:41.506" v="401" actId="1076"/>
        <pc:sldMkLst>
          <pc:docMk/>
          <pc:sldMk cId="221208913" sldId="1986"/>
        </pc:sldMkLst>
        <pc:spChg chg="add mod">
          <ac:chgData name="Muna Hamad Obaid Alzaabi" userId="0b52b86c-d476-4ae7-acfa-29b538399b97" providerId="ADAL" clId="{4B9F1719-CC13-4341-B9BA-971D66B1B7A1}" dt="2022-01-09T18:21:18.411" v="398" actId="255"/>
          <ac:spMkLst>
            <pc:docMk/>
            <pc:sldMk cId="221208913" sldId="1986"/>
            <ac:spMk id="7" creationId="{93405A61-BE91-4B63-B829-26D019C08E44}"/>
          </ac:spMkLst>
        </pc:spChg>
        <pc:spChg chg="add">
          <ac:chgData name="Muna Hamad Obaid Alzaabi" userId="0b52b86c-d476-4ae7-acfa-29b538399b97" providerId="ADAL" clId="{4B9F1719-CC13-4341-B9BA-971D66B1B7A1}" dt="2022-01-09T18:17:13.525" v="371" actId="26606"/>
          <ac:spMkLst>
            <pc:docMk/>
            <pc:sldMk cId="221208913" sldId="1986"/>
            <ac:spMk id="8" creationId="{7BDAC5B6-20CE-447F-8BA1-F2274AC7AE5B}"/>
          </ac:spMkLst>
        </pc:spChg>
        <pc:spChg chg="add">
          <ac:chgData name="Muna Hamad Obaid Alzaabi" userId="0b52b86c-d476-4ae7-acfa-29b538399b97" providerId="ADAL" clId="{4B9F1719-CC13-4341-B9BA-971D66B1B7A1}" dt="2022-01-09T18:17:13.525" v="371" actId="26606"/>
          <ac:spMkLst>
            <pc:docMk/>
            <pc:sldMk cId="221208913" sldId="1986"/>
            <ac:spMk id="10" creationId="{D1D22B31-BF8F-446B-9009-8A251FB177CB}"/>
          </ac:spMkLst>
        </pc:spChg>
        <pc:picChg chg="add mod">
          <ac:chgData name="Muna Hamad Obaid Alzaabi" userId="0b52b86c-d476-4ae7-acfa-29b538399b97" providerId="ADAL" clId="{4B9F1719-CC13-4341-B9BA-971D66B1B7A1}" dt="2022-01-09T18:21:41.506" v="401" actId="1076"/>
          <ac:picMkLst>
            <pc:docMk/>
            <pc:sldMk cId="221208913" sldId="1986"/>
            <ac:picMk id="3" creationId="{2F0BB900-A7E5-4538-A358-D42F780C1E8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9:09:04.48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3T04:24:50.3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B891-0017-4E39-AFC8-A16315BD5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D2EE8-899C-4D72-AAB1-F150ACFD7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E265E-BE19-4DC3-831F-F14D69AB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A5A25-B7A7-4E9C-81B8-DB5B9596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FC43D-3502-416B-91D4-78320EE3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3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27ACF-8C39-4EE6-89B6-FB0DF3B6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09DD4-7D4A-427D-A3CF-2F7A7D937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0B38-9A48-4F70-9E40-125A3A12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5E0A-DFC3-4C5F-8BF8-29938A0D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E78A-8D58-4678-98D0-AB915CD3B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5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D07CD-67C4-4F52-8C52-F3979CBA0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FB1A-8685-451D-A5CB-7C157136F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42BA3-5B09-44EE-898F-898CBA4D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B4CC4-303D-4E7B-ADD8-91F3C30C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A0CAC-9747-44B6-A7F1-53DB408B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8690FA-CDF4-4A54-ABC8-B9736EB52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01E96B2-9342-4F35-AE9C-442416F7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D1BC1-32A3-409C-ACAD-31685715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59A39C-425A-4A40-88D0-8B6449B4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DD4F6C-D67D-4FAB-B04B-050A0843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5268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6C6FD1-3741-4A14-BC22-10CBF3DB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75145D-BEBA-45A9-90EC-54F511EBE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132E91-46F3-421D-88D3-C8747162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448175-7F3F-4C0C-9312-9263531A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9AABB5-2AC6-483B-8BE9-1FAF9333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1118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F7C775-E4C2-4EEB-9EA9-84F6329A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101016-3ABB-4B54-9AEE-EFB3EB64E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5989B1-8B78-48FF-BF3F-C29AA4C4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8C980B-E52F-47F1-9417-3ABAAA27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69BBF5-9E19-4797-A596-921447CB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2523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D2E385-C706-46E6-8C4B-CFA41A2B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9E1C54-CE88-4620-959A-2288329BD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4F7FC58-02C2-428B-BE96-2D327551C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131393-3E9F-4013-BBC4-B4F33CF0F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E2D2A7D-E7ED-4E5D-875D-361BADCA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B464E58-0C84-47C0-A1C4-4D32B2F3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5561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D82D0B-64B7-4FC4-B77F-2895733DD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C0405AD-7FA7-4B25-960B-110C17B92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F8F6C00-147E-45A3-A05B-E6D170A4E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34E95F8-249A-48D4-8580-D9950F23D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67F299A-37E3-490D-9372-8406FA9A9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5CEBFB1-E9CF-4EE4-987D-BE7EB8B8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5904FCF-56A6-48C0-BF7B-0602F82A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DB757EB-FDCF-4487-8677-E5BB92A3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4437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4431D2-79EB-4282-9BC2-9305DB53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107AB4-EF08-4D25-AD97-B93D7D3CD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A97A947-2446-4FC2-9967-EE6E8D81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19328E7-995E-4A0F-9808-AAC95BC5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7843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E8A558-F9AB-4969-9B41-E84C4963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80FC3D8-4B52-4361-81F6-D621F92C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3A2765E-6E40-48B7-A5CD-BA99C3D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20605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69D6BD-F47B-48E2-A91F-10BF6D00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CBA6867-8921-497E-B883-303EACF52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A82420F-58C8-4C7A-8855-B73093F94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6546B4-28E0-4332-9504-06144EF6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5BE20A-E238-470E-BDFB-D00AC0A1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AE5702D-C90E-418C-84A0-DB05C0EC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7595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0652-FEE5-4CF3-8BFA-D724DC6C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DA7F5-5DD8-4F25-8863-FB1A5A5E6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0D06-C47F-45C0-93EA-CDFA6F24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C9799-A7CB-4DE3-A5F7-102E562B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B4345-16CA-4658-92FC-373A7A96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35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DFC47E-3275-4C0E-9967-535005B0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2DC93F7-7197-434E-B2F4-A2794C33A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5C0E9FE-9256-4290-8086-FD5A0A147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17C631-5B8A-4DA4-A0F3-7FDB2766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B9A0B03-75D2-40F3-904D-A8594500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8963CD-43B4-4E97-B2BB-1018DB50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3316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2B6B9B-F249-4D7A-9C71-B55A6FD2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3C5F21E-6715-4C0C-A88A-9A552CCE4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F8CC3C-69DF-4547-8A9E-EE0BA4C1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7C75BE-6248-496E-B9BE-4D4F3AC8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D95150-0EE9-435A-85BC-F3B4D7CB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7650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0134615-20E6-438C-8D00-C1D584A73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64EE69A-3CFF-4176-8EF4-6104817F2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E1A641-765B-4F21-915B-B4AE218E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F043A2-E45C-4167-B2D3-4D1D3D69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DDC81C-4961-49D1-B917-E565E73A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162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A83F-1E99-41B4-A926-C2F7C9ACD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6DFE1-6368-46C4-A525-B69C0DCDA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C51F1-5F00-4358-A184-79ED712A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E7B6-7490-4B89-9B3D-735B3F2E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3F8DC-21E6-4FDF-9E40-7D4E4598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3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2851B-5663-48A5-ADD0-E5C61A73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4888A-7FEC-4DC9-BD6E-EAF83A392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ACEF4-E002-4F21-B250-38EA43A4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75DB5-01E8-44BF-B099-5DF89C0E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86EF0-428B-4D54-BDF7-8126B24ED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20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5AF4-CCFD-4B61-A3ED-91C4694D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C037B-8A00-4F0C-AC43-76B24815D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6B27C-F96C-42AD-89FE-7BAA7B9F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52E3C-34C7-4FC6-9EF2-6C9452EE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75C57-42AD-4BD1-B7AD-D3863DA3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35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3C87-CA74-4354-B888-186F1C4D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46985-4FA7-436C-B3E3-CDBBD8801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15B5F-9DEF-4A95-96D1-7EC7CDA49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8500-5BC6-4DB3-9CDD-4D911794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164AD-39DA-4EE6-9840-1218DA1A1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0CADC-6D9E-4F7E-98E5-89CF9B16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99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A5B4-47A2-4D8F-869B-C4C89980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8527C-BADF-418F-843F-E11AFD361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2F846-5F1C-4F8D-8A76-9F339F41D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8F9A9-0239-439F-9A28-2CD13C3A4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F2C8B-6418-4520-9F56-9809B1E32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54C1D-4650-4662-B13E-FD3C57C5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BCC0BC-7408-4EBE-9962-84EEA11B6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D11AD-DFFA-42C8-9F2E-00ECBD92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58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7D18-1686-42B5-97C6-929EEA5C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D5AFE-1BA6-4C63-829F-B62E00E1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8C485-6C07-4BA2-AA62-87F536BD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56369-D7F2-49B5-8603-77BA7F71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11C14-C5BA-4D6D-AD7D-7157BD8C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59FAF-A39C-4503-8D4F-7A095B5E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C0EAC-BEA7-4657-8D00-3B3F6E9D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C49D2-84EE-4629-8328-3EA5D71B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FD6A5-1550-4805-86A4-5A3AC8105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AA9B-8A6B-4041-9840-4E6EF749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3E00-82DD-4738-B265-D883698EF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E3E08-A7B8-4252-A1BC-E1D83C1D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71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1A586-5780-4487-B3C3-185B1E2B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5AEEC-2847-4EA3-AB0C-B7389583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B23DB-76CB-4783-ADBE-A409EBEF8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7F03E-EB0B-4A4C-AFCD-4E7E4B2D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6149D-1EEB-40C0-9C72-A2D274F1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DD80B-D18C-48C7-A2F6-0F771B21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70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C7E6-B1E0-4B50-9387-D8049087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7FFCA-B3D9-4B79-B379-ADED961B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71459-05F8-4A75-A2ED-4639DB273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E4EF2-1D29-494D-8853-7674A8A3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FD442-BC30-43BA-BA1B-F1A8E6A16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F62B5-E0C2-429B-88D2-AFC1FBFB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76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0CEB-42F5-4701-8583-A5E5BD05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DC263-3EE8-438B-8560-69B08FE92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B0ED8-5821-468A-A1E8-5EA67875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8A069-C5B3-4C28-9015-0DFA07C7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D8409-09E4-45E0-B060-CF107FE7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878F1-CBAA-485C-957F-771FC5FD9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0001D-6246-42AB-8C28-F9879A97E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609A9-34A8-42C1-9004-6E334518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CD13E-1481-4D63-9A95-02AB3F44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0518-21CA-424B-B60E-CE1160F8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8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39" y="182879"/>
            <a:ext cx="1170432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385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8359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811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861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680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574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E85E-B6F4-42D6-98FE-C487FBF7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AA649-18EB-4D93-8A0A-62D4891BC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BBF6D-A746-4F8F-AF95-C00AE8297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84A60-1715-4CF2-9E26-C58CF42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36C34-708A-41AF-9F53-A5D154DC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86D90-AF96-4ED4-BE83-07E7A69C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0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189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8187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596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8030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2699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5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8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5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09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7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7E02-6167-4DB1-8C5E-7977895A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174D4-0D76-4D5A-AE21-970C37EB1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D9D67-BE34-43AE-A484-E93966173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5930F-5036-48A1-8D5D-1E6B97A43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97B17-7593-4B55-93C3-FB3D79EBA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7805-242F-4132-833B-4F5EF8961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8616F-DB60-4673-8D8B-AA220E46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7BCBC-97C0-4AAC-9CCE-37480DBB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63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5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0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66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50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22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7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21CC-1B9C-4FB9-9D0F-598B94FB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55E81-60FF-4412-B0D8-658F6142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619DC-3852-485A-8A24-D06A06C16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AFA02-38D7-4046-BB1A-E7D3D710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0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2A815-183A-4958-BD8D-226CC8DA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9B08C-2AD4-4004-B048-8FEC8A37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A056E-F53C-4C9A-8928-0B17C17F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8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5F4A-3D61-44FF-A0A3-2F7FBA74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98705-7A5D-44F6-A8B9-57B642025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A9960-5A0F-4F77-A5A9-6883D9993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C2914-80E6-41D2-9AF8-60D8E043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DCDB0-F443-4763-84F9-2609AD3F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5E3B-5C41-4AA0-9271-ABF3B514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7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51C6B-DE67-40FF-826A-E2A8363A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86C14-1090-4010-8C9A-9ED87818F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8BBED-9055-4ED9-810F-5D7C68662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1DCC3-483D-40A4-9315-04B50AED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2792-6499-40E8-9EBF-E9788D87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97BD1-9978-43B5-AB67-6D93C176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91D6FD-1E7A-43B3-B602-AF79012F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EBD66-FE33-4B8C-A165-DE89D8900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0F33-8238-48E6-98B9-FD93ADDD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4525-F7EB-44EF-AAD0-DAD0B6A86B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47840-8FF9-440D-A9A4-95F30B913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05777-2D66-4AB2-B702-060D382F0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CA060-5453-4B21-B1D1-9BC97C208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5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89C040D-37AE-41AA-AE57-0EB18C23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FE83A0A-5747-4B57-92CA-4C4EFDAE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A8B743-EB5E-47F4-8BA5-A8C6EA56E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EE31D-D486-402A-8685-67C085188483}" type="datetimeFigureOut">
              <a:rPr lang="en-AE" smtClean="0"/>
              <a:t>09/01/2022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9394A4-6086-45CB-A0F0-2C0E14140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95AC84-1587-4004-8A15-B8E66EE5F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18E39-A883-489E-BAA3-C611443FC7DD}" type="slidenum">
              <a:rPr lang="en-AE" smtClean="0"/>
              <a:t>‹#›</a:t>
            </a:fld>
            <a:endParaRPr lang="en-AE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747665-BD78-436D-8854-D7FFEFB9D4E8}"/>
              </a:ext>
            </a:extLst>
          </p:cNvPr>
          <p:cNvSpPr txBox="1"/>
          <p:nvPr userDrawn="1"/>
        </p:nvSpPr>
        <p:spPr>
          <a:xfrm>
            <a:off x="9248931" y="0"/>
            <a:ext cx="294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latin typeface="DG Sahabah" panose="01000000000000000000" pitchFamily="2" charset="-78"/>
                <a:cs typeface="DG Sahabah" panose="01000000000000000000" pitchFamily="2" charset="-78"/>
              </a:rPr>
              <a:t>فكرة و تصميم : زياد محمد</a:t>
            </a:r>
            <a:endParaRPr lang="en-AE" dirty="0"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353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A374F-CA47-4122-BC9A-61DE3260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5E9A9-254D-446D-9DF1-367E45499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1D08C-7E34-4060-B80F-281B57674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95347-893E-4DB4-A705-B7E143CE736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B0BF4-3436-4D45-8BA9-CEDA74622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A5E0-7B68-466B-8FD0-C32D7152F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9E90A-7833-4DC8-AC8A-FEC098EC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182880"/>
            <a:ext cx="1170432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06/06/1443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230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r" defTabSz="685800" rtl="1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9BC4-85FD-463D-B0AA-C38A4F02FA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57A4E-2EAF-40F1-876B-31C3193F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5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teacherReem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0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4" y="119270"/>
            <a:ext cx="11900452" cy="657307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2F528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39190" y="1388489"/>
            <a:ext cx="1802293" cy="155050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اليوم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604370" y="1385175"/>
            <a:ext cx="1802293" cy="155050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56303" y="1388489"/>
            <a:ext cx="1802293" cy="155050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الشهر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721483" y="1385175"/>
            <a:ext cx="1802293" cy="155050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السنة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3319670" y="424073"/>
            <a:ext cx="4996069" cy="59634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7" y="1708074"/>
            <a:ext cx="1501130" cy="52046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7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الأحد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5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الاثنين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2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79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الاربعاء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2" y="4760616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الخميس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4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الجمعة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2"/>
            <a:ext cx="1398104" cy="484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السبت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2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3C8F682-AB03-41DF-9AA7-74E8FEC75470}"/>
              </a:ext>
            </a:extLst>
          </p:cNvPr>
          <p:cNvSpPr/>
          <p:nvPr/>
        </p:nvSpPr>
        <p:spPr>
          <a:xfrm>
            <a:off x="304544" y="4281628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20C6C1-E8D0-4BC1-A507-D2101501974F}"/>
              </a:ext>
            </a:extLst>
          </p:cNvPr>
          <p:cNvSpPr/>
          <p:nvPr/>
        </p:nvSpPr>
        <p:spPr>
          <a:xfrm>
            <a:off x="971162" y="4281628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CAEEFD-8D96-4C8C-99EE-9350C0464CF3}"/>
              </a:ext>
            </a:extLst>
          </p:cNvPr>
          <p:cNvSpPr/>
          <p:nvPr/>
        </p:nvSpPr>
        <p:spPr>
          <a:xfrm>
            <a:off x="1657069" y="4246793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B5D5C9-05B5-4E4D-A796-70AAD354CBF8}"/>
              </a:ext>
            </a:extLst>
          </p:cNvPr>
          <p:cNvSpPr/>
          <p:nvPr/>
        </p:nvSpPr>
        <p:spPr>
          <a:xfrm>
            <a:off x="2323687" y="4227473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084A94C-7700-476C-97B9-119AED6AAED1}"/>
              </a:ext>
            </a:extLst>
          </p:cNvPr>
          <p:cNvSpPr/>
          <p:nvPr/>
        </p:nvSpPr>
        <p:spPr>
          <a:xfrm>
            <a:off x="3040928" y="4215063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1CE07E-A901-445B-BC50-40992BBB50BE}"/>
              </a:ext>
            </a:extLst>
          </p:cNvPr>
          <p:cNvSpPr/>
          <p:nvPr/>
        </p:nvSpPr>
        <p:spPr>
          <a:xfrm>
            <a:off x="3765845" y="4215063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87E687-DAC9-4B0B-9B59-6EB61D7AB5DE}"/>
              </a:ext>
            </a:extLst>
          </p:cNvPr>
          <p:cNvSpPr/>
          <p:nvPr/>
        </p:nvSpPr>
        <p:spPr>
          <a:xfrm>
            <a:off x="4480803" y="4224380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4E7C48-8119-4EE4-AA4B-20A9DBDEE83A}"/>
              </a:ext>
            </a:extLst>
          </p:cNvPr>
          <p:cNvSpPr/>
          <p:nvPr/>
        </p:nvSpPr>
        <p:spPr>
          <a:xfrm>
            <a:off x="5288855" y="4239586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1D6DD81-7BFD-4C5C-BD86-A8D9E42F284D}"/>
              </a:ext>
            </a:extLst>
          </p:cNvPr>
          <p:cNvSpPr/>
          <p:nvPr/>
        </p:nvSpPr>
        <p:spPr>
          <a:xfrm>
            <a:off x="290434" y="4874316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4152C22-226F-4B5D-BD7F-F4F149F643FC}"/>
              </a:ext>
            </a:extLst>
          </p:cNvPr>
          <p:cNvSpPr/>
          <p:nvPr/>
        </p:nvSpPr>
        <p:spPr>
          <a:xfrm>
            <a:off x="971162" y="4832288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8997B00-B977-491F-B46C-ADF30A127C0C}"/>
              </a:ext>
            </a:extLst>
          </p:cNvPr>
          <p:cNvSpPr/>
          <p:nvPr/>
        </p:nvSpPr>
        <p:spPr>
          <a:xfrm>
            <a:off x="1653847" y="4832287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7630CB-9453-4776-B399-1D82F64276ED}"/>
              </a:ext>
            </a:extLst>
          </p:cNvPr>
          <p:cNvSpPr/>
          <p:nvPr/>
        </p:nvSpPr>
        <p:spPr>
          <a:xfrm>
            <a:off x="2356767" y="482893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D7F7AF-553A-4DF9-825A-21228FAC5430}"/>
              </a:ext>
            </a:extLst>
          </p:cNvPr>
          <p:cNvSpPr/>
          <p:nvPr/>
        </p:nvSpPr>
        <p:spPr>
          <a:xfrm>
            <a:off x="3038199" y="482893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0EBD807-9514-4EA3-9362-82B0753AEFF4}"/>
              </a:ext>
            </a:extLst>
          </p:cNvPr>
          <p:cNvSpPr/>
          <p:nvPr/>
        </p:nvSpPr>
        <p:spPr>
          <a:xfrm>
            <a:off x="3769356" y="482893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A71905-97B2-4148-A146-232DAF8E2534}"/>
              </a:ext>
            </a:extLst>
          </p:cNvPr>
          <p:cNvSpPr/>
          <p:nvPr/>
        </p:nvSpPr>
        <p:spPr>
          <a:xfrm>
            <a:off x="4505525" y="480878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2242084-3B46-47EC-B664-6D623B46297C}"/>
              </a:ext>
            </a:extLst>
          </p:cNvPr>
          <p:cNvSpPr/>
          <p:nvPr/>
        </p:nvSpPr>
        <p:spPr>
          <a:xfrm>
            <a:off x="5291244" y="4874315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794913B-7BCA-41F9-87F3-1EC5EFDAAD6A}"/>
              </a:ext>
            </a:extLst>
          </p:cNvPr>
          <p:cNvSpPr/>
          <p:nvPr/>
        </p:nvSpPr>
        <p:spPr>
          <a:xfrm>
            <a:off x="290433" y="5452689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1890159-62DF-4E6A-A82C-8A85684D0126}"/>
              </a:ext>
            </a:extLst>
          </p:cNvPr>
          <p:cNvSpPr/>
          <p:nvPr/>
        </p:nvSpPr>
        <p:spPr>
          <a:xfrm>
            <a:off x="949392" y="5409396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76CE384-F115-427B-BF46-9C5DD857A424}"/>
              </a:ext>
            </a:extLst>
          </p:cNvPr>
          <p:cNvSpPr/>
          <p:nvPr/>
        </p:nvSpPr>
        <p:spPr>
          <a:xfrm>
            <a:off x="1625213" y="5409396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C9BF3E8-62B1-4423-A8D0-9A5B5C955184}"/>
              </a:ext>
            </a:extLst>
          </p:cNvPr>
          <p:cNvSpPr/>
          <p:nvPr/>
        </p:nvSpPr>
        <p:spPr>
          <a:xfrm>
            <a:off x="2371823" y="5392941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AB2CEC9-A71D-4D8E-95A4-BF96D9E25DDF}"/>
              </a:ext>
            </a:extLst>
          </p:cNvPr>
          <p:cNvSpPr/>
          <p:nvPr/>
        </p:nvSpPr>
        <p:spPr>
          <a:xfrm>
            <a:off x="3081309" y="5395162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575E3EC-81B2-4701-BD98-E2AD3CCF07EF}"/>
              </a:ext>
            </a:extLst>
          </p:cNvPr>
          <p:cNvSpPr/>
          <p:nvPr/>
        </p:nvSpPr>
        <p:spPr>
          <a:xfrm>
            <a:off x="3762705" y="5409396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C8474C7-2AF2-4B5F-8CC9-541EF7C825BB}"/>
              </a:ext>
            </a:extLst>
          </p:cNvPr>
          <p:cNvSpPr/>
          <p:nvPr/>
        </p:nvSpPr>
        <p:spPr>
          <a:xfrm>
            <a:off x="4495065" y="5409396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A340D11-1595-41AF-8E54-BA4979199EB2}"/>
              </a:ext>
            </a:extLst>
          </p:cNvPr>
          <p:cNvSpPr/>
          <p:nvPr/>
        </p:nvSpPr>
        <p:spPr>
          <a:xfrm>
            <a:off x="5302650" y="5408832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251951-97D1-49B9-A024-0FAEE17A4CCA}"/>
              </a:ext>
            </a:extLst>
          </p:cNvPr>
          <p:cNvCxnSpPr>
            <a:cxnSpLocks/>
          </p:cNvCxnSpPr>
          <p:nvPr/>
        </p:nvCxnSpPr>
        <p:spPr>
          <a:xfrm>
            <a:off x="6400838" y="3405809"/>
            <a:ext cx="0" cy="306957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F7663D7-92EF-491B-9D33-37DEA32F0CC3}"/>
              </a:ext>
            </a:extLst>
          </p:cNvPr>
          <p:cNvSpPr/>
          <p:nvPr/>
        </p:nvSpPr>
        <p:spPr>
          <a:xfrm>
            <a:off x="8947951" y="3892102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يناير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2148E70-B113-4681-92CA-057475137C24}"/>
              </a:ext>
            </a:extLst>
          </p:cNvPr>
          <p:cNvSpPr/>
          <p:nvPr/>
        </p:nvSpPr>
        <p:spPr>
          <a:xfrm>
            <a:off x="7744912" y="3894352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فبراير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D5EADE5-4C63-4F81-9CD4-41C6FAFF77C5}"/>
              </a:ext>
            </a:extLst>
          </p:cNvPr>
          <p:cNvSpPr/>
          <p:nvPr/>
        </p:nvSpPr>
        <p:spPr>
          <a:xfrm>
            <a:off x="6541037" y="3911422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مارس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4E369C5-5B9D-4D35-A278-EA14F88C94E9}"/>
              </a:ext>
            </a:extLst>
          </p:cNvPr>
          <p:cNvSpPr/>
          <p:nvPr/>
        </p:nvSpPr>
        <p:spPr>
          <a:xfrm>
            <a:off x="8965341" y="4538945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ابريل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9E0509B-1A03-4713-AE8D-8F81B4BB310C}"/>
              </a:ext>
            </a:extLst>
          </p:cNvPr>
          <p:cNvSpPr/>
          <p:nvPr/>
        </p:nvSpPr>
        <p:spPr>
          <a:xfrm>
            <a:off x="7762302" y="4541195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مايو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56C296D-0999-4506-82CD-76F9505C730D}"/>
              </a:ext>
            </a:extLst>
          </p:cNvPr>
          <p:cNvSpPr/>
          <p:nvPr/>
        </p:nvSpPr>
        <p:spPr>
          <a:xfrm>
            <a:off x="6558427" y="4558265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يونيو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7B05400-6907-4977-8D71-2B9596A6CEE0}"/>
              </a:ext>
            </a:extLst>
          </p:cNvPr>
          <p:cNvSpPr/>
          <p:nvPr/>
        </p:nvSpPr>
        <p:spPr>
          <a:xfrm>
            <a:off x="8938658" y="5143162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يوليو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C2DCBC2-F8FA-4891-84DB-2DBE3D8CBAE6}"/>
              </a:ext>
            </a:extLst>
          </p:cNvPr>
          <p:cNvSpPr/>
          <p:nvPr/>
        </p:nvSpPr>
        <p:spPr>
          <a:xfrm>
            <a:off x="7735619" y="5145412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اغسطس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D22191B-4C50-4A67-8411-BCF856471721}"/>
              </a:ext>
            </a:extLst>
          </p:cNvPr>
          <p:cNvSpPr/>
          <p:nvPr/>
        </p:nvSpPr>
        <p:spPr>
          <a:xfrm>
            <a:off x="6531744" y="5162482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سبتمبر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B769F6A-3364-40FF-958A-8AF39DA49E4C}"/>
              </a:ext>
            </a:extLst>
          </p:cNvPr>
          <p:cNvSpPr/>
          <p:nvPr/>
        </p:nvSpPr>
        <p:spPr>
          <a:xfrm>
            <a:off x="8956048" y="5790005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أكتوبر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DD07C8F-5D08-4C13-8ECF-F737052C446C}"/>
              </a:ext>
            </a:extLst>
          </p:cNvPr>
          <p:cNvSpPr/>
          <p:nvPr/>
        </p:nvSpPr>
        <p:spPr>
          <a:xfrm>
            <a:off x="7753009" y="5792255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نوفمبر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0B59309-71B5-446C-A9DA-07BB3E981CF9}"/>
              </a:ext>
            </a:extLst>
          </p:cNvPr>
          <p:cNvSpPr/>
          <p:nvPr/>
        </p:nvSpPr>
        <p:spPr>
          <a:xfrm>
            <a:off x="6549134" y="5809325"/>
            <a:ext cx="1144883" cy="532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ديسمبر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93F7EE3-3541-4A5E-8529-F9DE10916E9C}"/>
              </a:ext>
            </a:extLst>
          </p:cNvPr>
          <p:cNvSpPr/>
          <p:nvPr/>
        </p:nvSpPr>
        <p:spPr>
          <a:xfrm>
            <a:off x="7488776" y="3133773"/>
            <a:ext cx="1943763" cy="59045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1963884" y="2258329"/>
            <a:ext cx="1398104" cy="475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pic>
        <p:nvPicPr>
          <p:cNvPr id="63" name="Picture 62" descr="A close up of a logo&#10;&#10;Description automatically generated">
            <a:extLst>
              <a:ext uri="{FF2B5EF4-FFF2-40B4-BE49-F238E27FC236}">
                <a16:creationId xmlns:a16="http://schemas.microsoft.com/office/drawing/2014/main" id="{5BCA0ED7-4CF1-4D45-9FF6-0EC65BBB1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3" y="165652"/>
            <a:ext cx="1501130" cy="1320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9FC3AF-E0CF-499B-8504-DF847F07505B}"/>
              </a:ext>
            </a:extLst>
          </p:cNvPr>
          <p:cNvSpPr/>
          <p:nvPr/>
        </p:nvSpPr>
        <p:spPr>
          <a:xfrm>
            <a:off x="9578083" y="165652"/>
            <a:ext cx="2585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hlinkClick r:id="rId3"/>
              </a:rPr>
              <a:t>https://t.me/teacherReemA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591809" y="3282808"/>
            <a:ext cx="1943763" cy="59045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B4F8142-DE02-49A3-8F55-B549A5F77385}"/>
              </a:ext>
            </a:extLst>
          </p:cNvPr>
          <p:cNvSpPr/>
          <p:nvPr/>
        </p:nvSpPr>
        <p:spPr>
          <a:xfrm>
            <a:off x="275253" y="6021097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17BC1A6-2C79-467B-B81D-298B747F5829}"/>
              </a:ext>
            </a:extLst>
          </p:cNvPr>
          <p:cNvSpPr/>
          <p:nvPr/>
        </p:nvSpPr>
        <p:spPr>
          <a:xfrm>
            <a:off x="949392" y="597780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A62210D-FBF7-438D-88CA-154AD124CD42}"/>
              </a:ext>
            </a:extLst>
          </p:cNvPr>
          <p:cNvSpPr/>
          <p:nvPr/>
        </p:nvSpPr>
        <p:spPr>
          <a:xfrm>
            <a:off x="1610033" y="597780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9B877B-9F35-4FA2-8494-5C7A3566FCCA}"/>
              </a:ext>
            </a:extLst>
          </p:cNvPr>
          <p:cNvSpPr/>
          <p:nvPr/>
        </p:nvSpPr>
        <p:spPr>
          <a:xfrm>
            <a:off x="2356643" y="5961349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5075E45-DF3F-4732-AC8F-C67A6B28655D}"/>
              </a:ext>
            </a:extLst>
          </p:cNvPr>
          <p:cNvSpPr/>
          <p:nvPr/>
        </p:nvSpPr>
        <p:spPr>
          <a:xfrm>
            <a:off x="3066129" y="5963570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382EF19-B2E1-41D2-BB0C-8E6DE047D7A5}"/>
              </a:ext>
            </a:extLst>
          </p:cNvPr>
          <p:cNvSpPr/>
          <p:nvPr/>
        </p:nvSpPr>
        <p:spPr>
          <a:xfrm>
            <a:off x="3747525" y="597780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49443A0-C29C-480E-AF02-4D05D1F865DF}"/>
              </a:ext>
            </a:extLst>
          </p:cNvPr>
          <p:cNvSpPr/>
          <p:nvPr/>
        </p:nvSpPr>
        <p:spPr>
          <a:xfrm>
            <a:off x="4479885" y="5977804"/>
            <a:ext cx="553603" cy="3941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E7270BB1-1BDA-4054-BB0E-D5CCB1A6C5AD}"/>
                  </a:ext>
                </a:extLst>
              </p14:cNvPr>
              <p14:cNvContentPartPr/>
              <p14:nvPr/>
            </p14:nvContentPartPr>
            <p14:xfrm>
              <a:off x="11509463" y="348257"/>
              <a:ext cx="360" cy="36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E7270BB1-1BDA-4054-BB0E-D5CCB1A6C5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00823" y="33925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272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552 -0.0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682 -0.1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7 -0.1863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539 -0.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018 -0.35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05 -0.447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552 -0.532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40612 -0.2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0911 -0.241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20612 -0.243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40403 -0.344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20469 -0.3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4 -0.432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30833 -0.433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20534 -0.424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40065 -0.513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30625 -0.511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20546 -0.518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49492 -0.2803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43555 -0.282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62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D7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estion box"/>
          <p:cNvSpPr/>
          <p:nvPr/>
        </p:nvSpPr>
        <p:spPr>
          <a:xfrm>
            <a:off x="1536630" y="188640"/>
            <a:ext cx="9131371" cy="162000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اذكر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حكم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التناجي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في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المواقف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الآتية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  <a:p>
            <a:pPr algn="ctr" rtl="1"/>
            <a:r>
              <a:rPr lang="ar-AE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كلمتك أمك بصوتٍ خافتٍ عن أخطاءٍ قمت </a:t>
            </a:r>
            <a:r>
              <a:rPr lang="ar-AE" sz="36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بها،ولم</a:t>
            </a:r>
            <a:r>
              <a:rPr lang="ar-AE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يسمع الحديث الجالسون. ‏</a:t>
            </a:r>
          </a:p>
        </p:txBody>
      </p:sp>
      <p:sp>
        <p:nvSpPr>
          <p:cNvPr id="9" name="A"/>
          <p:cNvSpPr/>
          <p:nvPr/>
        </p:nvSpPr>
        <p:spPr>
          <a:xfrm>
            <a:off x="6324496" y="21907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_answer"/>
          <p:cNvSpPr/>
          <p:nvPr/>
        </p:nvSpPr>
        <p:spPr>
          <a:xfrm>
            <a:off x="7158498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يجوز</a:t>
            </a:r>
          </a:p>
        </p:txBody>
      </p:sp>
      <p:sp>
        <p:nvSpPr>
          <p:cNvPr id="11" name="B"/>
          <p:cNvSpPr/>
          <p:nvPr/>
        </p:nvSpPr>
        <p:spPr>
          <a:xfrm>
            <a:off x="1774467" y="218693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_answer"/>
          <p:cNvSpPr/>
          <p:nvPr/>
        </p:nvSpPr>
        <p:spPr>
          <a:xfrm>
            <a:off x="2640451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يجوز</a:t>
            </a:r>
          </a:p>
        </p:txBody>
      </p:sp>
      <p:pic>
        <p:nvPicPr>
          <p:cNvPr id="18436" name="Picture 4" descr="نتيجة بحث الصور عن fish gif">
            <a:extLst>
              <a:ext uri="{FF2B5EF4-FFF2-40B4-BE49-F238E27FC236}">
                <a16:creationId xmlns:a16="http://schemas.microsoft.com/office/drawing/2014/main" id="{46F09469-CDFA-48DB-939F-FE689F6C0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30" y="3429000"/>
            <a:ext cx="913137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B3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estion box"/>
          <p:cNvSpPr/>
          <p:nvPr/>
        </p:nvSpPr>
        <p:spPr>
          <a:xfrm>
            <a:off x="1536630" y="188640"/>
            <a:ext cx="9131371" cy="162000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اذكر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حكم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التناجي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في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المواقف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الآتية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  <a:p>
            <a:pPr algn="ctr" rtl="1"/>
            <a:r>
              <a:rPr lang="ar-AE" sz="3600" b="1" dirty="0"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ذهبت إلى المستشفى وخاطبت الممرضة بصوت خافت رغم وجود شخص ثالث.</a:t>
            </a:r>
          </a:p>
        </p:txBody>
      </p:sp>
      <p:sp>
        <p:nvSpPr>
          <p:cNvPr id="9" name="A"/>
          <p:cNvSpPr/>
          <p:nvPr/>
        </p:nvSpPr>
        <p:spPr>
          <a:xfrm>
            <a:off x="6324496" y="21907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_answer"/>
          <p:cNvSpPr/>
          <p:nvPr/>
        </p:nvSpPr>
        <p:spPr>
          <a:xfrm>
            <a:off x="7158498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يجوز</a:t>
            </a:r>
          </a:p>
        </p:txBody>
      </p:sp>
      <p:sp>
        <p:nvSpPr>
          <p:cNvPr id="11" name="B"/>
          <p:cNvSpPr/>
          <p:nvPr/>
        </p:nvSpPr>
        <p:spPr>
          <a:xfrm>
            <a:off x="1774467" y="218693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_answer"/>
          <p:cNvSpPr/>
          <p:nvPr/>
        </p:nvSpPr>
        <p:spPr>
          <a:xfrm>
            <a:off x="2640451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 err="1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لايجوز</a:t>
            </a:r>
            <a:endParaRPr lang="ar-AE" sz="3797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458" name="Picture 2" descr="نتيجة بحث الصور عن fish gif">
            <a:extLst>
              <a:ext uri="{FF2B5EF4-FFF2-40B4-BE49-F238E27FC236}">
                <a16:creationId xmlns:a16="http://schemas.microsoft.com/office/drawing/2014/main" id="{BB651C3E-61E3-4612-978F-552B1CB8BE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97" y="3316652"/>
            <a:ext cx="4721797" cy="35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4C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نتيجة بحث الصور عن fish gif">
            <a:extLst>
              <a:ext uri="{FF2B5EF4-FFF2-40B4-BE49-F238E27FC236}">
                <a16:creationId xmlns:a16="http://schemas.microsoft.com/office/drawing/2014/main" id="{A0F458B0-DA8B-42AF-98C7-32EE1556B0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14" y="441961"/>
            <a:ext cx="91313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_answer"/>
          <p:cNvSpPr/>
          <p:nvPr/>
        </p:nvSpPr>
        <p:spPr>
          <a:xfrm>
            <a:off x="2685558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يجوز</a:t>
            </a:r>
          </a:p>
        </p:txBody>
      </p:sp>
      <p:sp>
        <p:nvSpPr>
          <p:cNvPr id="9" name="A"/>
          <p:cNvSpPr/>
          <p:nvPr/>
        </p:nvSpPr>
        <p:spPr>
          <a:xfrm>
            <a:off x="1817207" y="2193566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_answer"/>
          <p:cNvSpPr/>
          <p:nvPr/>
        </p:nvSpPr>
        <p:spPr>
          <a:xfrm>
            <a:off x="7158498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 err="1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لايجوز</a:t>
            </a:r>
            <a:endParaRPr lang="ar-AE" sz="3797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B"/>
          <p:cNvSpPr/>
          <p:nvPr/>
        </p:nvSpPr>
        <p:spPr>
          <a:xfrm>
            <a:off x="6290147" y="21907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386917" y="29098"/>
            <a:ext cx="9131371" cy="144016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اذكر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حكم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التناجي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في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المواقف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الآتية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  <a:p>
            <a:pPr algn="r" rtl="1"/>
            <a:r>
              <a:rPr lang="en-US" sz="3200" b="1" dirty="0" err="1">
                <a:solidFill>
                  <a:srgbClr val="FF0000"/>
                </a:solidFill>
              </a:rPr>
              <a:t>كنت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في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الفصل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تناجي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زميلك</a:t>
            </a:r>
            <a:r>
              <a:rPr lang="en-US" sz="3200" b="1" dirty="0">
                <a:solidFill>
                  <a:srgbClr val="FF0000"/>
                </a:solidFill>
              </a:rPr>
              <a:t> و ‏</a:t>
            </a:r>
            <a:r>
              <a:rPr lang="en-US" sz="3200" b="1" dirty="0" err="1">
                <a:solidFill>
                  <a:srgbClr val="FF0000"/>
                </a:solidFill>
              </a:rPr>
              <a:t>وتراجعان</a:t>
            </a:r>
            <a:r>
              <a:rPr lang="en-US" sz="3200" b="1" dirty="0">
                <a:solidFill>
                  <a:srgbClr val="FF0000"/>
                </a:solidFill>
              </a:rPr>
              <a:t>  </a:t>
            </a:r>
            <a:r>
              <a:rPr lang="en-US" sz="3200" b="1" dirty="0" err="1">
                <a:solidFill>
                  <a:srgbClr val="FF0000"/>
                </a:solidFill>
              </a:rPr>
              <a:t>معا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المشروع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الذي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قمتما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بإعداده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58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2107F2A-33C0-4464-BC58-1E152596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6" y="664911"/>
            <a:ext cx="11165242" cy="2666116"/>
          </a:xfrm>
          <a:prstGeom prst="rect">
            <a:avLst/>
          </a:prstGeom>
        </p:spPr>
      </p:pic>
      <p:pic>
        <p:nvPicPr>
          <p:cNvPr id="9" name="صورة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4E303E-54EA-4C71-AC5E-F5CF354C3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68" y="3526974"/>
            <a:ext cx="3225064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A9394C9-204F-4B78-AA9D-AE28DE49BC32}"/>
              </a:ext>
            </a:extLst>
          </p:cNvPr>
          <p:cNvSpPr/>
          <p:nvPr/>
        </p:nvSpPr>
        <p:spPr>
          <a:xfrm>
            <a:off x="2481942" y="574765"/>
            <a:ext cx="8033657" cy="992778"/>
          </a:xfrm>
          <a:prstGeom prst="roundRect">
            <a:avLst/>
          </a:prstGeom>
          <a:solidFill>
            <a:srgbClr val="DD9D6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‏ما الفكرة الرئيسية التي عرضها الحديث الشريف؟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G Sahabah" panose="01000000000000000000" pitchFamily="2" charset="-78"/>
              <a:ea typeface="+mn-ea"/>
              <a:cs typeface="DG Sahabah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346BAE0-8F5B-49E4-82C1-A2A8DD1EF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40" y="3951671"/>
            <a:ext cx="2638793" cy="27626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9FAAD8E-8747-4EA8-BBFF-FA0C1650D3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45" y="3951671"/>
            <a:ext cx="2638793" cy="27626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CD0CF22-1A9B-460F-9E1E-B50E0EB01F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4" y="3951670"/>
            <a:ext cx="2638793" cy="276263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BDDFB38-8090-407F-863A-923F1BBBA2C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2" y="3951670"/>
            <a:ext cx="2638793" cy="2762636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381CEC0-9D27-4E3E-8FF4-2F7498B31209}"/>
              </a:ext>
            </a:extLst>
          </p:cNvPr>
          <p:cNvGrpSpPr/>
          <p:nvPr/>
        </p:nvGrpSpPr>
        <p:grpSpPr>
          <a:xfrm>
            <a:off x="9383963" y="2309487"/>
            <a:ext cx="2011681" cy="1850682"/>
            <a:chOff x="9444445" y="2281271"/>
            <a:chExt cx="2011681" cy="185068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E7609D9-B958-477B-8DBB-7AB50333D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FFD29824-A6C7-4B53-865C-89FB9D56B7C9}"/>
                </a:ext>
              </a:extLst>
            </p:cNvPr>
            <p:cNvSpPr txBox="1"/>
            <p:nvPr/>
          </p:nvSpPr>
          <p:spPr>
            <a:xfrm>
              <a:off x="9617544" y="2808514"/>
              <a:ext cx="14859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الاستعاذة بالله من وسوسة الشيطان الرجيم 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A6CD5AB-3EA7-4514-9495-DC15A3F9D02E}"/>
              </a:ext>
            </a:extLst>
          </p:cNvPr>
          <p:cNvGrpSpPr/>
          <p:nvPr/>
        </p:nvGrpSpPr>
        <p:grpSpPr>
          <a:xfrm>
            <a:off x="6724572" y="2309488"/>
            <a:ext cx="2011681" cy="1799063"/>
            <a:chOff x="9444445" y="2281271"/>
            <a:chExt cx="2011681" cy="179906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FAFDEAA-97C4-4313-9C1B-BAF4D3B9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873607A-0DA4-42DE-8925-3A00344C7472}"/>
                </a:ext>
              </a:extLst>
            </p:cNvPr>
            <p:cNvSpPr txBox="1"/>
            <p:nvPr/>
          </p:nvSpPr>
          <p:spPr>
            <a:xfrm>
              <a:off x="9658582" y="2561093"/>
              <a:ext cx="13716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الابتعاد عما يؤذي مشاعر المسلمين ويحزنهم.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63D88-A07A-4DEB-A3A0-422043A48CBC}"/>
              </a:ext>
            </a:extLst>
          </p:cNvPr>
          <p:cNvGrpSpPr/>
          <p:nvPr/>
        </p:nvGrpSpPr>
        <p:grpSpPr>
          <a:xfrm>
            <a:off x="3879639" y="2252216"/>
            <a:ext cx="2011681" cy="1799063"/>
            <a:chOff x="9444445" y="2281271"/>
            <a:chExt cx="2011681" cy="179906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6F3C6A8-EE7D-4EFC-B924-926F55BC7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8734601-CB99-457A-BDAD-E68366D5C6ED}"/>
                </a:ext>
              </a:extLst>
            </p:cNvPr>
            <p:cNvSpPr txBox="1"/>
            <p:nvPr/>
          </p:nvSpPr>
          <p:spPr>
            <a:xfrm>
              <a:off x="9719359" y="2708307"/>
              <a:ext cx="13716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التحدث بين الأصدقاء الجالسين في مجموعات.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9CA21E4E-87F9-4065-B455-A60E66B0C99C}"/>
              </a:ext>
            </a:extLst>
          </p:cNvPr>
          <p:cNvGrpSpPr/>
          <p:nvPr/>
        </p:nvGrpSpPr>
        <p:grpSpPr>
          <a:xfrm>
            <a:off x="1090245" y="2309488"/>
            <a:ext cx="2011681" cy="1799063"/>
            <a:chOff x="9444445" y="2281271"/>
            <a:chExt cx="2011681" cy="1799063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8F14E868-84DD-49F5-BC7A-94E04515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01E4A6D2-150E-4C89-809E-B5AA15D5B466}"/>
                </a:ext>
              </a:extLst>
            </p:cNvPr>
            <p:cNvSpPr txBox="1"/>
            <p:nvPr/>
          </p:nvSpPr>
          <p:spPr>
            <a:xfrm>
              <a:off x="9731828" y="2808514"/>
              <a:ext cx="1371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‏جميع ما سبق صحيح.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DE5ACE7F-A1C4-4779-A983-2078DE7CC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26" y="3966432"/>
            <a:ext cx="2264749" cy="2966503"/>
          </a:xfrm>
          <a:prstGeom prst="rect">
            <a:avLst/>
          </a:prstGeom>
        </p:spPr>
      </p:pic>
      <p:pic>
        <p:nvPicPr>
          <p:cNvPr id="33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170669E5-2446-409A-B8CA-ADABE3BA7A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76" y="1567543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702A0029-A4F7-48B3-A351-39930FF913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16" y="2294117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1A1C8332-FBED-4C1B-82D3-52F12F83A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3" y="1970143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64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A9394C9-204F-4B78-AA9D-AE28DE49BC32}"/>
              </a:ext>
            </a:extLst>
          </p:cNvPr>
          <p:cNvSpPr/>
          <p:nvPr/>
        </p:nvSpPr>
        <p:spPr>
          <a:xfrm>
            <a:off x="1859280" y="574765"/>
            <a:ext cx="8656319" cy="992778"/>
          </a:xfrm>
          <a:prstGeom prst="roundRect">
            <a:avLst/>
          </a:prstGeom>
          <a:solidFill>
            <a:srgbClr val="DD9D6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‏نهى النبي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صلى الله عليه وسلم </a:t>
            </a: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في الحديث الشريف عن الحديث بين :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G Sahabah" panose="01000000000000000000" pitchFamily="2" charset="-78"/>
              <a:ea typeface="+mn-ea"/>
              <a:cs typeface="DG Sahabah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346BAE0-8F5B-49E4-82C1-A2A8DD1EF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40" y="3951671"/>
            <a:ext cx="2638793" cy="27626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9FAAD8E-8747-4EA8-BBFF-FA0C1650D3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45" y="3951671"/>
            <a:ext cx="2638793" cy="27626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CD0CF22-1A9B-460F-9E1E-B50E0EB01F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4" y="3951670"/>
            <a:ext cx="2638793" cy="276263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BDDFB38-8090-407F-863A-923F1BBBA2C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2" y="3951670"/>
            <a:ext cx="2638793" cy="2762636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381CEC0-9D27-4E3E-8FF4-2F7498B31209}"/>
              </a:ext>
            </a:extLst>
          </p:cNvPr>
          <p:cNvGrpSpPr/>
          <p:nvPr/>
        </p:nvGrpSpPr>
        <p:grpSpPr>
          <a:xfrm>
            <a:off x="9383963" y="2309487"/>
            <a:ext cx="2011681" cy="1799063"/>
            <a:chOff x="9444445" y="2281271"/>
            <a:chExt cx="2011681" cy="179906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E7609D9-B958-477B-8DBB-7AB50333D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FFD29824-A6C7-4B53-865C-89FB9D56B7C9}"/>
                </a:ext>
              </a:extLst>
            </p:cNvPr>
            <p:cNvSpPr txBox="1"/>
            <p:nvPr/>
          </p:nvSpPr>
          <p:spPr>
            <a:xfrm>
              <a:off x="9574784" y="2823504"/>
              <a:ext cx="16186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ثلاثة أو أكثر في موضوع معين</a:t>
              </a:r>
              <a:endParaRPr kumimoji="0" lang="en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A6CD5AB-3EA7-4514-9495-DC15A3F9D02E}"/>
              </a:ext>
            </a:extLst>
          </p:cNvPr>
          <p:cNvGrpSpPr/>
          <p:nvPr/>
        </p:nvGrpSpPr>
        <p:grpSpPr>
          <a:xfrm>
            <a:off x="3951394" y="2339468"/>
            <a:ext cx="2011681" cy="1799063"/>
            <a:chOff x="9444445" y="2281271"/>
            <a:chExt cx="2011681" cy="179906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FAFDEAA-97C4-4313-9C1B-BAF4D3B9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873607A-0DA4-42DE-8925-3A00344C7472}"/>
                </a:ext>
              </a:extLst>
            </p:cNvPr>
            <p:cNvSpPr txBox="1"/>
            <p:nvPr/>
          </p:nvSpPr>
          <p:spPr>
            <a:xfrm>
              <a:off x="9583855" y="2903809"/>
              <a:ext cx="1731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اثنين سراً بحضور شخص ثالث.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63D88-A07A-4DEB-A3A0-422043A48CBC}"/>
              </a:ext>
            </a:extLst>
          </p:cNvPr>
          <p:cNvGrpSpPr/>
          <p:nvPr/>
        </p:nvGrpSpPr>
        <p:grpSpPr>
          <a:xfrm>
            <a:off x="6678332" y="2351498"/>
            <a:ext cx="2079346" cy="1799063"/>
            <a:chOff x="9376780" y="2281271"/>
            <a:chExt cx="2079346" cy="179906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6F3C6A8-EE7D-4EFC-B924-926F55BC7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8734601-CB99-457A-BDAD-E68366D5C6ED}"/>
                </a:ext>
              </a:extLst>
            </p:cNvPr>
            <p:cNvSpPr txBox="1"/>
            <p:nvPr/>
          </p:nvSpPr>
          <p:spPr>
            <a:xfrm>
              <a:off x="9376780" y="2808514"/>
              <a:ext cx="2000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 أربعة أو أكثر في موضوع معين.</a:t>
              </a:r>
              <a:endParaRPr kumimoji="0" lang="en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9CA21E4E-87F9-4065-B455-A60E66B0C99C}"/>
              </a:ext>
            </a:extLst>
          </p:cNvPr>
          <p:cNvGrpSpPr/>
          <p:nvPr/>
        </p:nvGrpSpPr>
        <p:grpSpPr>
          <a:xfrm>
            <a:off x="1090245" y="2309488"/>
            <a:ext cx="2011681" cy="1799063"/>
            <a:chOff x="9444445" y="2281271"/>
            <a:chExt cx="2011681" cy="1799063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8F14E868-84DD-49F5-BC7A-94E04515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01E4A6D2-150E-4C89-809E-B5AA15D5B466}"/>
                </a:ext>
              </a:extLst>
            </p:cNvPr>
            <p:cNvSpPr txBox="1"/>
            <p:nvPr/>
          </p:nvSpPr>
          <p:spPr>
            <a:xfrm>
              <a:off x="9634361" y="2616887"/>
              <a:ext cx="1449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الناس عندما يكونون في جماعة.</a:t>
              </a:r>
              <a:endParaRPr kumimoji="0" lang="en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DE5ACE7F-A1C4-4779-A983-2078DE7CC17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26" y="4060346"/>
            <a:ext cx="2264749" cy="2966503"/>
          </a:xfrm>
          <a:prstGeom prst="rect">
            <a:avLst/>
          </a:prstGeom>
        </p:spPr>
      </p:pic>
      <p:pic>
        <p:nvPicPr>
          <p:cNvPr id="33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170669E5-2446-409A-B8CA-ADABE3BA7A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800" y="2309487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702A0029-A4F7-48B3-A351-39930FF913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37" y="2506633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1A1C8332-FBED-4C1B-82D3-52F12F83A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4" y="2097014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1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4.16667E-7 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A9394C9-204F-4B78-AA9D-AE28DE49BC32}"/>
              </a:ext>
            </a:extLst>
          </p:cNvPr>
          <p:cNvSpPr/>
          <p:nvPr/>
        </p:nvSpPr>
        <p:spPr>
          <a:xfrm>
            <a:off x="2481942" y="574765"/>
            <a:ext cx="8033657" cy="992778"/>
          </a:xfrm>
          <a:prstGeom prst="roundRect">
            <a:avLst/>
          </a:prstGeom>
          <a:solidFill>
            <a:srgbClr val="DD9D6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‏نهى النبي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صلى الله عليه وسلم </a:t>
            </a: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rPr>
              <a:t>عن تناجي رجلين دون الثالث لأسباب ليس منها: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G Sahabah" panose="01000000000000000000" pitchFamily="2" charset="-78"/>
              <a:ea typeface="+mn-ea"/>
              <a:cs typeface="DG Sahabah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346BAE0-8F5B-49E4-82C1-A2A8DD1EF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40" y="3951671"/>
            <a:ext cx="2638793" cy="27626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9FAAD8E-8747-4EA8-BBFF-FA0C1650D3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45" y="3951671"/>
            <a:ext cx="2638793" cy="27626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CD0CF22-1A9B-460F-9E1E-B50E0EB01F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4" y="3951670"/>
            <a:ext cx="2638793" cy="276263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BDDFB38-8090-407F-863A-923F1BBBA2C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2" y="3951670"/>
            <a:ext cx="2638793" cy="2762636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381CEC0-9D27-4E3E-8FF4-2F7498B31209}"/>
              </a:ext>
            </a:extLst>
          </p:cNvPr>
          <p:cNvGrpSpPr/>
          <p:nvPr/>
        </p:nvGrpSpPr>
        <p:grpSpPr>
          <a:xfrm>
            <a:off x="9383963" y="2309487"/>
            <a:ext cx="2011681" cy="1799063"/>
            <a:chOff x="9444445" y="2281271"/>
            <a:chExt cx="2011681" cy="179906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E7609D9-B958-477B-8DBB-7AB50333D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FFD29824-A6C7-4B53-865C-89FB9D56B7C9}"/>
                </a:ext>
              </a:extLst>
            </p:cNvPr>
            <p:cNvSpPr txBox="1"/>
            <p:nvPr/>
          </p:nvSpPr>
          <p:spPr>
            <a:xfrm>
              <a:off x="9640969" y="2689138"/>
              <a:ext cx="16186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‏حزن الشخص الثالث لاختصاص غيره بالمناجاة من دونه.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A6CD5AB-3EA7-4514-9495-DC15A3F9D02E}"/>
              </a:ext>
            </a:extLst>
          </p:cNvPr>
          <p:cNvGrpSpPr/>
          <p:nvPr/>
        </p:nvGrpSpPr>
        <p:grpSpPr>
          <a:xfrm>
            <a:off x="1059365" y="2309488"/>
            <a:ext cx="2025596" cy="1799063"/>
            <a:chOff x="9430530" y="2281271"/>
            <a:chExt cx="2025596" cy="179906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FAFDEAA-97C4-4313-9C1B-BAF4D3B9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873607A-0DA4-42DE-8925-3A00344C7472}"/>
                </a:ext>
              </a:extLst>
            </p:cNvPr>
            <p:cNvSpPr txBox="1"/>
            <p:nvPr/>
          </p:nvSpPr>
          <p:spPr>
            <a:xfrm>
              <a:off x="9430530" y="2654351"/>
              <a:ext cx="17310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 اقتصار موضوعات الحديث المهمة على شخصين لا ثلاثة.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63D88-A07A-4DEB-A3A0-422043A48CBC}"/>
              </a:ext>
            </a:extLst>
          </p:cNvPr>
          <p:cNvGrpSpPr/>
          <p:nvPr/>
        </p:nvGrpSpPr>
        <p:grpSpPr>
          <a:xfrm>
            <a:off x="6678332" y="2351498"/>
            <a:ext cx="2079346" cy="1799063"/>
            <a:chOff x="9376780" y="2281271"/>
            <a:chExt cx="2079346" cy="179906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6F3C6A8-EE7D-4EFC-B924-926F55BC7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8734601-CB99-457A-BDAD-E68366D5C6ED}"/>
                </a:ext>
              </a:extLst>
            </p:cNvPr>
            <p:cNvSpPr txBox="1"/>
            <p:nvPr/>
          </p:nvSpPr>
          <p:spPr>
            <a:xfrm>
              <a:off x="9376780" y="2898454"/>
              <a:ext cx="20000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 اثارة حزن الشخص الثالث لأن الاثنين يتناجيان و يهملانه.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9CA21E4E-87F9-4065-B455-A60E66B0C99C}"/>
              </a:ext>
            </a:extLst>
          </p:cNvPr>
          <p:cNvGrpSpPr/>
          <p:nvPr/>
        </p:nvGrpSpPr>
        <p:grpSpPr>
          <a:xfrm>
            <a:off x="3728513" y="2309488"/>
            <a:ext cx="2011681" cy="1799063"/>
            <a:chOff x="9444445" y="2281271"/>
            <a:chExt cx="2011681" cy="1799063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8F14E868-84DD-49F5-BC7A-94E04515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3053" r="16237" b="5310"/>
            <a:stretch/>
          </p:blipFill>
          <p:spPr>
            <a:xfrm rot="16200000" flipH="1">
              <a:off x="9550754" y="2174962"/>
              <a:ext cx="1799063" cy="2011681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01E4A6D2-150E-4C89-809E-B5AA15D5B466}"/>
                </a:ext>
              </a:extLst>
            </p:cNvPr>
            <p:cNvSpPr txBox="1"/>
            <p:nvPr/>
          </p:nvSpPr>
          <p:spPr>
            <a:xfrm>
              <a:off x="9548952" y="2720810"/>
              <a:ext cx="15838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G Sahabah" panose="01000000000000000000" pitchFamily="2" charset="-78"/>
                  <a:ea typeface="+mn-ea"/>
                  <a:cs typeface="DG Sahabah" panose="01000000000000000000" pitchFamily="2" charset="-78"/>
                </a:rPr>
                <a:t>إدخال الوسواس إلى قلب من لم يشركه الاثنان في الحديث</a:t>
              </a:r>
              <a:endParaRPr kumimoji="0" lang="en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Sahabah" panose="01000000000000000000" pitchFamily="2" charset="-78"/>
                <a:ea typeface="+mn-ea"/>
                <a:cs typeface="DG Sahabah" panose="01000000000000000000" pitchFamily="2" charset="-78"/>
              </a:endParaRPr>
            </a:p>
          </p:txBody>
        </p: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DE5ACE7F-A1C4-4779-A983-2078DE7CC17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3" y="4060345"/>
            <a:ext cx="2264749" cy="2966503"/>
          </a:xfrm>
          <a:prstGeom prst="rect">
            <a:avLst/>
          </a:prstGeom>
        </p:spPr>
      </p:pic>
      <p:pic>
        <p:nvPicPr>
          <p:cNvPr id="33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170669E5-2446-409A-B8CA-ADABE3BA7A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125" y="2441713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702A0029-A4F7-48B3-A351-39930FF913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92" y="2410804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متحركة" descr="Download Gif Stars Transparent Background | PNG &amp; GIF BASE">
            <a:extLst>
              <a:ext uri="{FF2B5EF4-FFF2-40B4-BE49-F238E27FC236}">
                <a16:creationId xmlns:a16="http://schemas.microsoft.com/office/drawing/2014/main" id="{1A1C8332-FBED-4C1B-82D3-52F12F83A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39" y="2351498"/>
            <a:ext cx="1618632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40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percussive_hit_tone_tap_negative_error_005_405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tone_harp_warm_positive_correct_win_001_50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BB900-A7E5-4538-A358-D42F780C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56" y="947896"/>
            <a:ext cx="9178887" cy="4962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405A61-BE91-4B63-B829-26D019C08E44}"/>
              </a:ext>
            </a:extLst>
          </p:cNvPr>
          <p:cNvSpPr txBox="1"/>
          <p:nvPr/>
        </p:nvSpPr>
        <p:spPr>
          <a:xfrm>
            <a:off x="1053333" y="1708094"/>
            <a:ext cx="9123444" cy="292387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en-US" sz="2000" b="1" dirty="0" err="1">
                <a:solidFill>
                  <a:srgbClr val="0070C0"/>
                </a:solidFill>
              </a:rPr>
              <a:t>إذا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قرأت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سيرة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الرسول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صلى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الله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عليه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وسلم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فستجد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فيها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الكثير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من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المواقف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التي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تدل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على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مراعاته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لمشاعر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الآخرين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وستعرف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انه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كان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مثالا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حياً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يحتذى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في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أخلاقه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الحسنة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وافعاله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الكريمة</a:t>
            </a:r>
            <a:r>
              <a:rPr lang="en-US" sz="2000" b="1" dirty="0">
                <a:solidFill>
                  <a:srgbClr val="0070C0"/>
                </a:solidFill>
              </a:rPr>
              <a:t>.</a:t>
            </a:r>
          </a:p>
          <a:p>
            <a:pPr algn="r" rtl="1"/>
            <a:endParaRPr lang="ar-AE" sz="3600" b="1" dirty="0">
              <a:solidFill>
                <a:srgbClr val="FF0000"/>
              </a:solidFill>
            </a:endParaRPr>
          </a:p>
          <a:p>
            <a:pPr algn="r" rtl="1"/>
            <a:r>
              <a:rPr lang="en-US" sz="3600" b="1" dirty="0" err="1">
                <a:solidFill>
                  <a:srgbClr val="FF0000"/>
                </a:solidFill>
              </a:rPr>
              <a:t>ابحث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واقرأ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  <a:p>
            <a:pPr algn="r" rtl="1"/>
            <a:r>
              <a:rPr lang="en-US" sz="3600" b="1" dirty="0" err="1"/>
              <a:t>قصته</a:t>
            </a:r>
            <a:r>
              <a:rPr lang="en-US" sz="3600" b="1" dirty="0"/>
              <a:t> </a:t>
            </a:r>
            <a:r>
              <a:rPr lang="en-US" sz="3600" b="1" dirty="0" err="1"/>
              <a:t>عندما</a:t>
            </a:r>
            <a:r>
              <a:rPr lang="en-US" sz="3600" b="1" dirty="0"/>
              <a:t> </a:t>
            </a:r>
            <a:r>
              <a:rPr lang="en-US" sz="3600" b="1" dirty="0" err="1"/>
              <a:t>أطال</a:t>
            </a:r>
            <a:r>
              <a:rPr lang="en-US" sz="3600" b="1" dirty="0"/>
              <a:t> </a:t>
            </a:r>
            <a:r>
              <a:rPr lang="en-US" sz="3600" b="1" dirty="0" err="1"/>
              <a:t>السجود</a:t>
            </a:r>
            <a:r>
              <a:rPr lang="en-US" sz="3600" b="1" dirty="0"/>
              <a:t> </a:t>
            </a:r>
            <a:r>
              <a:rPr lang="en-US" sz="3600" b="1" dirty="0" err="1"/>
              <a:t>وهو</a:t>
            </a:r>
            <a:r>
              <a:rPr lang="en-US" sz="3600" b="1" dirty="0"/>
              <a:t> </a:t>
            </a:r>
            <a:r>
              <a:rPr lang="en-US" sz="3600" b="1" dirty="0" err="1"/>
              <a:t>يصلي</a:t>
            </a:r>
            <a:r>
              <a:rPr lang="en-US" sz="3600" b="1" dirty="0"/>
              <a:t> </a:t>
            </a:r>
            <a:r>
              <a:rPr lang="en-US" sz="3600" b="1" dirty="0" err="1"/>
              <a:t>من</a:t>
            </a:r>
            <a:r>
              <a:rPr lang="en-US" sz="3600" b="1" dirty="0"/>
              <a:t> </a:t>
            </a:r>
            <a:r>
              <a:rPr lang="en-US" sz="3600" b="1" dirty="0" err="1"/>
              <a:t>أجل</a:t>
            </a:r>
            <a:r>
              <a:rPr lang="en-US" sz="3600" b="1" dirty="0"/>
              <a:t> </a:t>
            </a:r>
            <a:r>
              <a:rPr lang="en-US" sz="3600" b="1" dirty="0" err="1"/>
              <a:t>حفيدة</a:t>
            </a:r>
            <a:endParaRPr lang="en-US" sz="3600" b="1" dirty="0"/>
          </a:p>
          <a:p>
            <a:pPr algn="r" rtl="1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120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" y="2364628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8A95B-727F-45B0-850B-8EB20388CE6B}"/>
              </a:ext>
            </a:extLst>
          </p:cNvPr>
          <p:cNvSpPr txBox="1"/>
          <p:nvPr/>
        </p:nvSpPr>
        <p:spPr>
          <a:xfrm>
            <a:off x="8903471" y="568452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C0739-0A55-40F3-BBC8-D90B3AA37BCE}"/>
              </a:ext>
            </a:extLst>
          </p:cNvPr>
          <p:cNvSpPr txBox="1"/>
          <p:nvPr/>
        </p:nvSpPr>
        <p:spPr>
          <a:xfrm>
            <a:off x="4961029" y="56845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E94B67-8895-4F4C-A703-A962C94B0595}"/>
              </a:ext>
            </a:extLst>
          </p:cNvPr>
          <p:cNvSpPr txBox="1"/>
          <p:nvPr/>
        </p:nvSpPr>
        <p:spPr>
          <a:xfrm>
            <a:off x="1545244" y="568451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CE4C7C-6620-4D18-B1D0-1C1497F73489}"/>
              </a:ext>
            </a:extLst>
          </p:cNvPr>
          <p:cNvSpPr/>
          <p:nvPr/>
        </p:nvSpPr>
        <p:spPr>
          <a:xfrm>
            <a:off x="4285940" y="629179"/>
            <a:ext cx="2913564" cy="95410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التقييم الذاتي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573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91C11-65DB-4D12-A348-E2BD7C82FB3A}"/>
              </a:ext>
            </a:extLst>
          </p:cNvPr>
          <p:cNvSpPr txBox="1"/>
          <p:nvPr/>
        </p:nvSpPr>
        <p:spPr>
          <a:xfrm>
            <a:off x="1417320" y="780288"/>
            <a:ext cx="24536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400" b="1"/>
              <a:t>رسالة صباحية</a:t>
            </a:r>
            <a:endParaRPr lang="en-US" sz="4400" b="1" dirty="0"/>
          </a:p>
        </p:txBody>
      </p:sp>
      <p:pic>
        <p:nvPicPr>
          <p:cNvPr id="4" name="صباح الخير">
            <a:hlinkClick r:id="" action="ppaction://media"/>
            <a:extLst>
              <a:ext uri="{FF2B5EF4-FFF2-40B4-BE49-F238E27FC236}">
                <a16:creationId xmlns:a16="http://schemas.microsoft.com/office/drawing/2014/main" id="{FFD11DFF-C274-4C47-AC2B-B347C1F21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3520" y="398038"/>
            <a:ext cx="5955119" cy="6061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AC2AD-61E6-4C66-9C06-D22DD7E98E50}"/>
              </a:ext>
            </a:extLst>
          </p:cNvPr>
          <p:cNvSpPr txBox="1"/>
          <p:nvPr/>
        </p:nvSpPr>
        <p:spPr>
          <a:xfrm>
            <a:off x="-1508760" y="2736502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800" b="1" dirty="0" err="1"/>
              <a:t>يارب</a:t>
            </a:r>
            <a:r>
              <a:rPr lang="en-US" sz="2800" b="1" dirty="0"/>
              <a:t> </a:t>
            </a:r>
            <a:r>
              <a:rPr lang="en-US" sz="2800" b="1" dirty="0" err="1"/>
              <a:t>أنت</a:t>
            </a:r>
            <a:r>
              <a:rPr lang="en-US" sz="2800" b="1" dirty="0"/>
              <a:t> </a:t>
            </a:r>
            <a:r>
              <a:rPr lang="en-US" sz="2800" b="1" dirty="0" err="1"/>
              <a:t>السلام</a:t>
            </a:r>
            <a:r>
              <a:rPr lang="en-US" sz="2800" b="1" dirty="0"/>
              <a:t> </a:t>
            </a:r>
            <a:r>
              <a:rPr lang="en-US" sz="2800" b="1" dirty="0" err="1"/>
              <a:t>ومنك</a:t>
            </a:r>
            <a:r>
              <a:rPr lang="en-US" sz="2800" b="1" dirty="0"/>
              <a:t> </a:t>
            </a:r>
            <a:r>
              <a:rPr lang="en-US" sz="2800" b="1" dirty="0" err="1"/>
              <a:t>السلام</a:t>
            </a:r>
            <a:r>
              <a:rPr lang="en-US" sz="2800" b="1" dirty="0"/>
              <a:t> </a:t>
            </a:r>
          </a:p>
          <a:p>
            <a:pPr algn="r" rtl="1"/>
            <a:r>
              <a:rPr lang="en-US" sz="2800" b="1" dirty="0" err="1"/>
              <a:t>سلِّم</a:t>
            </a:r>
            <a:r>
              <a:rPr lang="en-US" sz="2800" b="1" dirty="0"/>
              <a:t> </a:t>
            </a:r>
            <a:r>
              <a:rPr lang="en-US" sz="2800" b="1" dirty="0" err="1"/>
              <a:t>قلوبنا</a:t>
            </a:r>
            <a:r>
              <a:rPr lang="en-US" sz="2800" b="1" dirty="0"/>
              <a:t> </a:t>
            </a:r>
            <a:r>
              <a:rPr lang="en-US" sz="2800" b="1" dirty="0" err="1"/>
              <a:t>من</a:t>
            </a:r>
            <a:r>
              <a:rPr lang="en-US" sz="2800" b="1" dirty="0"/>
              <a:t> </a:t>
            </a:r>
            <a:r>
              <a:rPr lang="en-US" sz="2800" b="1" dirty="0" err="1"/>
              <a:t>أذى</a:t>
            </a:r>
            <a:r>
              <a:rPr lang="en-US" sz="2800" b="1" dirty="0"/>
              <a:t> </a:t>
            </a:r>
            <a:r>
              <a:rPr lang="en-US" sz="2800" b="1" dirty="0" err="1"/>
              <a:t>الدُّنيا</a:t>
            </a:r>
            <a:r>
              <a:rPr lang="en-US" sz="2800" b="1" dirty="0"/>
              <a:t> </a:t>
            </a:r>
            <a:r>
              <a:rPr lang="en-US" sz="2800" b="1" dirty="0" err="1"/>
              <a:t>وحزن</a:t>
            </a:r>
            <a:r>
              <a:rPr lang="en-US" sz="2800" b="1" dirty="0"/>
              <a:t> </a:t>
            </a:r>
            <a:r>
              <a:rPr lang="en-US" sz="2800" b="1" dirty="0" err="1"/>
              <a:t>الأيّام</a:t>
            </a:r>
            <a:endParaRPr lang="en-US" sz="2800" b="1" dirty="0"/>
          </a:p>
          <a:p>
            <a:pPr algn="r" rtl="1"/>
            <a:r>
              <a:rPr lang="en-US" sz="2800" b="1" dirty="0" err="1"/>
              <a:t>صباح</a:t>
            </a:r>
            <a:r>
              <a:rPr lang="en-US" sz="2800" b="1" dirty="0"/>
              <a:t> </a:t>
            </a:r>
            <a:r>
              <a:rPr lang="en-US" sz="2800" b="1" dirty="0" err="1"/>
              <a:t>الخير</a:t>
            </a:r>
            <a:r>
              <a:rPr lang="en-US" sz="2800" b="1" dirty="0"/>
              <a:t> 💕</a:t>
            </a:r>
          </a:p>
        </p:txBody>
      </p:sp>
    </p:spTree>
    <p:extLst>
      <p:ext uri="{BB962C8B-B14F-4D97-AF65-F5344CB8AC3E}">
        <p14:creationId xmlns:p14="http://schemas.microsoft.com/office/powerpoint/2010/main" val="3370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1B93-8AE9-4892-8EEB-528D554F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325438"/>
            <a:ext cx="7886700" cy="1325562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AE" sz="7200" b="1" dirty="0"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قواعد التعليم عن بعد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A57014D-A5C0-4C86-B94A-8D6C30881E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75" y="1865312"/>
          <a:ext cx="11690252" cy="4667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2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2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36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جهز أدواتك 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عدم مقاطعة الحصة بأي شكل 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التفاعل الإيجابي 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dirty="0">
                          <a:cs typeface="(AH) Manal Black" pitchFamily="2" charset="-78"/>
                        </a:rPr>
                        <a:t>الالتزام بالوقت المحدد للحصة</a:t>
                      </a:r>
                      <a:endParaRPr lang="en-US" sz="2400" dirty="0"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625">
                <a:tc>
                  <a:txBody>
                    <a:bodyPr/>
                    <a:lstStyle/>
                    <a:p>
                      <a:pPr algn="ctr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أغلق الصوت وأنتظر </a:t>
                      </a:r>
                      <a:r>
                        <a:rPr lang="ar-A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دورك للإجابة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عدم تصوير الشاشة أثناء الشرح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الجلسة الصحيحة 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اتباع تعليمات المعلمة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8583" marR="685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84" name="Picture 6">
            <a:extLst>
              <a:ext uri="{FF2B5EF4-FFF2-40B4-BE49-F238E27FC236}">
                <a16:creationId xmlns:a16="http://schemas.microsoft.com/office/drawing/2014/main" id="{67006FBD-6258-4020-839B-41A470F20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08" y="2420938"/>
            <a:ext cx="21629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7">
            <a:extLst>
              <a:ext uri="{FF2B5EF4-FFF2-40B4-BE49-F238E27FC236}">
                <a16:creationId xmlns:a16="http://schemas.microsoft.com/office/drawing/2014/main" id="{BB22D44E-445F-4246-926B-CAC45317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20940"/>
            <a:ext cx="2369215" cy="162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8">
            <a:extLst>
              <a:ext uri="{FF2B5EF4-FFF2-40B4-BE49-F238E27FC236}">
                <a16:creationId xmlns:a16="http://schemas.microsoft.com/office/drawing/2014/main" id="{6A6ACC45-20CC-4AC1-80D2-440891F85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86" y="2250833"/>
            <a:ext cx="2268965" cy="181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9">
            <a:extLst>
              <a:ext uri="{FF2B5EF4-FFF2-40B4-BE49-F238E27FC236}">
                <a16:creationId xmlns:a16="http://schemas.microsoft.com/office/drawing/2014/main" id="{A49BB769-F5DC-4E7E-88DB-04F4ED9D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28" y="4738884"/>
            <a:ext cx="1817557" cy="17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10">
            <a:extLst>
              <a:ext uri="{FF2B5EF4-FFF2-40B4-BE49-F238E27FC236}">
                <a16:creationId xmlns:a16="http://schemas.microsoft.com/office/drawing/2014/main" id="{67D7C5A3-F3E9-4D52-99AF-2F570C52B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85" y="4997277"/>
            <a:ext cx="2262507" cy="14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11">
            <a:extLst>
              <a:ext uri="{FF2B5EF4-FFF2-40B4-BE49-F238E27FC236}">
                <a16:creationId xmlns:a16="http://schemas.microsoft.com/office/drawing/2014/main" id="{2CEEBE54-95B2-4DAE-A509-F0D05B27C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32" y="5089529"/>
            <a:ext cx="2601555" cy="12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7C4127-D581-4CEC-BC84-76EFA122F964}"/>
              </a:ext>
            </a:extLst>
          </p:cNvPr>
          <p:cNvSpPr/>
          <p:nvPr/>
        </p:nvSpPr>
        <p:spPr>
          <a:xfrm>
            <a:off x="8400571" y="3353958"/>
            <a:ext cx="5517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7579A-9487-4539-82AC-D8AB987C088D}"/>
              </a:ext>
            </a:extLst>
          </p:cNvPr>
          <p:cNvSpPr/>
          <p:nvPr/>
        </p:nvSpPr>
        <p:spPr>
          <a:xfrm>
            <a:off x="5548616" y="3400182"/>
            <a:ext cx="551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3C354-740C-46BF-A79D-CA8CA1DFA541}"/>
              </a:ext>
            </a:extLst>
          </p:cNvPr>
          <p:cNvSpPr/>
          <p:nvPr/>
        </p:nvSpPr>
        <p:spPr>
          <a:xfrm>
            <a:off x="11384390" y="3383558"/>
            <a:ext cx="551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E70769-0660-4A3E-B9AE-BEA33A75DCD2}"/>
              </a:ext>
            </a:extLst>
          </p:cNvPr>
          <p:cNvSpPr/>
          <p:nvPr/>
        </p:nvSpPr>
        <p:spPr>
          <a:xfrm>
            <a:off x="5616340" y="5734542"/>
            <a:ext cx="551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EB45E-2E5E-47D1-9DD5-0F4303ED6BF8}"/>
              </a:ext>
            </a:extLst>
          </p:cNvPr>
          <p:cNvSpPr/>
          <p:nvPr/>
        </p:nvSpPr>
        <p:spPr>
          <a:xfrm>
            <a:off x="11384390" y="5734542"/>
            <a:ext cx="551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61A656-0F61-48AA-92B6-0D9503B3EF18}"/>
              </a:ext>
            </a:extLst>
          </p:cNvPr>
          <p:cNvSpPr/>
          <p:nvPr/>
        </p:nvSpPr>
        <p:spPr>
          <a:xfrm>
            <a:off x="8400571" y="5704480"/>
            <a:ext cx="5517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6</a:t>
            </a:r>
          </a:p>
        </p:txBody>
      </p:sp>
      <p:pic>
        <p:nvPicPr>
          <p:cNvPr id="11296" name="Picture 19" descr="A picture containing sitting, table, holding, game&#10;&#10;Description automatically generated">
            <a:extLst>
              <a:ext uri="{FF2B5EF4-FFF2-40B4-BE49-F238E27FC236}">
                <a16:creationId xmlns:a16="http://schemas.microsoft.com/office/drawing/2014/main" id="{D6A9BED7-157D-4637-A8CA-653CB61FD8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1" y="2139949"/>
            <a:ext cx="2300101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363F38-3A84-4FCA-A361-69C9D7C01047}"/>
              </a:ext>
            </a:extLst>
          </p:cNvPr>
          <p:cNvSpPr/>
          <p:nvPr/>
        </p:nvSpPr>
        <p:spPr>
          <a:xfrm>
            <a:off x="2682806" y="3400182"/>
            <a:ext cx="551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D0944-AD45-4C7D-9806-DD5DDE39E208}"/>
              </a:ext>
            </a:extLst>
          </p:cNvPr>
          <p:cNvSpPr/>
          <p:nvPr/>
        </p:nvSpPr>
        <p:spPr>
          <a:xfrm>
            <a:off x="2698850" y="5712299"/>
            <a:ext cx="40179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8</a:t>
            </a:r>
          </a:p>
        </p:txBody>
      </p:sp>
      <p:pic>
        <p:nvPicPr>
          <p:cNvPr id="11299" name="Picture 22">
            <a:extLst>
              <a:ext uri="{FF2B5EF4-FFF2-40B4-BE49-F238E27FC236}">
                <a16:creationId xmlns:a16="http://schemas.microsoft.com/office/drawing/2014/main" id="{1495760C-9786-4871-9BFB-4A12841776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3" y="5082536"/>
            <a:ext cx="2204504" cy="125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F15AF3-7106-44AA-A0CC-872A6DC6793C}"/>
              </a:ext>
            </a:extLst>
          </p:cNvPr>
          <p:cNvSpPr txBox="1"/>
          <p:nvPr/>
        </p:nvSpPr>
        <p:spPr>
          <a:xfrm>
            <a:off x="2118360" y="1202173"/>
            <a:ext cx="739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000" b="1" dirty="0"/>
              <a:t>‏</a:t>
            </a:r>
            <a:r>
              <a:rPr lang="en-US" sz="2000" b="1" dirty="0" err="1"/>
              <a:t>كيف</a:t>
            </a:r>
            <a:r>
              <a:rPr lang="en-US" sz="2000" b="1" dirty="0"/>
              <a:t> </a:t>
            </a:r>
            <a:r>
              <a:rPr lang="en-US" sz="2000" b="1" dirty="0" err="1"/>
              <a:t>تتصرف</a:t>
            </a:r>
            <a:r>
              <a:rPr lang="en-US" sz="2000" b="1" dirty="0"/>
              <a:t> </a:t>
            </a:r>
            <a:r>
              <a:rPr lang="en-US" sz="2000" b="1" dirty="0" err="1"/>
              <a:t>لو</a:t>
            </a:r>
            <a:r>
              <a:rPr lang="en-US" sz="2000" b="1" dirty="0"/>
              <a:t> </a:t>
            </a:r>
            <a:r>
              <a:rPr lang="en-US" sz="2000" b="1" dirty="0" err="1"/>
              <a:t>أردت</a:t>
            </a:r>
            <a:r>
              <a:rPr lang="en-US" sz="2000" b="1" dirty="0"/>
              <a:t> </a:t>
            </a:r>
            <a:r>
              <a:rPr lang="en-US" sz="2000" b="1" dirty="0" err="1"/>
              <a:t>أن</a:t>
            </a:r>
            <a:r>
              <a:rPr lang="en-US" sz="2000" b="1" dirty="0"/>
              <a:t> </a:t>
            </a:r>
            <a:r>
              <a:rPr lang="en-US" sz="2000" b="1" dirty="0" err="1"/>
              <a:t>تتحدث</a:t>
            </a:r>
            <a:r>
              <a:rPr lang="en-US" sz="2000" b="1" dirty="0"/>
              <a:t> </a:t>
            </a:r>
            <a:r>
              <a:rPr lang="en-US" sz="2000" b="1" dirty="0" err="1"/>
              <a:t>في</a:t>
            </a:r>
            <a:r>
              <a:rPr lang="en-US" sz="2000" b="1" dirty="0"/>
              <a:t> </a:t>
            </a:r>
            <a:r>
              <a:rPr lang="en-US" sz="2000" b="1" dirty="0" err="1"/>
              <a:t>أمر</a:t>
            </a:r>
            <a:r>
              <a:rPr lang="en-US" sz="2000" b="1" dirty="0"/>
              <a:t> </a:t>
            </a:r>
            <a:r>
              <a:rPr lang="en-US" sz="2000" b="1" dirty="0" err="1"/>
              <a:t>خاص</a:t>
            </a:r>
            <a:r>
              <a:rPr lang="en-US" sz="2000" b="1" dirty="0"/>
              <a:t> </a:t>
            </a:r>
            <a:r>
              <a:rPr lang="en-US" sz="2000" b="1" dirty="0" err="1"/>
              <a:t>مع</a:t>
            </a:r>
            <a:r>
              <a:rPr lang="en-US" sz="2000" b="1" dirty="0"/>
              <a:t> </a:t>
            </a:r>
            <a:r>
              <a:rPr lang="en-US" sz="2000" b="1" dirty="0" err="1"/>
              <a:t>صديقك</a:t>
            </a:r>
            <a:r>
              <a:rPr lang="en-US" sz="2000" b="1" dirty="0"/>
              <a:t> </a:t>
            </a:r>
            <a:r>
              <a:rPr lang="en-US" sz="2000" b="1" dirty="0" err="1"/>
              <a:t>وأنتما</a:t>
            </a:r>
            <a:r>
              <a:rPr lang="en-US" sz="2000" b="1" dirty="0"/>
              <a:t> </a:t>
            </a:r>
            <a:r>
              <a:rPr lang="en-US" sz="2000" b="1" dirty="0" err="1"/>
              <a:t>بين</a:t>
            </a:r>
            <a:r>
              <a:rPr lang="en-US" sz="2000" b="1" dirty="0"/>
              <a:t> </a:t>
            </a:r>
            <a:r>
              <a:rPr lang="en-US" sz="2000" b="1" dirty="0" err="1"/>
              <a:t>جماعة</a:t>
            </a:r>
            <a:r>
              <a:rPr lang="en-US" sz="2000" b="1" dirty="0"/>
              <a:t> </a:t>
            </a:r>
            <a:r>
              <a:rPr lang="en-US" sz="2000" b="1" dirty="0" err="1"/>
              <a:t>من</a:t>
            </a:r>
            <a:r>
              <a:rPr lang="en-US" sz="2000" b="1" dirty="0"/>
              <a:t> </a:t>
            </a:r>
            <a:r>
              <a:rPr lang="en-US" sz="2000" b="1" dirty="0" err="1"/>
              <a:t>الناس</a:t>
            </a:r>
            <a:r>
              <a:rPr lang="en-US" sz="2000" b="1" dirty="0"/>
              <a:t>‏ ؟ 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7C3EF-89F3-45BA-943A-99D0C8B11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0" t="15510" r="12750" b="11778"/>
          <a:stretch/>
        </p:blipFill>
        <p:spPr>
          <a:xfrm>
            <a:off x="1272540" y="1602283"/>
            <a:ext cx="9083040" cy="4986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493F5-1878-4F2C-9145-5BFE18BE4028}"/>
              </a:ext>
            </a:extLst>
          </p:cNvPr>
          <p:cNvSpPr txBox="1"/>
          <p:nvPr/>
        </p:nvSpPr>
        <p:spPr>
          <a:xfrm>
            <a:off x="3059688" y="269111"/>
            <a:ext cx="5835133" cy="592726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ar-AE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حديث شريف لا يتناجى رجلان دون الآخر.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8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48131AD-D186-4A96-912C-AF0052FA3053}"/>
              </a:ext>
            </a:extLst>
          </p:cNvPr>
          <p:cNvSpPr txBox="1"/>
          <p:nvPr/>
        </p:nvSpPr>
        <p:spPr>
          <a:xfrm>
            <a:off x="431565" y="238471"/>
            <a:ext cx="3523156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1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أتــعــــلم مـــن هــــذا الـــدرس أن :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4EA99-A0D0-4E3A-A8DE-825B40F7B058}"/>
              </a:ext>
            </a:extLst>
          </p:cNvPr>
          <p:cNvSpPr txBox="1"/>
          <p:nvPr/>
        </p:nvSpPr>
        <p:spPr>
          <a:xfrm>
            <a:off x="10341294" y="154823"/>
            <a:ext cx="168133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الوحدة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الربعة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E547C7-5E9E-4808-838F-1145ED225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2" r="12742"/>
          <a:stretch/>
        </p:blipFill>
        <p:spPr>
          <a:xfrm>
            <a:off x="1585687" y="867519"/>
            <a:ext cx="9144000" cy="5725006"/>
          </a:xfrm>
          <a:prstGeom prst="rect">
            <a:avLst/>
          </a:prstGeom>
        </p:spPr>
      </p:pic>
      <p:sp>
        <p:nvSpPr>
          <p:cNvPr id="16" name="مستطيل 1">
            <a:extLst>
              <a:ext uri="{FF2B5EF4-FFF2-40B4-BE49-F238E27FC236}">
                <a16:creationId xmlns:a16="http://schemas.microsoft.com/office/drawing/2014/main" id="{56B7B108-F3D7-4E1B-B249-8790DDDB6C88}"/>
              </a:ext>
            </a:extLst>
          </p:cNvPr>
          <p:cNvSpPr/>
          <p:nvPr/>
        </p:nvSpPr>
        <p:spPr>
          <a:xfrm>
            <a:off x="8953923" y="4438481"/>
            <a:ext cx="1696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ar-BH" sz="24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يحدد الطالب الفكرة الرئيسة التي يعرضها الحديث الشريف. ‏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مستطيل 6">
            <a:extLst>
              <a:ext uri="{FF2B5EF4-FFF2-40B4-BE49-F238E27FC236}">
                <a16:creationId xmlns:a16="http://schemas.microsoft.com/office/drawing/2014/main" id="{B177DE8A-D363-4B1F-9A19-3A6980D4A4B1}"/>
              </a:ext>
            </a:extLst>
          </p:cNvPr>
          <p:cNvSpPr/>
          <p:nvPr/>
        </p:nvSpPr>
        <p:spPr>
          <a:xfrm>
            <a:off x="7007459" y="4438481"/>
            <a:ext cx="16960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ar-BH" sz="2400" b="1" dirty="0">
                <a:solidFill>
                  <a:srgbClr val="D6009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يستنتج الطالب سبب نهي النبي صلى الله عليه وسلم عن تناجي رجلين دون الثالث. ‏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8" name="مستطيل 7">
            <a:extLst>
              <a:ext uri="{FF2B5EF4-FFF2-40B4-BE49-F238E27FC236}">
                <a16:creationId xmlns:a16="http://schemas.microsoft.com/office/drawing/2014/main" id="{6C728275-3C36-41A2-AAD8-DAB462E9494C}"/>
              </a:ext>
            </a:extLst>
          </p:cNvPr>
          <p:cNvSpPr/>
          <p:nvPr/>
        </p:nvSpPr>
        <p:spPr>
          <a:xfrm>
            <a:off x="5222089" y="4486134"/>
            <a:ext cx="16813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1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يبين الطالب الآثار الإيجابية التي تعود على الفرد والمجتمع عندما يطبق الجميع إرشادات الحديث الشريف.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9" name="مستطيل 8">
            <a:extLst>
              <a:ext uri="{FF2B5EF4-FFF2-40B4-BE49-F238E27FC236}">
                <a16:creationId xmlns:a16="http://schemas.microsoft.com/office/drawing/2014/main" id="{0582194F-2C29-48A9-9D4B-ED88E58C96C3}"/>
              </a:ext>
            </a:extLst>
          </p:cNvPr>
          <p:cNvSpPr/>
          <p:nvPr/>
        </p:nvSpPr>
        <p:spPr>
          <a:xfrm>
            <a:off x="1626810" y="4684702"/>
            <a:ext cx="16813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ar-BH" sz="2800" b="1" dirty="0">
                <a:solidFill>
                  <a:srgbClr val="0000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يشرح الحديث الشريف شرحاً بسيطًا بلغته.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0" name="مستطيل 9">
            <a:extLst>
              <a:ext uri="{FF2B5EF4-FFF2-40B4-BE49-F238E27FC236}">
                <a16:creationId xmlns:a16="http://schemas.microsoft.com/office/drawing/2014/main" id="{70F8A737-F241-4A42-9D54-5E3B7D7F6334}"/>
              </a:ext>
            </a:extLst>
          </p:cNvPr>
          <p:cNvSpPr/>
          <p:nvPr/>
        </p:nvSpPr>
        <p:spPr>
          <a:xfrm>
            <a:off x="3459084" y="4726561"/>
            <a:ext cx="16344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ar-AE" sz="2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‏أن يوضح الطالب حكم التناجي في المواقف المختلفة.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B62013-F763-4F16-83D6-1AA7F50D1829}"/>
              </a:ext>
            </a:extLst>
          </p:cNvPr>
          <p:cNvSpPr/>
          <p:nvPr/>
        </p:nvSpPr>
        <p:spPr>
          <a:xfrm>
            <a:off x="3954721" y="3073775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2029F4-131B-4364-9FB0-1FD98854C4F1}"/>
              </a:ext>
            </a:extLst>
          </p:cNvPr>
          <p:cNvSpPr/>
          <p:nvPr/>
        </p:nvSpPr>
        <p:spPr>
          <a:xfrm>
            <a:off x="9545091" y="3121402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C92B40-5261-4C21-863E-1DCB45B86CA1}"/>
              </a:ext>
            </a:extLst>
          </p:cNvPr>
          <p:cNvSpPr/>
          <p:nvPr/>
        </p:nvSpPr>
        <p:spPr>
          <a:xfrm>
            <a:off x="7553731" y="30832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3663C2-5F10-427F-ACB0-7EC09213F4DA}"/>
              </a:ext>
            </a:extLst>
          </p:cNvPr>
          <p:cNvSpPr/>
          <p:nvPr/>
        </p:nvSpPr>
        <p:spPr>
          <a:xfrm>
            <a:off x="5729865" y="30832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9F7B4D-3877-4C6F-B873-77524A5F3C4C}"/>
              </a:ext>
            </a:extLst>
          </p:cNvPr>
          <p:cNvSpPr/>
          <p:nvPr/>
        </p:nvSpPr>
        <p:spPr>
          <a:xfrm>
            <a:off x="2179577" y="306681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DB7C86-0826-4CFA-8271-D6C628E5F7D8}"/>
                  </a:ext>
                </a:extLst>
              </p14:cNvPr>
              <p14:cNvContentPartPr/>
              <p14:nvPr/>
            </p14:nvContentPartPr>
            <p14:xfrm>
              <a:off x="9628811" y="520873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DB7C86-0826-4CFA-8271-D6C628E5F7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19811" y="519973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47E020A-20F3-4282-B313-928295A45415}"/>
              </a:ext>
            </a:extLst>
          </p:cNvPr>
          <p:cNvSpPr txBox="1"/>
          <p:nvPr/>
        </p:nvSpPr>
        <p:spPr>
          <a:xfrm>
            <a:off x="4360180" y="111195"/>
            <a:ext cx="5835133" cy="592726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ar-AE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حديث شريف لا يتناجى رجلان دون الآخر.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3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E1755F-24C9-4EC0-83C8-D4687D58D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07" y="1007862"/>
            <a:ext cx="2786113" cy="10120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6923A-FD49-4698-8028-A7E548738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906" b="17364"/>
          <a:stretch/>
        </p:blipFill>
        <p:spPr>
          <a:xfrm>
            <a:off x="292367" y="238831"/>
            <a:ext cx="5070132" cy="552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5D892A-A3C1-4480-9BCB-AB6038340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4" y="1983229"/>
            <a:ext cx="3547426" cy="7482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633600-BB3B-4F50-B7F8-DABABDE7C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360" y="754461"/>
            <a:ext cx="8549640" cy="6048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BF14E-32D8-48C8-BB9F-8AA352D1ACA4}"/>
              </a:ext>
            </a:extLst>
          </p:cNvPr>
          <p:cNvSpPr txBox="1"/>
          <p:nvPr/>
        </p:nvSpPr>
        <p:spPr>
          <a:xfrm>
            <a:off x="292367" y="3247145"/>
            <a:ext cx="3532873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en-US" sz="2800" b="1" dirty="0"/>
              <a:t>‏</a:t>
            </a:r>
            <a:r>
              <a:rPr lang="en-US" sz="2800" b="1" dirty="0" err="1">
                <a:solidFill>
                  <a:srgbClr val="FF0000"/>
                </a:solidFill>
              </a:rPr>
              <a:t>يتناجى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ar-AE" sz="2800" b="1" dirty="0"/>
              <a:t> </a:t>
            </a:r>
            <a:r>
              <a:rPr lang="en-US" sz="2800" b="1" dirty="0" err="1"/>
              <a:t>يتحدث</a:t>
            </a:r>
            <a:r>
              <a:rPr lang="en-US" sz="2800" b="1" dirty="0"/>
              <a:t> </a:t>
            </a:r>
            <a:r>
              <a:rPr lang="en-US" sz="2800" b="1" dirty="0" err="1"/>
              <a:t>سراً</a:t>
            </a:r>
            <a:endParaRPr lang="en-US" sz="2800" b="1" dirty="0"/>
          </a:p>
          <a:p>
            <a:pPr algn="r" rtl="1"/>
            <a:r>
              <a:rPr lang="en-US" sz="2800" b="1" dirty="0"/>
              <a:t>‏</a:t>
            </a:r>
            <a:r>
              <a:rPr lang="en-US" sz="2800" b="1" dirty="0" err="1">
                <a:solidFill>
                  <a:srgbClr val="FF0000"/>
                </a:solidFill>
              </a:rPr>
              <a:t>تختلطوا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بالناس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r>
              <a:rPr lang="ar-AE" sz="2800" b="1" dirty="0"/>
              <a:t> </a:t>
            </a:r>
            <a:r>
              <a:rPr lang="en-US" sz="2800" b="1" dirty="0" err="1"/>
              <a:t>تمتزجوا</a:t>
            </a:r>
            <a:r>
              <a:rPr lang="en-US" sz="2800" b="1" dirty="0"/>
              <a:t> </a:t>
            </a:r>
            <a:r>
              <a:rPr lang="en-US" sz="2800" b="1" dirty="0" err="1"/>
              <a:t>بهم</a:t>
            </a:r>
            <a:r>
              <a:rPr lang="en-US" sz="2800" b="1" dirty="0"/>
              <a:t> </a:t>
            </a:r>
          </a:p>
          <a:p>
            <a:pPr algn="r" rtl="1"/>
            <a:r>
              <a:rPr lang="en-US" sz="2800" b="1" dirty="0" err="1">
                <a:solidFill>
                  <a:srgbClr val="FF0000"/>
                </a:solidFill>
              </a:rPr>
              <a:t>أجل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أن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يحزنه</a:t>
            </a:r>
            <a:r>
              <a:rPr lang="ar-AE" sz="2800" b="1" dirty="0">
                <a:solidFill>
                  <a:srgbClr val="FF0000"/>
                </a:solidFill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/>
              <a:t>لأن</a:t>
            </a:r>
            <a:r>
              <a:rPr lang="en-US" sz="2800" b="1" dirty="0"/>
              <a:t> </a:t>
            </a:r>
            <a:r>
              <a:rPr lang="en-US" sz="2800" b="1" dirty="0" err="1"/>
              <a:t>ذلك</a:t>
            </a:r>
            <a:r>
              <a:rPr lang="en-US" sz="2800" b="1" dirty="0"/>
              <a:t> </a:t>
            </a:r>
            <a:r>
              <a:rPr lang="en-US" sz="2800" b="1" dirty="0" err="1"/>
              <a:t>يؤذيه</a:t>
            </a:r>
            <a:r>
              <a:rPr lang="en-US" sz="2800" b="1" dirty="0"/>
              <a:t> </a:t>
            </a:r>
            <a:r>
              <a:rPr lang="en-US" sz="2800" b="1" dirty="0" err="1"/>
              <a:t>ويدخل</a:t>
            </a:r>
            <a:r>
              <a:rPr lang="en-US" sz="2800" b="1" dirty="0"/>
              <a:t> </a:t>
            </a:r>
            <a:r>
              <a:rPr lang="en-US" sz="2800" b="1" dirty="0" err="1"/>
              <a:t>الحزن</a:t>
            </a:r>
            <a:r>
              <a:rPr lang="en-US" sz="2800" b="1" dirty="0"/>
              <a:t> </a:t>
            </a:r>
            <a:r>
              <a:rPr lang="en-US" sz="2800" b="1" dirty="0" err="1"/>
              <a:t>في</a:t>
            </a:r>
            <a:r>
              <a:rPr lang="en-US" sz="2800" b="1" dirty="0"/>
              <a:t> </a:t>
            </a:r>
            <a:r>
              <a:rPr lang="en-US" sz="2800" b="1" dirty="0" err="1"/>
              <a:t>نفسه</a:t>
            </a:r>
            <a:r>
              <a:rPr lang="en-US" sz="28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96EAC-0CBF-4210-971A-A5A6E1C431AB}"/>
              </a:ext>
            </a:extLst>
          </p:cNvPr>
          <p:cNvSpPr txBox="1"/>
          <p:nvPr/>
        </p:nvSpPr>
        <p:spPr>
          <a:xfrm>
            <a:off x="5794925" y="238831"/>
            <a:ext cx="5835133" cy="592726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ar-AE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حديث شريف لا يتناجى رجلان دون الآخر.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1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التناجي">
            <a:hlinkClick r:id="" action="ppaction://media"/>
            <a:extLst>
              <a:ext uri="{FF2B5EF4-FFF2-40B4-BE49-F238E27FC236}">
                <a16:creationId xmlns:a16="http://schemas.microsoft.com/office/drawing/2014/main" id="{CB76A116-2252-403B-90F0-4E85C7F86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5128" y="1274510"/>
            <a:ext cx="8559193" cy="481454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6BB4A-B529-486B-8062-C49CDEC9A476}"/>
              </a:ext>
            </a:extLst>
          </p:cNvPr>
          <p:cNvSpPr txBox="1"/>
          <p:nvPr/>
        </p:nvSpPr>
        <p:spPr>
          <a:xfrm>
            <a:off x="1965960" y="512759"/>
            <a:ext cx="7637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شاهد الفيديو </a:t>
            </a:r>
            <a:r>
              <a:rPr lang="ar-AE" sz="2800" b="1" dirty="0"/>
              <a:t>ثم قم ب</a:t>
            </a:r>
            <a:r>
              <a:rPr lang="en-US" sz="2800" b="1" dirty="0" err="1"/>
              <a:t>شرح</a:t>
            </a:r>
            <a:r>
              <a:rPr lang="en-US" sz="2800" b="1" dirty="0"/>
              <a:t> </a:t>
            </a:r>
            <a:r>
              <a:rPr lang="en-US" sz="2800" b="1" dirty="0" err="1"/>
              <a:t>الحديث</a:t>
            </a:r>
            <a:r>
              <a:rPr lang="en-US" sz="2800" b="1" dirty="0"/>
              <a:t> </a:t>
            </a:r>
            <a:r>
              <a:rPr lang="en-US" sz="2800" b="1" dirty="0" err="1"/>
              <a:t>الشريف</a:t>
            </a:r>
            <a:r>
              <a:rPr lang="en-US" sz="2800" b="1" dirty="0"/>
              <a:t> </a:t>
            </a:r>
            <a:r>
              <a:rPr lang="en-US" sz="2800" b="1" dirty="0" err="1"/>
              <a:t>شرحاً</a:t>
            </a:r>
            <a:r>
              <a:rPr lang="en-US" sz="2800" b="1" dirty="0"/>
              <a:t> </a:t>
            </a:r>
            <a:r>
              <a:rPr lang="en-US" sz="2800" b="1" dirty="0" err="1"/>
              <a:t>بسيطًا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04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C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estion box"/>
          <p:cNvSpPr/>
          <p:nvPr/>
        </p:nvSpPr>
        <p:spPr>
          <a:xfrm>
            <a:off x="228600" y="188640"/>
            <a:ext cx="10439401" cy="162000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 rtl="1"/>
            <a:r>
              <a:rPr lang="en-US" sz="4000" b="1" dirty="0" err="1"/>
              <a:t>اذكر</a:t>
            </a:r>
            <a:r>
              <a:rPr lang="en-US" sz="4000" b="1" dirty="0"/>
              <a:t> </a:t>
            </a:r>
            <a:r>
              <a:rPr lang="en-US" sz="4000" b="1" dirty="0" err="1"/>
              <a:t>حكم</a:t>
            </a:r>
            <a:r>
              <a:rPr lang="en-US" sz="4000" b="1" dirty="0"/>
              <a:t> </a:t>
            </a:r>
            <a:r>
              <a:rPr lang="en-US" sz="4000" b="1" dirty="0" err="1"/>
              <a:t>التناجي</a:t>
            </a:r>
            <a:r>
              <a:rPr lang="en-US" sz="4000" b="1" dirty="0"/>
              <a:t> </a:t>
            </a:r>
            <a:r>
              <a:rPr lang="en-US" sz="4000" b="1" dirty="0" err="1"/>
              <a:t>في</a:t>
            </a:r>
            <a:r>
              <a:rPr lang="en-US" sz="4000" b="1" dirty="0"/>
              <a:t> </a:t>
            </a:r>
            <a:r>
              <a:rPr lang="en-US" sz="4000" b="1" dirty="0" err="1"/>
              <a:t>المواقف</a:t>
            </a:r>
            <a:r>
              <a:rPr lang="en-US" sz="4000" b="1" dirty="0"/>
              <a:t> </a:t>
            </a:r>
            <a:r>
              <a:rPr lang="en-US" sz="4000" b="1" dirty="0" err="1"/>
              <a:t>الآتية</a:t>
            </a:r>
            <a:r>
              <a:rPr lang="en-US" sz="4000" b="1" dirty="0"/>
              <a:t>:</a:t>
            </a:r>
          </a:p>
          <a:p>
            <a:pPr algn="r" rtl="1"/>
            <a:r>
              <a:rPr lang="en-US" sz="3600" b="1" dirty="0"/>
              <a:t>‏</a:t>
            </a:r>
            <a:r>
              <a:rPr lang="en-US" sz="3600" b="1" dirty="0" err="1">
                <a:solidFill>
                  <a:srgbClr val="C00000"/>
                </a:solidFill>
              </a:rPr>
              <a:t>كنت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تتناجى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مع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صديقك</a:t>
            </a:r>
            <a:r>
              <a:rPr lang="en-US" sz="3600" b="1" dirty="0">
                <a:solidFill>
                  <a:srgbClr val="C00000"/>
                </a:solidFill>
              </a:rPr>
              <a:t>، </a:t>
            </a:r>
            <a:r>
              <a:rPr lang="en-US" sz="3600" b="1" dirty="0" err="1">
                <a:solidFill>
                  <a:srgbClr val="C00000"/>
                </a:solidFill>
              </a:rPr>
              <a:t>فدخل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عليكما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صديق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ثالث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فاستمر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تناجيكما</a:t>
            </a:r>
            <a:r>
              <a:rPr lang="en-US" sz="3600" b="1" dirty="0">
                <a:solidFill>
                  <a:srgbClr val="C00000"/>
                </a:solidFill>
              </a:rPr>
              <a:t>. ‏</a:t>
            </a:r>
          </a:p>
        </p:txBody>
      </p:sp>
      <p:sp>
        <p:nvSpPr>
          <p:cNvPr id="9" name="A"/>
          <p:cNvSpPr/>
          <p:nvPr/>
        </p:nvSpPr>
        <p:spPr>
          <a:xfrm>
            <a:off x="1817207" y="2193566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_answer"/>
          <p:cNvSpPr/>
          <p:nvPr/>
        </p:nvSpPr>
        <p:spPr>
          <a:xfrm>
            <a:off x="2658164" y="2193566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 err="1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لايجوز</a:t>
            </a:r>
            <a:endParaRPr lang="ar-AE" sz="3797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B"/>
          <p:cNvSpPr/>
          <p:nvPr/>
        </p:nvSpPr>
        <p:spPr>
          <a:xfrm>
            <a:off x="6290147" y="21907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_answer"/>
          <p:cNvSpPr/>
          <p:nvPr/>
        </p:nvSpPr>
        <p:spPr>
          <a:xfrm>
            <a:off x="7182336" y="2190760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يجوز</a:t>
            </a:r>
          </a:p>
        </p:txBody>
      </p:sp>
      <p:pic>
        <p:nvPicPr>
          <p:cNvPr id="31756" name="Picture 12" descr="Image result for سفينة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94" y="3429000"/>
            <a:ext cx="4966381" cy="3429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3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8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estion box"/>
          <p:cNvSpPr/>
          <p:nvPr/>
        </p:nvSpPr>
        <p:spPr>
          <a:xfrm>
            <a:off x="1536630" y="188640"/>
            <a:ext cx="9131371" cy="162000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 rtl="1"/>
            <a:r>
              <a:rPr lang="en-US" sz="3600" b="1" dirty="0" err="1"/>
              <a:t>اذكر</a:t>
            </a:r>
            <a:r>
              <a:rPr lang="en-US" sz="3600" b="1" dirty="0"/>
              <a:t> </a:t>
            </a:r>
            <a:r>
              <a:rPr lang="en-US" sz="3600" b="1" dirty="0" err="1"/>
              <a:t>حكم</a:t>
            </a:r>
            <a:r>
              <a:rPr lang="en-US" sz="3600" b="1" dirty="0"/>
              <a:t> </a:t>
            </a:r>
            <a:r>
              <a:rPr lang="en-US" sz="3600" b="1" dirty="0" err="1"/>
              <a:t>التناجي</a:t>
            </a:r>
            <a:r>
              <a:rPr lang="en-US" sz="3600" b="1" dirty="0"/>
              <a:t> </a:t>
            </a:r>
            <a:r>
              <a:rPr lang="en-US" sz="3600" b="1" dirty="0" err="1"/>
              <a:t>في</a:t>
            </a:r>
            <a:r>
              <a:rPr lang="en-US" sz="3600" b="1" dirty="0"/>
              <a:t> </a:t>
            </a:r>
            <a:r>
              <a:rPr lang="en-US" sz="3600" b="1" dirty="0" err="1"/>
              <a:t>المواقف</a:t>
            </a:r>
            <a:r>
              <a:rPr lang="en-US" sz="3600" b="1" dirty="0"/>
              <a:t> </a:t>
            </a:r>
            <a:r>
              <a:rPr lang="en-US" sz="3600" b="1" dirty="0" err="1"/>
              <a:t>الآتية</a:t>
            </a:r>
            <a:r>
              <a:rPr lang="en-US" sz="3600" b="1" dirty="0"/>
              <a:t>:</a:t>
            </a:r>
          </a:p>
          <a:p>
            <a:pPr algn="ctr" rtl="1"/>
            <a:r>
              <a:rPr lang="ar-AE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طلب إليك صديقك أن يستعير منك قلمك بصوتٍ خافتٍ فأعطيته إياه. ‏</a:t>
            </a:r>
          </a:p>
        </p:txBody>
      </p:sp>
      <p:sp>
        <p:nvSpPr>
          <p:cNvPr id="9" name="A"/>
          <p:cNvSpPr/>
          <p:nvPr/>
        </p:nvSpPr>
        <p:spPr>
          <a:xfrm>
            <a:off x="6290147" y="21907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_answer"/>
          <p:cNvSpPr/>
          <p:nvPr/>
        </p:nvSpPr>
        <p:spPr>
          <a:xfrm>
            <a:off x="7158498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يجوز</a:t>
            </a:r>
          </a:p>
        </p:txBody>
      </p:sp>
      <p:sp>
        <p:nvSpPr>
          <p:cNvPr id="11" name="B"/>
          <p:cNvSpPr/>
          <p:nvPr/>
        </p:nvSpPr>
        <p:spPr>
          <a:xfrm>
            <a:off x="1821011" y="21907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3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_answer"/>
          <p:cNvSpPr/>
          <p:nvPr/>
        </p:nvSpPr>
        <p:spPr>
          <a:xfrm>
            <a:off x="2689362" y="21907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AE" sz="3797" b="1" dirty="0" err="1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لايجوز</a:t>
            </a:r>
            <a:endParaRPr lang="ar-AE" sz="3797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16" descr="Image result for gif سمك">
            <a:extLst>
              <a:ext uri="{FF2B5EF4-FFF2-40B4-BE49-F238E27FC236}">
                <a16:creationId xmlns:a16="http://schemas.microsoft.com/office/drawing/2014/main" id="{B455865C-2FAA-4872-9B42-78DCCB1FA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C2FC"/>
              </a:clrFrom>
              <a:clrTo>
                <a:srgbClr val="00C2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05" y="3244598"/>
            <a:ext cx="5573814" cy="41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Custom 11">
      <a:dk1>
        <a:sysClr val="windowText" lastClr="000000"/>
      </a:dk1>
      <a:lt1>
        <a:sysClr val="window" lastClr="FFFFFF"/>
      </a:lt1>
      <a:dk2>
        <a:srgbClr val="F4E308"/>
      </a:dk2>
      <a:lt2>
        <a:srgbClr val="F3F3F2"/>
      </a:lt2>
      <a:accent1>
        <a:srgbClr val="F4E308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D36F68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592</Words>
  <Application>Microsoft Office PowerPoint</Application>
  <PresentationFormat>Widescreen</PresentationFormat>
  <Paragraphs>157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(AH) Manal Black</vt:lpstr>
      <vt:lpstr>Arial</vt:lpstr>
      <vt:lpstr>Calibri</vt:lpstr>
      <vt:lpstr>Calibri Light</vt:lpstr>
      <vt:lpstr>Corbel</vt:lpstr>
      <vt:lpstr>DG Sahabah</vt:lpstr>
      <vt:lpstr>Dubai</vt:lpstr>
      <vt:lpstr>Sakkal Majalla</vt:lpstr>
      <vt:lpstr>SHAGARA v2</vt:lpstr>
      <vt:lpstr>Tw Cen MT</vt:lpstr>
      <vt:lpstr>Office Theme</vt:lpstr>
      <vt:lpstr>نسق Office</vt:lpstr>
      <vt:lpstr>1_Office Theme</vt:lpstr>
      <vt:lpstr>Basis</vt:lpstr>
      <vt:lpstr>2_Office Theme</vt:lpstr>
      <vt:lpstr>PowerPoint Presentation</vt:lpstr>
      <vt:lpstr>PowerPoint Presentation</vt:lpstr>
      <vt:lpstr>قواعد التعليم عن بعد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Muna Hamad Obaid Alzaabi</dc:creator>
  <cp:lastModifiedBy>Muna Hamad Obaid Alzaabi</cp:lastModifiedBy>
  <cp:revision>1</cp:revision>
  <dcterms:created xsi:type="dcterms:W3CDTF">2022-01-09T16:23:24Z</dcterms:created>
  <dcterms:modified xsi:type="dcterms:W3CDTF">2022-01-09T18:37:38Z</dcterms:modified>
</cp:coreProperties>
</file>