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1436" r:id="rId2"/>
    <p:sldId id="1437" r:id="rId3"/>
    <p:sldId id="1417" r:id="rId4"/>
    <p:sldId id="335" r:id="rId5"/>
    <p:sldId id="310" r:id="rId6"/>
    <p:sldId id="1399" r:id="rId7"/>
    <p:sldId id="1389" r:id="rId8"/>
    <p:sldId id="4942" r:id="rId9"/>
    <p:sldId id="299" r:id="rId10"/>
    <p:sldId id="1577" r:id="rId11"/>
    <p:sldId id="4943" r:id="rId12"/>
    <p:sldId id="351" r:id="rId13"/>
    <p:sldId id="1665" r:id="rId14"/>
    <p:sldId id="4945" r:id="rId15"/>
    <p:sldId id="4946" r:id="rId16"/>
    <p:sldId id="1445" r:id="rId17"/>
    <p:sldId id="1641" r:id="rId18"/>
    <p:sldId id="354" r:id="rId19"/>
    <p:sldId id="2515" r:id="rId20"/>
    <p:sldId id="4949" r:id="rId21"/>
    <p:sldId id="2568" r:id="rId22"/>
    <p:sldId id="1439" r:id="rId23"/>
    <p:sldId id="1472" r:id="rId24"/>
    <p:sldId id="1473" r:id="rId25"/>
    <p:sldId id="4967" r:id="rId26"/>
    <p:sldId id="356" r:id="rId27"/>
    <p:sldId id="494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ura Nasser Ahmed Askar" initials="NNAA" lastIdx="1" clrIdx="0">
    <p:extLst>
      <p:ext uri="{19B8F6BF-5375-455C-9EA6-DF929625EA0E}">
        <p15:presenceInfo xmlns:p15="http://schemas.microsoft.com/office/powerpoint/2012/main" userId="S::NA8239@moe.gov.ae::f871ae80-fbc3-4f05-8f67-03a20e54d6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FC"/>
    <a:srgbClr val="D86278"/>
    <a:srgbClr val="F3D1F2"/>
    <a:srgbClr val="FFFF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1T22:43:58.470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9364-2938-492A-8AEE-D11A45945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DC617-6C76-467A-826B-80229DA31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55C19-EECA-4732-886D-51496AAD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669D0-A740-4B6D-B70D-720BF104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A9869-5F30-4360-BB08-2140FA32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3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3F865-C174-48DF-B821-E4812523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1F5FA-C2BB-4571-84F0-3C3E87B0C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D3425-5747-4F02-8DD2-1E39FE76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8F5F8-5C92-43BB-A253-0F42EC83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A4F5C-0298-4BF2-A7DB-E569AE6D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3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EA9B1-ED76-4614-BB0E-23D79AEBB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DF009-C1C1-4479-A44C-633E47BBF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048E1-F3C2-4FB0-87C8-F7912025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2F944-CE14-41F2-9005-8C97C7F55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FD054-C9A7-4E87-BC41-CF7D2323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2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548F8F-3781-4E60-AED8-304BD0A1B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2503714"/>
            <a:ext cx="10515600" cy="924334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F11BB7-5546-4B84-BA65-7ECBFBA48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0763" y="3630617"/>
            <a:ext cx="10515600" cy="54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164306" indent="0" algn="ctr">
              <a:buNone/>
              <a:defRPr/>
            </a:lvl2pPr>
            <a:lvl3pPr marL="328613" indent="0" algn="ctr">
              <a:buNone/>
              <a:defRPr/>
            </a:lvl3pPr>
            <a:lvl4pPr marL="492919" indent="0" algn="ctr">
              <a:buNone/>
              <a:defRPr/>
            </a:lvl4pPr>
            <a:lvl5pPr marL="657225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151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50791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4031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3C761-242E-432A-A3FC-6943EEE7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F00B2-9561-4163-8FF9-58629D540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6626F-22B2-486D-A16A-A1214FD9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1FAB1-22E9-4ACC-A8D2-AC08ECB3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F664D-98A8-4306-8AF1-DE17C8E7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2F68-58B3-4B94-919D-900022B1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55C98-0A51-477C-A44B-6A1C8AD28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77913-DA3F-4FC3-B05E-D2B2A88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E7FF6-CD85-4165-AA05-0B8640AF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16C7-6E42-46DF-9F7B-53E1DCC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7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9672-1385-474F-8CAE-FB50998C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01EB-A883-4F57-8980-F01EA6134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31A50-A800-48CB-95EA-5A1CFA5B4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9D25C-4E17-408E-AD2C-BA201C7A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E8A41-1209-4240-A153-CFEE95A9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FCE16-53CA-4796-BDB0-A2C152C0E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17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BDA-9F7F-4D99-B4F0-9C44E9EA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94F1C-8819-43E0-91C4-47D9F7ACA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D42CE-24FE-42F7-9A6B-907C42F2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4CD95-EB87-438E-BED4-C9486A036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939D50-A6E9-4A35-B610-61890892B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64B847-D881-4A92-ADCB-FAB93CA0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4FFB60-0F1E-443F-B52B-9A39DDB4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C0151F-C172-4566-ACB0-3EBE1E92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3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F3E2-ED67-4887-8457-8E9A76E1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7F0FB-6C2A-4FB4-B184-587491A67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C319C-ABD3-4B20-B718-54750506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DE36B-0808-4C49-BB46-774D11F8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35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040C2-6381-419A-BA42-E8F8E91B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1404D6-C0A7-472A-9AC1-A1E90824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EBB3-612A-4E85-99A2-21A5170E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62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5B6B-CCAA-40A4-8D14-9672D765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EE481-F1AF-4274-9A8F-F561DE2BE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7D61C-4FE1-43EA-A404-491CDC891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C8ACA-F9AB-4E20-8C03-A53F2FAE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C1C44-5D6D-4A75-9E3C-E51014A7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92F00-AFE6-48CD-8E97-E0563791F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34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0595-5C4F-42AA-8A4C-16C0314F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BEADDF-340C-40D2-A181-784408002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2804-413A-4065-80ED-B0E761D1C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DF1B3-00B1-4B95-A82C-322065B9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441CE-46B4-441B-86E1-21A82A58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92BE7-32F3-4F6A-B0A9-927500CA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1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33E65-9812-48EC-8B7B-AC3D2B74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37CC-834C-4FE0-AF57-295F29F64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6C230-78B2-4486-A07B-FAD37ED24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E3D05-1425-4E65-9A39-1F8FCBC9F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B4841-427D-4ED9-9AA2-0E4C11B89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9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microsoft.com/office/2007/relationships/hdphoto" Target="../media/hdphoto4.wdp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sticky-note-png" TargetMode="External"/><Relationship Id="rId3" Type="http://schemas.microsoft.com/office/2007/relationships/hdphoto" Target="../media/hdphoto5.wdp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microsoft.com/office/2007/relationships/hdphoto" Target="../media/hdphoto6.wdp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hyperlink" Target="http://heart-of-the-rose.blogspot.com/2009/02/blog-post_27.html" TargetMode="External"/><Relationship Id="rId9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ACD69-C27E-4F6E-910C-EABB10D5D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39" y="911179"/>
            <a:ext cx="8442434" cy="5089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0AA91-24CA-446C-88C2-020D37951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772" y="2725453"/>
            <a:ext cx="7660766" cy="18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5B35D9D8-55CF-4DA0-B8BA-2F186E98A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6230084" y="996894"/>
            <a:ext cx="3269975" cy="9836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402765-9C21-48D7-B030-EDADE98B2C86}"/>
              </a:ext>
            </a:extLst>
          </p:cNvPr>
          <p:cNvSpPr/>
          <p:nvPr/>
        </p:nvSpPr>
        <p:spPr>
          <a:xfrm>
            <a:off x="0" y="5724525"/>
            <a:ext cx="12192000" cy="1133475"/>
          </a:xfrm>
          <a:prstGeom prst="rect">
            <a:avLst/>
          </a:prstGeom>
          <a:solidFill>
            <a:srgbClr val="69D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05841-F97A-476A-A8D0-38BE69402733}"/>
              </a:ext>
            </a:extLst>
          </p:cNvPr>
          <p:cNvSpPr/>
          <p:nvPr/>
        </p:nvSpPr>
        <p:spPr>
          <a:xfrm>
            <a:off x="0" y="5695949"/>
            <a:ext cx="12192000" cy="360760"/>
          </a:xfrm>
          <a:prstGeom prst="rect">
            <a:avLst/>
          </a:prstGeom>
          <a:solidFill>
            <a:srgbClr val="C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55B8C-ABDB-4C62-811D-6002BE9ACA44}"/>
              </a:ext>
            </a:extLst>
          </p:cNvPr>
          <p:cNvSpPr txBox="1"/>
          <p:nvPr/>
        </p:nvSpPr>
        <p:spPr>
          <a:xfrm>
            <a:off x="6230084" y="1148151"/>
            <a:ext cx="2900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عنوان الدرس:</a:t>
            </a:r>
            <a:endParaRPr lang="ar-AE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check box">
            <a:extLst>
              <a:ext uri="{FF2B5EF4-FFF2-40B4-BE49-F238E27FC236}">
                <a16:creationId xmlns:a16="http://schemas.microsoft.com/office/drawing/2014/main" id="{0D4C9B6C-D129-49B9-B9AC-B1E65FAB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451" y="237235"/>
            <a:ext cx="4054175" cy="65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10">
            <a:extLst>
              <a:ext uri="{FF2B5EF4-FFF2-40B4-BE49-F238E27FC236}">
                <a16:creationId xmlns:a16="http://schemas.microsoft.com/office/drawing/2014/main" id="{01066841-19CC-4DEC-9517-6DAA6FC8B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06" y="1409761"/>
            <a:ext cx="7506876" cy="48328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9617" y="3025864"/>
            <a:ext cx="47163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الإيمان بالرسل </a:t>
            </a:r>
          </a:p>
          <a:p>
            <a:pPr algn="ctr"/>
            <a:r>
              <a:rPr lang="ar-BH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عليهم السلام</a:t>
            </a:r>
            <a:endParaRPr 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2014729"/>
      </p:ext>
    </p:extLst>
  </p:cSld>
  <p:clrMapOvr>
    <a:masterClrMapping/>
  </p:clrMapOvr>
  <p:transition advClick="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F3E52-4736-4D21-A7D7-E988A74AB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27248" r="50000" b="24728"/>
          <a:stretch/>
        </p:blipFill>
        <p:spPr>
          <a:xfrm>
            <a:off x="1016000" y="325120"/>
            <a:ext cx="10546080" cy="653288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A131A0F-8A83-4438-BB10-1AAE4A841990}"/>
              </a:ext>
            </a:extLst>
          </p:cNvPr>
          <p:cNvSpPr/>
          <p:nvPr/>
        </p:nvSpPr>
        <p:spPr>
          <a:xfrm>
            <a:off x="3973483" y="2900449"/>
            <a:ext cx="1463040" cy="436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37D79EB-E630-4891-B025-C841A187A98B}"/>
              </a:ext>
            </a:extLst>
          </p:cNvPr>
          <p:cNvSpPr/>
          <p:nvPr/>
        </p:nvSpPr>
        <p:spPr>
          <a:xfrm>
            <a:off x="2945476" y="3876502"/>
            <a:ext cx="1463040" cy="436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90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22" y="-121024"/>
            <a:ext cx="12478870" cy="71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93041" y="1139955"/>
            <a:ext cx="108989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endParaRPr lang="ar-EG" sz="4800" b="1" dirty="0">
              <a:solidFill>
                <a:srgbClr val="008000"/>
              </a:solidFill>
              <a:cs typeface="Simplified Arabic" pitchFamily="2" charset="-78"/>
            </a:endParaRPr>
          </a:p>
        </p:txBody>
      </p:sp>
      <p:sp>
        <p:nvSpPr>
          <p:cNvPr id="12" name="AutoShape 13" descr="Green marble"/>
          <p:cNvSpPr>
            <a:spLocks noChangeArrowheads="1"/>
          </p:cNvSpPr>
          <p:nvPr/>
        </p:nvSpPr>
        <p:spPr bwMode="auto">
          <a:xfrm rot="-5400000">
            <a:off x="9400239" y="3784302"/>
            <a:ext cx="3358394" cy="1219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الإيمان بالله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AutoShape 13" descr="Green marble"/>
          <p:cNvSpPr>
            <a:spLocks noChangeArrowheads="1"/>
          </p:cNvSpPr>
          <p:nvPr/>
        </p:nvSpPr>
        <p:spPr bwMode="auto">
          <a:xfrm rot="-5400000">
            <a:off x="2565980" y="3623709"/>
            <a:ext cx="3502732" cy="1219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الإيمان بالرسل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AutoShape 13" descr="Green marble"/>
          <p:cNvSpPr>
            <a:spLocks noChangeArrowheads="1"/>
          </p:cNvSpPr>
          <p:nvPr/>
        </p:nvSpPr>
        <p:spPr bwMode="auto">
          <a:xfrm rot="-5400000">
            <a:off x="796823" y="3623709"/>
            <a:ext cx="3502732" cy="1219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ar-AE" sz="2400" b="1" dirty="0">
                <a:solidFill>
                  <a:schemeClr val="bg1"/>
                </a:solidFill>
              </a:rPr>
              <a:t>الإيمان باليوم الاخر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AutoShape 13" descr="Green marble"/>
          <p:cNvSpPr>
            <a:spLocks noChangeArrowheads="1"/>
          </p:cNvSpPr>
          <p:nvPr/>
        </p:nvSpPr>
        <p:spPr bwMode="auto">
          <a:xfrm rot="-5400000">
            <a:off x="-1048028" y="3900893"/>
            <a:ext cx="4217593" cy="129126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ar-AE" sz="2400" b="1" dirty="0">
                <a:solidFill>
                  <a:schemeClr val="bg1"/>
                </a:solidFill>
              </a:rPr>
              <a:t>الإيمان با لقدر خيره وشره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AutoShape 13" descr="Green marble"/>
          <p:cNvSpPr>
            <a:spLocks noChangeArrowheads="1"/>
          </p:cNvSpPr>
          <p:nvPr/>
        </p:nvSpPr>
        <p:spPr bwMode="auto">
          <a:xfrm rot="-5400000">
            <a:off x="4421213" y="3885292"/>
            <a:ext cx="4097966" cy="129126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ar-AE" sz="2400" b="1" dirty="0">
                <a:solidFill>
                  <a:schemeClr val="bg1"/>
                </a:solidFill>
              </a:rPr>
              <a:t>الإيمان بالكتب السماوية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AutoShape 13" descr="Green marble"/>
          <p:cNvSpPr>
            <a:spLocks noChangeArrowheads="1"/>
          </p:cNvSpPr>
          <p:nvPr/>
        </p:nvSpPr>
        <p:spPr bwMode="auto">
          <a:xfrm rot="-5400000">
            <a:off x="7042193" y="3667921"/>
            <a:ext cx="3591156" cy="1219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ar-AE" sz="2400" b="1" dirty="0">
                <a:solidFill>
                  <a:schemeClr val="bg1"/>
                </a:solidFill>
              </a:rPr>
              <a:t>الإيمان بالملائكة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0962" t="14524" r="10440" b="57416"/>
          <a:stretch/>
        </p:blipFill>
        <p:spPr>
          <a:xfrm>
            <a:off x="111618" y="44143"/>
            <a:ext cx="12080382" cy="2859832"/>
          </a:xfrm>
          <a:prstGeom prst="rect">
            <a:avLst/>
          </a:prstGeom>
        </p:spPr>
      </p:pic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1788552" y="-192386"/>
            <a:ext cx="8216153" cy="1411942"/>
          </a:xfrm>
          <a:prstGeom prst="ellipse">
            <a:avLst/>
          </a:prstGeom>
          <a:solidFill>
            <a:srgbClr val="8064A2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ar-AE" sz="4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كم عدد أركان الإيمان ؟؟</a:t>
            </a:r>
            <a:endParaRPr kumimoji="0" lang="ar-EG" sz="32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rot="379908">
            <a:off x="9472965" y="683196"/>
            <a:ext cx="3267253" cy="1072721"/>
          </a:xfrm>
          <a:prstGeom prst="ellipse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أركان الإيمان6  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ar-AE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Down Arrow 1"/>
          <p:cNvSpPr/>
          <p:nvPr/>
        </p:nvSpPr>
        <p:spPr>
          <a:xfrm rot="17009254">
            <a:off x="7267924" y="-252988"/>
            <a:ext cx="1117642" cy="33104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4550108">
            <a:off x="3984784" y="-359645"/>
            <a:ext cx="1077312" cy="36433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7" name="Oval 26"/>
          <p:cNvSpPr/>
          <p:nvPr/>
        </p:nvSpPr>
        <p:spPr>
          <a:xfrm>
            <a:off x="4373175" y="1641984"/>
            <a:ext cx="2742655" cy="107272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أركان الإيمان</a:t>
            </a:r>
          </a:p>
        </p:txBody>
      </p:sp>
    </p:spTree>
    <p:extLst>
      <p:ext uri="{BB962C8B-B14F-4D97-AF65-F5344CB8AC3E}">
        <p14:creationId xmlns:p14="http://schemas.microsoft.com/office/powerpoint/2010/main" val="246535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45C6B9-797F-4C1F-8CE2-067835BE1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7697834" y="1834863"/>
            <a:ext cx="3273079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6ADD98B-455C-4BDE-A604-FA8B78405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4654596" y="1847631"/>
            <a:ext cx="3273079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8AC0EEC-BB94-433D-97E2-2DA6670C6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1372713" y="1834864"/>
            <a:ext cx="3357559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320091-1476-4158-85F7-4B8081F15011}"/>
              </a:ext>
            </a:extLst>
          </p:cNvPr>
          <p:cNvSpPr/>
          <p:nvPr/>
        </p:nvSpPr>
        <p:spPr>
          <a:xfrm>
            <a:off x="8262105" y="2369461"/>
            <a:ext cx="2144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على من أنزل القرآن الكريم ؟</a:t>
            </a:r>
            <a:endParaRPr lang="en-US" sz="3200" b="1" dirty="0">
              <a:ln w="28575"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170EB9-FA82-4B09-A09F-726CA02613CF}"/>
              </a:ext>
            </a:extLst>
          </p:cNvPr>
          <p:cNvSpPr/>
          <p:nvPr/>
        </p:nvSpPr>
        <p:spPr>
          <a:xfrm>
            <a:off x="5367207" y="2228955"/>
            <a:ext cx="19235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م</a:t>
            </a:r>
            <a:r>
              <a:rPr lang="ar-BH" sz="32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ن هو ملك الوحي الذي نزل به ؟</a:t>
            </a:r>
            <a:endParaRPr lang="en-US" sz="3200" b="1" dirty="0">
              <a:ln w="28575"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A93A8E-0AD6-434B-A34E-4CB9942F8991}"/>
              </a:ext>
            </a:extLst>
          </p:cNvPr>
          <p:cNvSpPr/>
          <p:nvPr/>
        </p:nvSpPr>
        <p:spPr>
          <a:xfrm>
            <a:off x="1785360" y="2228955"/>
            <a:ext cx="2462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على من أنزلت الكتب السماوية </a:t>
            </a:r>
            <a:r>
              <a:rPr lang="ar-AE" sz="32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؟</a:t>
            </a:r>
            <a:endParaRPr lang="en-US" sz="3200" b="1" dirty="0">
              <a:ln w="28575"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27" name="Picture 16" descr="العناصر الكيميائيه by amanyshabban4 on emaze">
            <a:extLst>
              <a:ext uri="{FF2B5EF4-FFF2-40B4-BE49-F238E27FC236}">
                <a16:creationId xmlns:a16="http://schemas.microsoft.com/office/drawing/2014/main" id="{3FED7DA4-724D-497E-95C8-14A5EBC98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15219" r="8068" b="9007"/>
          <a:stretch/>
        </p:blipFill>
        <p:spPr bwMode="auto">
          <a:xfrm>
            <a:off x="1656875" y="5114594"/>
            <a:ext cx="2713559" cy="16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EF10BC-A0C3-422F-894B-2B42D921FDDD}"/>
              </a:ext>
            </a:extLst>
          </p:cNvPr>
          <p:cNvSpPr/>
          <p:nvPr/>
        </p:nvSpPr>
        <p:spPr>
          <a:xfrm>
            <a:off x="1785360" y="5516742"/>
            <a:ext cx="2161102" cy="8002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الإيمان بالرسل </a:t>
            </a:r>
            <a:r>
              <a:rPr lang="ar-BH" sz="1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عليهم السلام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913DDC-8005-4AF7-869E-D059717D0E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77" r="4444" b="19679"/>
          <a:stretch/>
        </p:blipFill>
        <p:spPr>
          <a:xfrm>
            <a:off x="4730272" y="838754"/>
            <a:ext cx="2775778" cy="545477"/>
          </a:xfrm>
          <a:prstGeom prst="rect">
            <a:avLst/>
          </a:prstGeom>
        </p:spPr>
      </p:pic>
      <p:pic>
        <p:nvPicPr>
          <p:cNvPr id="16" name="Picture 16" descr="العناصر الكيميائيه by amanyshabban4 on emaze">
            <a:extLst>
              <a:ext uri="{FF2B5EF4-FFF2-40B4-BE49-F238E27FC236}">
                <a16:creationId xmlns:a16="http://schemas.microsoft.com/office/drawing/2014/main" id="{EC66BF38-EA53-4C92-8467-0EEBB414A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15219" r="8068" b="9007"/>
          <a:stretch/>
        </p:blipFill>
        <p:spPr bwMode="auto">
          <a:xfrm>
            <a:off x="9049861" y="217581"/>
            <a:ext cx="2713559" cy="16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F7BA0B5-2DE8-45A1-8EA2-9B2DB129263F}"/>
              </a:ext>
            </a:extLst>
          </p:cNvPr>
          <p:cNvSpPr/>
          <p:nvPr/>
        </p:nvSpPr>
        <p:spPr>
          <a:xfrm>
            <a:off x="9276171" y="558628"/>
            <a:ext cx="216110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التقييم القبلي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471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B9E4F-3426-48FC-A1D5-925EBE3E4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4" t="10351" r="18666" b="63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0A07B-98F9-472A-BED0-0B2E8CFAF371}"/>
              </a:ext>
            </a:extLst>
          </p:cNvPr>
          <p:cNvSpPr txBox="1"/>
          <p:nvPr/>
        </p:nvSpPr>
        <p:spPr>
          <a:xfrm>
            <a:off x="831273" y="116378"/>
            <a:ext cx="4671752" cy="70788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BH" sz="4000" b="1" dirty="0">
                <a:solidFill>
                  <a:srgbClr val="FF0000"/>
                </a:solidFill>
              </a:rPr>
              <a:t>استراتيجية</a:t>
            </a:r>
            <a:r>
              <a:rPr lang="ar-BH" sz="4000" b="1" dirty="0"/>
              <a:t> </a:t>
            </a:r>
            <a:r>
              <a:rPr lang="ar-BH" sz="4000" b="1" dirty="0">
                <a:solidFill>
                  <a:srgbClr val="0070C0"/>
                </a:solidFill>
              </a:rPr>
              <a:t>تمثيل</a:t>
            </a:r>
            <a:r>
              <a:rPr lang="ar-BH" sz="4000" b="1" dirty="0"/>
              <a:t> </a:t>
            </a:r>
            <a:r>
              <a:rPr lang="ar-BH" sz="4000" b="1" dirty="0">
                <a:solidFill>
                  <a:srgbClr val="00B050"/>
                </a:solidFill>
              </a:rPr>
              <a:t>الأدوار</a:t>
            </a:r>
            <a:r>
              <a:rPr lang="ar-BH" sz="4000" b="1" dirty="0"/>
              <a:t> 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0228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1C480-1826-495F-A0E1-57A7493FD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3" t="11537" r="18500" b="60824"/>
          <a:stretch/>
        </p:blipFill>
        <p:spPr>
          <a:xfrm>
            <a:off x="1" y="123946"/>
            <a:ext cx="12192000" cy="3616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7193E-9E6A-40C6-8609-C6FC0B73AD64}"/>
              </a:ext>
            </a:extLst>
          </p:cNvPr>
          <p:cNvSpPr txBox="1"/>
          <p:nvPr/>
        </p:nvSpPr>
        <p:spPr>
          <a:xfrm>
            <a:off x="997527" y="3956858"/>
            <a:ext cx="9759141" cy="27482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>
              <a:lnSpc>
                <a:spcPct val="150000"/>
              </a:lnSpc>
              <a:buFontTx/>
              <a:buChar char="-"/>
            </a:pPr>
            <a:r>
              <a:rPr lang="ar-BH" sz="4000" b="1" dirty="0">
                <a:solidFill>
                  <a:schemeClr val="accent6">
                    <a:lumMod val="75000"/>
                  </a:schemeClr>
                </a:solidFill>
              </a:rPr>
              <a:t>لماذا نؤمن بجميع الرسل ؟</a:t>
            </a:r>
          </a:p>
          <a:p>
            <a:pPr marL="571500" indent="-571500" algn="r" rtl="1">
              <a:lnSpc>
                <a:spcPct val="150000"/>
              </a:lnSpc>
              <a:buFontTx/>
              <a:buChar char="-"/>
            </a:pPr>
            <a:r>
              <a:rPr lang="ar-BH" sz="4000" b="1" dirty="0">
                <a:solidFill>
                  <a:srgbClr val="FF0000"/>
                </a:solidFill>
              </a:rPr>
              <a:t>كم عدد الرسل الذين ذكروا في القرآن الكريم ؟</a:t>
            </a:r>
          </a:p>
          <a:p>
            <a:pPr marL="571500" indent="-571500" algn="r" rtl="1">
              <a:lnSpc>
                <a:spcPct val="150000"/>
              </a:lnSpc>
              <a:buFontTx/>
              <a:buChar char="-"/>
            </a:pPr>
            <a:r>
              <a:rPr lang="ar-BH" sz="4000" b="1" dirty="0">
                <a:solidFill>
                  <a:srgbClr val="0070C0"/>
                </a:solidFill>
              </a:rPr>
              <a:t>ما هي أبرز صفات الانبياء ؟</a:t>
            </a:r>
          </a:p>
        </p:txBody>
      </p:sp>
    </p:spTree>
    <p:extLst>
      <p:ext uri="{BB962C8B-B14F-4D97-AF65-F5344CB8AC3E}">
        <p14:creationId xmlns:p14="http://schemas.microsoft.com/office/powerpoint/2010/main" val="3242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AB329-C3ED-4572-B1CD-08754922C1E9}"/>
              </a:ext>
            </a:extLst>
          </p:cNvPr>
          <p:cNvSpPr txBox="1"/>
          <p:nvPr/>
        </p:nvSpPr>
        <p:spPr>
          <a:xfrm>
            <a:off x="2314574" y="1664729"/>
            <a:ext cx="987742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5400" b="1" dirty="0">
                <a:highlight>
                  <a:srgbClr val="00FFFF"/>
                </a:highlight>
              </a:rPr>
              <a:t>الهدف</a:t>
            </a:r>
            <a:r>
              <a:rPr lang="ar-BH" sz="5400" b="1" dirty="0">
                <a:highlight>
                  <a:srgbClr val="00FF00"/>
                </a:highlight>
              </a:rPr>
              <a:t> الأول</a:t>
            </a:r>
            <a:r>
              <a:rPr lang="ar-BH" sz="5400" b="1" dirty="0">
                <a:highlight>
                  <a:srgbClr val="FCF6FC"/>
                </a:highlight>
              </a:rPr>
              <a:t> </a:t>
            </a:r>
            <a:r>
              <a:rPr lang="ar-BH" sz="5400" b="1" dirty="0"/>
              <a:t>: </a:t>
            </a:r>
          </a:p>
          <a:p>
            <a:pPr algn="ctr"/>
            <a:endParaRPr lang="ar-BH" sz="5400" b="1" dirty="0"/>
          </a:p>
          <a:p>
            <a:pPr algn="ctr"/>
            <a:r>
              <a:rPr lang="ar-BH" sz="6600" b="1" dirty="0"/>
              <a:t>- أعدد أولى العزم من الرسل.</a:t>
            </a:r>
            <a:endParaRPr lang="en-GB" sz="6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9A25A-9432-48C2-828A-77A4DE80A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46" t="26413" r="45727" b="21198"/>
          <a:stretch/>
        </p:blipFill>
        <p:spPr>
          <a:xfrm>
            <a:off x="1163783" y="1878676"/>
            <a:ext cx="1795549" cy="38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9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CC902AF-2125-40DB-87CE-C378D5C35C24}"/>
              </a:ext>
            </a:extLst>
          </p:cNvPr>
          <p:cNvSpPr txBox="1">
            <a:spLocks/>
          </p:cNvSpPr>
          <p:nvPr/>
        </p:nvSpPr>
        <p:spPr>
          <a:xfrm>
            <a:off x="1565502" y="478968"/>
            <a:ext cx="9379509" cy="1753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rtl="1">
              <a:lnSpc>
                <a:spcPct val="150000"/>
              </a:lnSpc>
              <a:spcAft>
                <a:spcPts val="450"/>
              </a:spcAft>
              <a:defRPr/>
            </a:pPr>
            <a:r>
              <a:rPr lang="ar-AE" sz="3600" b="1" dirty="0">
                <a:solidFill>
                  <a:srgbClr val="FF0000"/>
                </a:solidFill>
              </a:rPr>
              <a:t>والآن هيا يا أبطال للمتعة والمعرفة</a:t>
            </a:r>
            <a:r>
              <a:rPr lang="ar-BH" sz="3600" b="1" dirty="0">
                <a:solidFill>
                  <a:srgbClr val="FF0000"/>
                </a:solidFill>
              </a:rPr>
              <a:t> لنتعرف على </a:t>
            </a:r>
          </a:p>
          <a:p>
            <a:pPr rtl="1">
              <a:lnSpc>
                <a:spcPct val="150000"/>
              </a:lnSpc>
              <a:spcAft>
                <a:spcPts val="450"/>
              </a:spcAft>
              <a:defRPr/>
            </a:pPr>
            <a:r>
              <a:rPr lang="ar-BH" sz="3600" b="1" dirty="0">
                <a:solidFill>
                  <a:srgbClr val="FF0000"/>
                </a:solidFill>
              </a:rPr>
              <a:t>أولو العزم من الرسل.... </a:t>
            </a:r>
            <a:r>
              <a:rPr lang="ar-AE" sz="3600" b="1" dirty="0">
                <a:solidFill>
                  <a:srgbClr val="FF0000"/>
                </a:solidFill>
              </a:rPr>
              <a:t>من </a:t>
            </a:r>
            <a:r>
              <a:rPr lang="ar-AE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خلال هذا الر</a:t>
            </a:r>
            <a:r>
              <a:rPr lang="ar-BH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و</a:t>
            </a:r>
            <a:r>
              <a:rPr lang="ar-AE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ابط </a:t>
            </a:r>
            <a:r>
              <a:rPr lang="ar-BH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التالية :</a:t>
            </a:r>
            <a:endParaRPr lang="ar-AE" sz="3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026" name="Picture 2" descr="Superstar Worksheets - Just another WordPress site">
            <a:extLst>
              <a:ext uri="{FF2B5EF4-FFF2-40B4-BE49-F238E27FC236}">
                <a16:creationId xmlns:a16="http://schemas.microsoft.com/office/drawing/2014/main" id="{116FDC0E-CE6B-4BC5-ACCF-1632C463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28" y="2454106"/>
            <a:ext cx="2526992" cy="29546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B783F8-9328-4AAE-AD73-ECD4471F7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90" t="15434" r="55441" b="78838"/>
          <a:stretch/>
        </p:blipFill>
        <p:spPr>
          <a:xfrm>
            <a:off x="947728" y="5408727"/>
            <a:ext cx="10296541" cy="1266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91F199-4C36-481E-9335-857B44970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27" t="17924" r="33863" b="9798"/>
          <a:stretch/>
        </p:blipFill>
        <p:spPr>
          <a:xfrm>
            <a:off x="8129846" y="2510444"/>
            <a:ext cx="3421149" cy="27118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E728C4-0388-4324-B447-1648C7663AB0}"/>
              </a:ext>
            </a:extLst>
          </p:cNvPr>
          <p:cNvSpPr/>
          <p:nvPr/>
        </p:nvSpPr>
        <p:spPr>
          <a:xfrm>
            <a:off x="4252005" y="3479478"/>
            <a:ext cx="3687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https://www.liveworksheets.com/dv1204290ms</a:t>
            </a:r>
          </a:p>
        </p:txBody>
      </p:sp>
    </p:spTree>
    <p:extLst>
      <p:ext uri="{BB962C8B-B14F-4D97-AF65-F5344CB8AC3E}">
        <p14:creationId xmlns:p14="http://schemas.microsoft.com/office/powerpoint/2010/main" val="3999461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FED8E-768B-4501-84A3-A9330B96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3366">
            <a:off x="1553589" y="1108950"/>
            <a:ext cx="10812544" cy="5289559"/>
          </a:xfrm>
          <a:prstGeom prst="rect">
            <a:avLst/>
          </a:prstGeom>
        </p:spPr>
      </p:pic>
      <p:pic>
        <p:nvPicPr>
          <p:cNvPr id="4100" name="Picture 4" descr="رسوم متحركة لصبي وفتاة ، كتابة الطفل ، طفل يحضر ويستمع ويكتب PNG">
            <a:extLst>
              <a:ext uri="{FF2B5EF4-FFF2-40B4-BE49-F238E27FC236}">
                <a16:creationId xmlns:a16="http://schemas.microsoft.com/office/drawing/2014/main" id="{C80EE14D-A09A-4288-8501-C594D8C4C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499">
            <a:off x="321498" y="2823073"/>
            <a:ext cx="2857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يجلس على علامة استفهام ، علامة استفهام الرسوم المتحركة Microsoft PowerPoint ، Confused Stick Figure PNG">
            <a:extLst>
              <a:ext uri="{FF2B5EF4-FFF2-40B4-BE49-F238E27FC236}">
                <a16:creationId xmlns:a16="http://schemas.microsoft.com/office/drawing/2014/main" id="{AA876EFD-6FFF-49A6-B507-D731E3E17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/>
        </p:blipFill>
        <p:spPr bwMode="auto">
          <a:xfrm rot="173660">
            <a:off x="10759409" y="35466"/>
            <a:ext cx="1453118" cy="19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38CE4-1C35-49E1-BCF9-07DDA12E2B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18538">
            <a:off x="71066" y="83868"/>
            <a:ext cx="6391373" cy="24774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7A212A-24F6-45DE-BB9B-C8389E060ADA}"/>
              </a:ext>
            </a:extLst>
          </p:cNvPr>
          <p:cNvSpPr/>
          <p:nvPr/>
        </p:nvSpPr>
        <p:spPr>
          <a:xfrm rot="21191295">
            <a:off x="2468860" y="397048"/>
            <a:ext cx="28376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أولو العزم</a:t>
            </a:r>
          </a:p>
          <a:p>
            <a:pPr algn="ctr"/>
            <a:r>
              <a:rPr lang="ar-AE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من الرسل</a:t>
            </a:r>
            <a:r>
              <a:rPr lang="ar-BH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هم :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BC9B5C-8B80-4D7C-932C-A62C4462B5AD}"/>
              </a:ext>
            </a:extLst>
          </p:cNvPr>
          <p:cNvSpPr/>
          <p:nvPr/>
        </p:nvSpPr>
        <p:spPr>
          <a:xfrm rot="20977809">
            <a:off x="2835725" y="1818275"/>
            <a:ext cx="295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نوح</a:t>
            </a:r>
            <a:r>
              <a:rPr lang="ar-BH" sz="54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sz="1600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عليه السلام</a:t>
            </a:r>
            <a:endParaRPr lang="en-US" sz="1600" b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A1002-D4A0-44B0-B59E-3BAF45762BB9}"/>
              </a:ext>
            </a:extLst>
          </p:cNvPr>
          <p:cNvSpPr/>
          <p:nvPr/>
        </p:nvSpPr>
        <p:spPr>
          <a:xfrm rot="21163068">
            <a:off x="7943622" y="2014073"/>
            <a:ext cx="25875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إبراهيم</a:t>
            </a:r>
            <a:r>
              <a:rPr lang="ar-BH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عليه السلام</a:t>
            </a:r>
            <a:endParaRPr lang="en-US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C1680-192D-4B8D-B8C1-68F31F8CC142}"/>
              </a:ext>
            </a:extLst>
          </p:cNvPr>
          <p:cNvSpPr/>
          <p:nvPr/>
        </p:nvSpPr>
        <p:spPr>
          <a:xfrm rot="21342024">
            <a:off x="3378250" y="3212347"/>
            <a:ext cx="24609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موسى</a:t>
            </a:r>
            <a:r>
              <a:rPr lang="ar-BH" sz="48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عليه السلام</a:t>
            </a:r>
            <a:endParaRPr lang="en-US" sz="48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AEA17-598B-46FE-B0B1-2FFC91530896}"/>
              </a:ext>
            </a:extLst>
          </p:cNvPr>
          <p:cNvSpPr/>
          <p:nvPr/>
        </p:nvSpPr>
        <p:spPr>
          <a:xfrm rot="21228022">
            <a:off x="8026779" y="3454824"/>
            <a:ext cx="24288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0"/>
                <a:solidFill>
                  <a:srgbClr val="D8627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عيسى</a:t>
            </a:r>
            <a:r>
              <a:rPr lang="ar-BH" sz="4800" b="1" dirty="0">
                <a:ln w="0"/>
                <a:solidFill>
                  <a:srgbClr val="D8627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عليه السلام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BAE0D7-E343-4C24-96A6-ECDF60DBCE4F}"/>
              </a:ext>
            </a:extLst>
          </p:cNvPr>
          <p:cNvSpPr/>
          <p:nvPr/>
        </p:nvSpPr>
        <p:spPr>
          <a:xfrm rot="21228989">
            <a:off x="3488772" y="4740132"/>
            <a:ext cx="27077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محمد</a:t>
            </a:r>
            <a:r>
              <a:rPr lang="ar-BH" sz="4800" b="1" cap="none" spc="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sz="1600" b="1" cap="none" spc="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صلى الله عليه وسلم</a:t>
            </a:r>
            <a:endParaRPr lang="en-US" sz="4800" b="1" cap="none" spc="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1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ctangle Tv Cliparts 3 - 446 X 347 - WebComicms.Net">
            <a:extLst>
              <a:ext uri="{FF2B5EF4-FFF2-40B4-BE49-F238E27FC236}">
                <a16:creationId xmlns:a16="http://schemas.microsoft.com/office/drawing/2014/main" id="{3DC59A1A-C8CF-4781-A033-EDF3AD65D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12612" r="7118" b="10592"/>
          <a:stretch/>
        </p:blipFill>
        <p:spPr bwMode="auto">
          <a:xfrm>
            <a:off x="1000298" y="1713538"/>
            <a:ext cx="10191404" cy="51444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680391-198E-43BD-ADCE-CC944E03A51E}"/>
              </a:ext>
            </a:extLst>
          </p:cNvPr>
          <p:cNvSpPr/>
          <p:nvPr/>
        </p:nvSpPr>
        <p:spPr>
          <a:xfrm>
            <a:off x="1424247" y="1946183"/>
            <a:ext cx="9343505" cy="387962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ar-AE" sz="3000" b="1" dirty="0">
              <a:solidFill>
                <a:srgbClr val="C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14350">
              <a:defRPr/>
            </a:pPr>
            <a:endParaRPr lang="ar-AE" sz="3000" b="1" dirty="0">
              <a:solidFill>
                <a:srgbClr val="C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14350">
              <a:defRPr/>
            </a:pPr>
            <a:endParaRPr lang="en-US" sz="30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8DAC54E-3533-4493-B087-042CAD07D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t="43538" r="31025" b="12564"/>
          <a:stretch/>
        </p:blipFill>
        <p:spPr>
          <a:xfrm>
            <a:off x="1478887" y="3695868"/>
            <a:ext cx="2746543" cy="157074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3E60548-A321-4BB5-997B-B9A4E9B9C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t="43538" r="31025" b="12564"/>
          <a:stretch/>
        </p:blipFill>
        <p:spPr>
          <a:xfrm>
            <a:off x="8771447" y="2203562"/>
            <a:ext cx="1886382" cy="13133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453933-EBEA-4630-B509-F5F3FAA7E5FB}"/>
              </a:ext>
            </a:extLst>
          </p:cNvPr>
          <p:cNvSpPr/>
          <p:nvPr/>
        </p:nvSpPr>
        <p:spPr>
          <a:xfrm>
            <a:off x="4555308" y="4255881"/>
            <a:ext cx="5835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https://www.jigsawplanet.com/?rc=play&amp;pid=23b6858f6754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A44DA-C2A3-4450-B5E1-00A2B6F47397}"/>
              </a:ext>
            </a:extLst>
          </p:cNvPr>
          <p:cNvSpPr txBox="1"/>
          <p:nvPr/>
        </p:nvSpPr>
        <p:spPr>
          <a:xfrm>
            <a:off x="2255164" y="2193515"/>
            <a:ext cx="7035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 rtl="1">
              <a:defRPr/>
            </a:pPr>
            <a:r>
              <a:rPr lang="ar-AE" sz="4000" b="1" dirty="0">
                <a:solidFill>
                  <a:srgbClr val="C00000"/>
                </a:solidFill>
              </a:rPr>
              <a:t>بعد تركيب الصورة سنتعرف</a:t>
            </a:r>
            <a:r>
              <a:rPr lang="ar-BH" sz="4000" b="1" dirty="0">
                <a:solidFill>
                  <a:srgbClr val="C00000"/>
                </a:solidFill>
              </a:rPr>
              <a:t> </a:t>
            </a:r>
            <a:r>
              <a:rPr lang="ar-AE" sz="4000" b="1" dirty="0">
                <a:solidFill>
                  <a:srgbClr val="C00000"/>
                </a:solidFill>
              </a:rPr>
              <a:t>على </a:t>
            </a:r>
            <a:endParaRPr lang="ar-BH" sz="4000" b="1" dirty="0">
              <a:solidFill>
                <a:srgbClr val="C00000"/>
              </a:solidFill>
            </a:endParaRPr>
          </a:p>
          <a:p>
            <a:pPr algn="ctr" defTabSz="514350" rtl="1">
              <a:defRPr/>
            </a:pPr>
            <a:r>
              <a:rPr lang="ar-BH" sz="4000" b="1" dirty="0">
                <a:solidFill>
                  <a:srgbClr val="C00000"/>
                </a:solidFill>
              </a:rPr>
              <a:t>معنى أولو العزم من الرسل</a:t>
            </a:r>
            <a:r>
              <a:rPr lang="ar-AE" sz="40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8D83C-AA13-4920-B514-A6FA8472CD89}"/>
              </a:ext>
            </a:extLst>
          </p:cNvPr>
          <p:cNvSpPr txBox="1"/>
          <p:nvPr/>
        </p:nvSpPr>
        <p:spPr>
          <a:xfrm>
            <a:off x="8096597" y="134120"/>
            <a:ext cx="4588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00" b="1" dirty="0">
                <a:highlight>
                  <a:srgbClr val="FFFF00"/>
                </a:highlight>
              </a:rPr>
              <a:t>التعلم بالاكتشاف :</a:t>
            </a:r>
            <a:endParaRPr lang="en-US" sz="4000" b="1" dirty="0">
              <a:highlight>
                <a:srgbClr val="FFFF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209BA-AA7B-45FD-8C10-B2DA7111F19A}"/>
              </a:ext>
            </a:extLst>
          </p:cNvPr>
          <p:cNvSpPr/>
          <p:nvPr/>
        </p:nvSpPr>
        <p:spPr>
          <a:xfrm>
            <a:off x="1662545" y="303565"/>
            <a:ext cx="7108902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قال تعالى : "فَاصْبِرْ كَمَا صَبَرَ أُولُو الْعَزْمِ مِنَ الرُّسُلِ.... "</a:t>
            </a:r>
            <a:endParaRPr lang="ar-BH" sz="3600" b="1" dirty="0">
              <a:solidFill>
                <a:srgbClr val="00B05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/>
            <a:r>
              <a:rPr lang="ar-BH" sz="3600" b="1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1-لماذا يطلق عليهم أولو العزم ؟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51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">
            <a:extLst>
              <a:ext uri="{FF2B5EF4-FFF2-40B4-BE49-F238E27FC236}">
                <a16:creationId xmlns:a16="http://schemas.microsoft.com/office/drawing/2014/main" id="{03FDD41E-AA00-47B9-BF26-9C28C96CD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67" y="762000"/>
            <a:ext cx="8390466" cy="56388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9C222F-39B9-456D-89A4-1EC9BCCCE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303" y="2242572"/>
            <a:ext cx="3755827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اليوم : </a:t>
            </a:r>
            <a:r>
              <a:rPr lang="ar-BH" altLang="en-US" sz="28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الأحد – الخميس</a:t>
            </a:r>
            <a:endParaRPr lang="en-US" altLang="en-US" sz="2800" b="1" dirty="0">
              <a:solidFill>
                <a:prstClr val="black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التاريخ</a:t>
            </a:r>
            <a:r>
              <a:rPr lang="ar-BH" altLang="en-US" sz="2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7-11   </a:t>
            </a:r>
            <a:r>
              <a:rPr lang="ar-AE" altLang="en-US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ar-BH" altLang="en-US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BH" altLang="en-US" sz="24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ar-BH" altLang="en-US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altLang="en-US" sz="24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/202</a:t>
            </a:r>
            <a:r>
              <a:rPr lang="ar-BH" altLang="en-US" sz="24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AE" altLang="en-US" sz="24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400" b="1" dirty="0">
              <a:solidFill>
                <a:prstClr val="black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BH" altLang="en-US" sz="24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23-27</a:t>
            </a:r>
            <a:r>
              <a:rPr lang="ar-AE" altLang="en-US" sz="24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ar-BH" altLang="en-US" sz="24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رجب</a:t>
            </a:r>
            <a:r>
              <a:rPr lang="ar-AE" altLang="en-US" sz="24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/1442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الرائع: </a:t>
            </a:r>
            <a:r>
              <a:rPr lang="ar-BH" altLang="en-US" sz="28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lang="en-US" altLang="en-US" sz="2800" b="1" dirty="0">
              <a:solidFill>
                <a:prstClr val="black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BH" altLang="en-US" sz="2800" b="1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مادة التربية الإسلامية.</a:t>
            </a:r>
            <a:endParaRPr lang="en-US" altLang="en-US" sz="2800" b="1" dirty="0">
              <a:solidFill>
                <a:prstClr val="black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ar-AE" altLang="en-US"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E27C7-0CE0-4EAC-B142-1C45BCDF1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02" r="23271"/>
          <a:stretch/>
        </p:blipFill>
        <p:spPr>
          <a:xfrm>
            <a:off x="7886870" y="2502524"/>
            <a:ext cx="1180930" cy="2855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9557D-5B0B-47E0-90F9-CD1145C72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503" y="1634913"/>
            <a:ext cx="1388866" cy="867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18150-6243-4E51-AEBD-03242D4A7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764" y="2489386"/>
            <a:ext cx="2078037" cy="1701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F7711-D3EC-440C-B63A-E4821C94F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2844952"/>
            <a:ext cx="1180930" cy="867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83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AB329-C3ED-4572-B1CD-08754922C1E9}"/>
              </a:ext>
            </a:extLst>
          </p:cNvPr>
          <p:cNvSpPr txBox="1"/>
          <p:nvPr/>
        </p:nvSpPr>
        <p:spPr>
          <a:xfrm>
            <a:off x="1812174" y="1825105"/>
            <a:ext cx="987742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5400" b="1" dirty="0">
                <a:highlight>
                  <a:srgbClr val="00FFFF"/>
                </a:highlight>
              </a:rPr>
              <a:t>الهدف</a:t>
            </a:r>
            <a:r>
              <a:rPr lang="ar-BH" sz="5400" b="1" dirty="0">
                <a:highlight>
                  <a:srgbClr val="00FF00"/>
                </a:highlight>
              </a:rPr>
              <a:t> الثاني</a:t>
            </a:r>
            <a:r>
              <a:rPr lang="ar-BH" sz="5400" b="1" dirty="0"/>
              <a:t>:</a:t>
            </a:r>
          </a:p>
          <a:p>
            <a:pPr algn="ctr"/>
            <a:endParaRPr lang="ar-BH" sz="5400" b="1" dirty="0"/>
          </a:p>
          <a:p>
            <a:pPr algn="ctr"/>
            <a:r>
              <a:rPr lang="ar-BH" sz="6600" b="1" dirty="0"/>
              <a:t>- أستنتج الحكمة من إرسال الرسل.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F92DA-49CC-4037-AD9B-833588D2A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46" t="26413" r="45727" b="21198"/>
          <a:stretch/>
        </p:blipFill>
        <p:spPr>
          <a:xfrm>
            <a:off x="223520" y="1825105"/>
            <a:ext cx="1795549" cy="38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2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خلفية اسلامية متحركة HD GIF | Gfycat">
            <a:extLst>
              <a:ext uri="{FF2B5EF4-FFF2-40B4-BE49-F238E27FC236}">
                <a16:creationId xmlns:a16="http://schemas.microsoft.com/office/drawing/2014/main" id="{F74B24F6-4C3D-433E-B0D0-F0A78A6EB4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" y="327042"/>
            <a:ext cx="10683240" cy="595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ثاث من الخشب, أثاث, خشب png">
            <a:extLst>
              <a:ext uri="{FF2B5EF4-FFF2-40B4-BE49-F238E27FC236}">
                <a16:creationId xmlns:a16="http://schemas.microsoft.com/office/drawing/2014/main" id="{42E5D4D5-BADC-4054-AE71-EE080B9E3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7117" r="13345" b="10433"/>
          <a:stretch/>
        </p:blipFill>
        <p:spPr bwMode="auto">
          <a:xfrm>
            <a:off x="9120767" y="3541886"/>
            <a:ext cx="2706360" cy="26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CE2488-9FBF-4F33-9FEC-50A356AD3A34}"/>
              </a:ext>
            </a:extLst>
          </p:cNvPr>
          <p:cNvGrpSpPr/>
          <p:nvPr/>
        </p:nvGrpSpPr>
        <p:grpSpPr>
          <a:xfrm>
            <a:off x="4587404" y="4352107"/>
            <a:ext cx="1441041" cy="1839588"/>
            <a:chOff x="-1038850" y="1664029"/>
            <a:chExt cx="1392071" cy="1766761"/>
          </a:xfrm>
        </p:grpSpPr>
        <p:pic>
          <p:nvPicPr>
            <p:cNvPr id="18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E47CA018-FBFB-4321-8178-7F0AA77B6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8723" y="1664029"/>
              <a:ext cx="1305904" cy="174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1038850" y="2509566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هدايتهم إلى عمل الخير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BBADB3-59F3-42A0-805F-EF91766544BA}"/>
              </a:ext>
            </a:extLst>
          </p:cNvPr>
          <p:cNvGrpSpPr/>
          <p:nvPr/>
        </p:nvGrpSpPr>
        <p:grpSpPr>
          <a:xfrm>
            <a:off x="5543988" y="2647154"/>
            <a:ext cx="1455890" cy="1723641"/>
            <a:chOff x="-619012" y="4295696"/>
            <a:chExt cx="1515924" cy="1937394"/>
          </a:xfrm>
        </p:grpSpPr>
        <p:pic>
          <p:nvPicPr>
            <p:cNvPr id="1030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BDB2DA50-DBE5-49F4-879A-6D844925B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9012" y="4295696"/>
              <a:ext cx="1449171" cy="193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-583869" y="5235342"/>
              <a:ext cx="1480781" cy="96046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لهداية الناس إلى عبدة الله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2F0FCE-3261-47B7-928B-297617E88037}"/>
              </a:ext>
            </a:extLst>
          </p:cNvPr>
          <p:cNvGrpSpPr/>
          <p:nvPr/>
        </p:nvGrpSpPr>
        <p:grpSpPr>
          <a:xfrm>
            <a:off x="2352443" y="4397896"/>
            <a:ext cx="1633813" cy="1718141"/>
            <a:chOff x="-1624821" y="4142038"/>
            <a:chExt cx="1480781" cy="1979653"/>
          </a:xfrm>
        </p:grpSpPr>
        <p:pic>
          <p:nvPicPr>
            <p:cNvPr id="23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C5F20059-80EE-4300-9750-C132F4811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4821" y="4142038"/>
              <a:ext cx="1480781" cy="1979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-1607439" y="5102919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لهدايتهم إلى طريق الشر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158529-4E5A-4020-99BC-D99958F68324}"/>
              </a:ext>
            </a:extLst>
          </p:cNvPr>
          <p:cNvGrpSpPr/>
          <p:nvPr/>
        </p:nvGrpSpPr>
        <p:grpSpPr>
          <a:xfrm>
            <a:off x="1898043" y="2682815"/>
            <a:ext cx="1370830" cy="1718141"/>
            <a:chOff x="885640" y="2949817"/>
            <a:chExt cx="1208401" cy="1861058"/>
          </a:xfrm>
        </p:grpSpPr>
        <p:pic>
          <p:nvPicPr>
            <p:cNvPr id="22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037AE045-26E7-464C-812F-E07FC1666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40" y="2949817"/>
              <a:ext cx="1179642" cy="186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14400" y="3889651"/>
              <a:ext cx="117964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إقامة العدل في الأرض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98C-5A28-4678-99E5-91F7E9C1628E}"/>
              </a:ext>
            </a:extLst>
          </p:cNvPr>
          <p:cNvGrpSpPr/>
          <p:nvPr/>
        </p:nvGrpSpPr>
        <p:grpSpPr>
          <a:xfrm>
            <a:off x="3458095" y="2647154"/>
            <a:ext cx="1806537" cy="1902053"/>
            <a:chOff x="2804449" y="2482698"/>
            <a:chExt cx="1392071" cy="1406914"/>
          </a:xfrm>
        </p:grpSpPr>
        <p:pic>
          <p:nvPicPr>
            <p:cNvPr id="16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61643BA9-19A2-4AF3-8595-A3683C750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279" y="2482698"/>
              <a:ext cx="950617" cy="1270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804449" y="2968388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تضليل الناس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C251D90-82B7-4A57-85E7-726C5D87F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7153" y="2647154"/>
            <a:ext cx="2978827" cy="1192622"/>
          </a:xfrm>
          <a:prstGeom prst="rect">
            <a:avLst/>
          </a:prstGeom>
        </p:spPr>
      </p:pic>
      <p:graphicFrame>
        <p:nvGraphicFramePr>
          <p:cNvPr id="30" name="Table 2">
            <a:extLst>
              <a:ext uri="{FF2B5EF4-FFF2-40B4-BE49-F238E27FC236}">
                <a16:creationId xmlns:a16="http://schemas.microsoft.com/office/drawing/2014/main" id="{79277707-2E6C-4D29-87D6-03B52F440854}"/>
              </a:ext>
            </a:extLst>
          </p:cNvPr>
          <p:cNvGraphicFramePr>
            <a:graphicFrameLocks noGrp="1"/>
          </p:cNvGraphicFramePr>
          <p:nvPr/>
        </p:nvGraphicFramePr>
        <p:xfrm>
          <a:off x="1616766" y="388614"/>
          <a:ext cx="868448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641">
                  <a:extLst>
                    <a:ext uri="{9D8B030D-6E8A-4147-A177-3AD203B41FA5}">
                      <a16:colId xmlns:a16="http://schemas.microsoft.com/office/drawing/2014/main" val="1426714186"/>
                    </a:ext>
                  </a:extLst>
                </a:gridCol>
                <a:gridCol w="1240641">
                  <a:extLst>
                    <a:ext uri="{9D8B030D-6E8A-4147-A177-3AD203B41FA5}">
                      <a16:colId xmlns:a16="http://schemas.microsoft.com/office/drawing/2014/main" val="3911813643"/>
                    </a:ext>
                  </a:extLst>
                </a:gridCol>
                <a:gridCol w="1240641">
                  <a:extLst>
                    <a:ext uri="{9D8B030D-6E8A-4147-A177-3AD203B41FA5}">
                      <a16:colId xmlns:a16="http://schemas.microsoft.com/office/drawing/2014/main" val="321665844"/>
                    </a:ext>
                  </a:extLst>
                </a:gridCol>
                <a:gridCol w="1240641">
                  <a:extLst>
                    <a:ext uri="{9D8B030D-6E8A-4147-A177-3AD203B41FA5}">
                      <a16:colId xmlns:a16="http://schemas.microsoft.com/office/drawing/2014/main" val="1744842317"/>
                    </a:ext>
                  </a:extLst>
                </a:gridCol>
                <a:gridCol w="1240641">
                  <a:extLst>
                    <a:ext uri="{9D8B030D-6E8A-4147-A177-3AD203B41FA5}">
                      <a16:colId xmlns:a16="http://schemas.microsoft.com/office/drawing/2014/main" val="4177284028"/>
                    </a:ext>
                  </a:extLst>
                </a:gridCol>
                <a:gridCol w="1240641">
                  <a:extLst>
                    <a:ext uri="{9D8B030D-6E8A-4147-A177-3AD203B41FA5}">
                      <a16:colId xmlns:a16="http://schemas.microsoft.com/office/drawing/2014/main" val="3372887114"/>
                    </a:ext>
                  </a:extLst>
                </a:gridCol>
                <a:gridCol w="1240641">
                  <a:extLst>
                    <a:ext uri="{9D8B030D-6E8A-4147-A177-3AD203B41FA5}">
                      <a16:colId xmlns:a16="http://schemas.microsoft.com/office/drawing/2014/main" val="1172220909"/>
                    </a:ext>
                  </a:extLst>
                </a:gridCol>
              </a:tblGrid>
              <a:tr h="544808"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  <a:cs typeface="(AH) Manal Black" pitchFamily="2" charset="-78"/>
                        </a:rPr>
                        <a:t>بطاقة الخروج</a:t>
                      </a:r>
                      <a:endParaRPr lang="en-US" sz="1600" dirty="0">
                        <a:solidFill>
                          <a:schemeClr val="tx1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  <a:cs typeface="(AH) Manal Black" pitchFamily="2" charset="-78"/>
                        </a:rPr>
                        <a:t>التقويم الختامي</a:t>
                      </a:r>
                      <a:endParaRPr lang="en-US" sz="1600" dirty="0">
                        <a:solidFill>
                          <a:schemeClr val="tx1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  <a:cs typeface="(AH) Manal Black" pitchFamily="2" charset="-78"/>
                        </a:rPr>
                        <a:t>استراتيجيات التعلم</a:t>
                      </a:r>
                      <a:endParaRPr lang="en-US" sz="1600" dirty="0">
                        <a:solidFill>
                          <a:schemeClr val="tx1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  <a:cs typeface="(AH) Manal Black" pitchFamily="2" charset="-78"/>
                        </a:rPr>
                        <a:t>الأنشطة الكتابية</a:t>
                      </a:r>
                      <a:endParaRPr lang="en-US" sz="1600" dirty="0">
                        <a:solidFill>
                          <a:schemeClr val="tx1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  <a:cs typeface="(AH) Manal Black" pitchFamily="2" charset="-78"/>
                        </a:rPr>
                        <a:t>الأنشطة القرائية</a:t>
                      </a:r>
                      <a:endParaRPr lang="en-US" sz="1600" dirty="0">
                        <a:solidFill>
                          <a:schemeClr val="tx1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  <a:cs typeface="(AH) Manal Black" pitchFamily="2" charset="-78"/>
                        </a:rPr>
                        <a:t>عنوان الدرس أهداف التعلم</a:t>
                      </a:r>
                      <a:endParaRPr lang="en-US" sz="1600" dirty="0">
                        <a:solidFill>
                          <a:schemeClr val="tx1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  <a:cs typeface="(AH) Manal Black" pitchFamily="2" charset="-78"/>
                        </a:rPr>
                        <a:t>التهيئة الحافزة</a:t>
                      </a:r>
                      <a:endParaRPr lang="en-US" sz="1600" dirty="0">
                        <a:solidFill>
                          <a:schemeClr val="tx1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57095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B402A1E7-6CED-4DB3-A101-26B71E346B4D}"/>
              </a:ext>
            </a:extLst>
          </p:cNvPr>
          <p:cNvSpPr txBox="1"/>
          <p:nvPr/>
        </p:nvSpPr>
        <p:spPr>
          <a:xfrm>
            <a:off x="3005757" y="1329517"/>
            <a:ext cx="587922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400" b="1" dirty="0">
                <a:solidFill>
                  <a:sysClr val="windowText" lastClr="000000"/>
                </a:solidFill>
              </a:rPr>
              <a:t>لماذا ارسل الله الرسل ؟</a:t>
            </a:r>
            <a:endParaRPr lang="en-US" sz="44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4 0.03102 L 0.36198 0.1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67 -0.13912 L 0.6099 0.168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22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56 -0.06852 L 0.40403 -0.027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62A139-FE2E-4138-88EF-678A65DC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5623">
            <a:off x="1665046" y="903408"/>
            <a:ext cx="1231359" cy="105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F0FA90-19E7-43C0-9684-02D02BEAE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28" y="2042184"/>
            <a:ext cx="1481193" cy="126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AEE283-D031-41EE-990A-752592D29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1151" flipH="1">
            <a:off x="9380490" y="623180"/>
            <a:ext cx="1626400" cy="12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2419CA-4326-4EFE-811D-51ACBEFDDE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1151" flipH="1">
            <a:off x="7684559" y="473570"/>
            <a:ext cx="1626400" cy="12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42193BB3-73F3-4779-9343-9B2031B1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88285" y="3443947"/>
            <a:ext cx="1663542" cy="2599503"/>
          </a:xfrm>
          <a:prstGeom prst="rect">
            <a:avLst/>
          </a:prstGeom>
        </p:spPr>
      </p:pic>
      <p:pic>
        <p:nvPicPr>
          <p:cNvPr id="10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8EDD67-AE9E-4D19-B2CB-6F83A21D7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79" y="137093"/>
            <a:ext cx="962999" cy="8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>
            <a:extLst>
              <a:ext uri="{FF2B5EF4-FFF2-40B4-BE49-F238E27FC236}">
                <a16:creationId xmlns:a16="http://schemas.microsoft.com/office/drawing/2014/main" id="{7C8F1A32-33C5-4AEE-84EA-E172A85513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4597" y="879592"/>
            <a:ext cx="4156170" cy="665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AE" sz="2400" u="sng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" استراتيجية </a:t>
            </a:r>
            <a:r>
              <a:rPr lang="ar-BH" sz="2400" u="sng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ماذا لو </a:t>
            </a:r>
            <a:r>
              <a:rPr lang="ar-AE" sz="2400" u="sng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EB44D-67DD-4910-9DDE-55678D9B14CD}"/>
              </a:ext>
            </a:extLst>
          </p:cNvPr>
          <p:cNvSpPr txBox="1"/>
          <p:nvPr/>
        </p:nvSpPr>
        <p:spPr>
          <a:xfrm>
            <a:off x="3830245" y="1942871"/>
            <a:ext cx="55394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rtl="1">
              <a:buFontTx/>
              <a:buChar char="-"/>
            </a:pPr>
            <a:r>
              <a:rPr lang="ar-BH" sz="4800" b="1" dirty="0">
                <a:solidFill>
                  <a:srgbClr val="0070C0"/>
                </a:solidFill>
              </a:rPr>
              <a:t>ماذا</a:t>
            </a:r>
            <a:r>
              <a:rPr lang="ar-BH" sz="4800" b="1" dirty="0"/>
              <a:t> </a:t>
            </a:r>
            <a:r>
              <a:rPr lang="ar-BH" sz="4800" b="1" dirty="0">
                <a:solidFill>
                  <a:srgbClr val="D86278"/>
                </a:solidFill>
              </a:rPr>
              <a:t>يحدث</a:t>
            </a:r>
            <a:r>
              <a:rPr lang="ar-BH" sz="4800" b="1" dirty="0"/>
              <a:t> </a:t>
            </a:r>
            <a:r>
              <a:rPr lang="ar-BH" sz="4800" b="1" dirty="0">
                <a:solidFill>
                  <a:srgbClr val="00B050"/>
                </a:solidFill>
              </a:rPr>
              <a:t>لو</a:t>
            </a:r>
            <a:r>
              <a:rPr lang="ar-BH" sz="4800" b="1" dirty="0"/>
              <a:t> : </a:t>
            </a:r>
          </a:p>
          <a:p>
            <a:pPr marL="685800" indent="-685800" algn="r" rtl="1">
              <a:buFontTx/>
              <a:buChar char="-"/>
            </a:pPr>
            <a:endParaRPr lang="ar-BH" sz="4800" b="1" dirty="0"/>
          </a:p>
          <a:p>
            <a:pPr algn="ctr" rtl="1"/>
            <a:r>
              <a:rPr lang="ar-BH" sz="8000" b="1" dirty="0"/>
              <a:t>- لم يرسل الله الرسل لنا</a:t>
            </a:r>
          </a:p>
        </p:txBody>
      </p:sp>
      <p:pic>
        <p:nvPicPr>
          <p:cNvPr id="12" name="Picture 4" descr="صورة ذات صلة">
            <a:extLst>
              <a:ext uri="{FF2B5EF4-FFF2-40B4-BE49-F238E27FC236}">
                <a16:creationId xmlns:a16="http://schemas.microsoft.com/office/drawing/2014/main" id="{E1F89702-0F13-4918-BADF-EF0B0071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90" y="3327526"/>
            <a:ext cx="1828388" cy="255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3D93E-1147-459C-A154-1AA1C0C203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1111" r="51179" b="9506"/>
          <a:stretch/>
        </p:blipFill>
        <p:spPr>
          <a:xfrm>
            <a:off x="9385881" y="2375584"/>
            <a:ext cx="1585482" cy="35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3.95833E-6 0.00023 C 0.0164 -0.00209 0.03294 -0.00209 0.04921 -0.00602 C 0.05586 -0.00764 0.05924 -0.01482 0.06471 -0.022 C 0.06796 -0.02616 0.07461 -0.0338 0.07461 -0.03357 C 0.0806 -0.05325 0.07226 -0.02778 0.08359 -0.05371 C 0.08619 -0.05996 0.08841 -0.06737 0.09088 -0.07362 C 0.10039 -0.0963 0.1082 -0.12385 0.11966 -0.13936 C 0.12461 -0.14607 0.12942 -0.15301 0.1345 -0.15926 C 0.13606 -0.16112 0.13763 -0.16389 0.13945 -0.16528 C 0.14179 -0.16713 0.1444 -0.1676 0.14674 -0.16922 C 0.14817 -0.17014 0.14948 -0.17223 0.15091 -0.17315 C 0.1556 -0.17616 0.16523 -0.1794 0.16979 -0.18102 C 0.17604 -0.18056 0.18229 -0.18149 0.18867 -0.17917 C 0.19257 -0.17755 0.19635 -0.17292 0.20013 -0.16922 C 0.20286 -0.16621 0.20546 -0.16274 0.20833 -0.15926 C 0.21471 -0.15116 0.21796 -0.1463 0.22382 -0.13542 C 0.22617 -0.13102 0.22864 -0.12709 0.23046 -0.1213 C 0.23463 -0.1088 0.23802 -0.09491 0.24192 -0.08195 C 0.24479 -0.07223 0.2483 -0.06366 0.25091 -0.05371 C 0.25442 -0.04051 0.25677 -0.0257 0.25989 -0.01204 C 0.26198 -0.00301 0.26445 0.00509 0.26653 0.01388 C 0.26757 0.01828 0.26744 0.02453 0.26901 0.02754 C 0.27018 0.03032 0.27226 0.02847 0.27395 0.02986 C 0.27747 0.03217 0.28099 0.03564 0.2845 0.03773 C 0.28919 0.04074 0.30078 0.04398 0.30507 0.04583 C 0.31158 0.04375 0.31823 0.04259 0.32474 0.03981 C 0.32825 0.03819 0.32864 0.03518 0.33125 0.03148 C 0.33476 0.02708 0.33541 0.02708 0.33945 0.02361 C 0.35143 -0.0051 0.33541 0.0324 0.34856 0.00601 C 0.35039 0.00231 0.35182 -0.00209 0.35338 -0.00602 L 0.35586 -0.01204 C 0.35677 -0.01667 0.35755 -0.0213 0.35833 -0.02593 C 0.35859 -0.02778 0.35885 -0.0301 0.35924 -0.03195 C 0.35963 -0.03403 0.36028 -0.03588 0.3608 -0.03774 C 0.36145 -0.0419 0.36185 -0.04584 0.3625 -0.04977 C 0.36289 -0.05255 0.36367 -0.0551 0.36406 -0.05764 C 0.3651 -0.06274 0.36679 -0.07477 0.36744 -0.07963 C 0.36783 -0.0838 0.36796 -0.08774 0.36823 -0.09167 C 0.37005 -0.1132 0.3694 -0.10116 0.37148 -0.1213 C 0.37265 -0.13334 0.37174 -0.12825 0.37317 -0.13727 C 0.37369 -0.14075 0.37395 -0.14445 0.37474 -0.14723 C 0.37591 -0.15116 0.3776 -0.15371 0.3789 -0.15718 C 0.38359 -0.17014 0.37656 -0.15556 0.38385 -0.17107 C 0.38619 -0.17616 0.38724 -0.17709 0.38958 -0.18102 C 0.39544 -0.19144 0.39231 -0.18774 0.40182 -0.20093 C 0.40833 -0.20996 0.43671 -0.24769 0.44362 -0.25047 L 0.45351 -0.25463 C 0.46289 -0.25394 0.47213 -0.25371 0.48151 -0.25255 C 0.48333 -0.25232 0.48698 -0.24607 0.48789 -0.24468 C 0.49127 -0.23936 0.49453 -0.23403 0.49791 -0.22894 C 0.49921 -0.22686 0.50065 -0.22524 0.50195 -0.22292 C 0.50286 -0.22107 0.51445 -0.20301 0.51757 -0.19306 C 0.51823 -0.19098 0.51836 -0.18727 0.51914 -0.18519 C 0.52005 -0.18264 0.52148 -0.18149 0.52239 -0.17917 C 0.52448 -0.17408 0.52617 -0.16829 0.52825 -0.1632 C 0.53073 -0.15649 0.53424 -0.15116 0.53645 -0.14329 C 0.54023 -0.1294 0.53554 -0.14584 0.54283 -0.1213 C 0.54961 -0.09931 0.53867 -0.13496 0.54622 -0.10741 C 0.54713 -0.10394 0.54856 -0.10116 0.54948 -0.09746 C 0.55247 -0.08635 0.55208 -0.08241 0.55442 -0.06991 C 0.55481 -0.0676 0.55546 -0.06575 0.55612 -0.06366 C 0.5569 -0.06042 0.55768 -0.05718 0.55859 -0.05371 C 0.55885 -0.05047 0.55885 -0.047 0.55924 -0.04375 C 0.55963 -0.04167 0.56093 -0.04028 0.56106 -0.03774 C 0.56185 -0.00741 0.56106 0.02314 0.56185 0.05347 C 0.56185 0.05648 0.56263 0.05925 0.56341 0.06134 C 0.56497 0.06597 0.56914 0.06805 0.57083 0.06967 L 0.57317 0.07152 C 0.59596 0.06111 0.58398 0.06967 0.60039 0.05347 C 0.60247 0.05162 0.60481 0.05023 0.6069 0.04768 C 0.6082 0.04629 0.60911 0.04375 0.61015 0.04166 C 0.61106 0.04004 0.61185 0.03912 0.61263 0.03773 C 0.62174 0.02037 0.61992 0.02407 0.62656 0.00787 L 0.62994 4.81481E-6 C 0.63138 -0.01135 0.62955 -0.0007 0.6332 -0.01204 C 0.63437 -0.01575 0.63502 -0.02061 0.63645 -0.02385 C 0.64713 -0.05 0.63906 -0.03172 0.64635 -0.04584 C 0.64791 -0.04908 0.64961 -0.05232 0.65117 -0.05579 C 0.65234 -0.05834 0.65325 -0.06135 0.65455 -0.06366 C 0.65664 -0.06806 0.65937 -0.07038 0.66106 -0.0757 C 0.66185 -0.07848 0.6625 -0.08149 0.66354 -0.0838 C 0.66823 -0.09491 0.67252 -0.10116 0.67825 -0.1095 C 0.68125 -0.11366 0.68411 -0.11852 0.68724 -0.1213 C 0.69179 -0.12547 0.70247 -0.12663 0.70703 -0.12732 C 0.71302 -0.12616 0.71901 -0.1257 0.725 -0.12338 C 0.7263 -0.12292 0.72721 -0.12084 0.72825 -0.11945 C 0.7306 -0.11621 0.73268 -0.11274 0.73489 -0.1095 C 0.73606 -0.10556 0.73632 -0.09977 0.73815 -0.09746 C 0.74635 -0.08913 0.7733 -0.10741 0.77421 -0.10741 C 0.77916 -0.10903 0.78411 -0.1088 0.78893 -0.1095 C 0.797 -0.10741 0.80507 -0.10834 0.81276 -0.10348 C 0.81523 -0.10209 0.81666 -0.09584 0.81849 -0.09167 C 0.82031 -0.08774 0.82174 -0.08334 0.82343 -0.07963 C 0.82955 -0.06737 0.82591 -0.08102 0.83164 -0.06366 C 0.8332 -0.0588 0.83502 -0.04977 0.83567 -0.04375 C 0.83619 -0.04051 0.83619 -0.03704 0.83658 -0.0338 C 0.8375 -0.0257 0.83984 -0.00996 0.83984 -0.00973 C 0.8401 0.01458 0.84023 0.03912 0.84062 0.06365 C 0.84075 0.06643 0.84127 0.06875 0.84153 0.07152 C 0.84349 0.11689 0.84114 0.08518 0.8431 0.10925 C 0.84336 0.12847 0.8427 0.18449 0.84557 0.21296 C 0.84713 0.22847 0.84895 0.24375 0.8513 0.25879 C 0.85638 0.28981 0.85546 0.28657 0.86119 0.30023 C 0.8625 0.33726 0.86276 0.34537 0.86614 0.39398 C 0.86823 0.42523 0.87135 0.45625 0.87343 0.48726 C 0.87799 0.55555 0.87669 0.52824 0.87851 0.56898 C 0.87734 0.58611 0.87669 0.6037 0.87513 0.62083 C 0.87395 0.6324 0.8651 0.66018 0.86367 0.66458 C 0.86237 0.66875 0.86054 0.67222 0.8595 0.67662 C 0.85468 0.69606 0.85989 0.67754 0.85299 0.69444 C 0.84388 0.71643 0.85468 0.69675 0.84231 0.72222 C 0.84088 0.72546 0.83919 0.728 0.83737 0.73032 C 0.82786 0.74375 0.82435 0.74768 0.81354 0.75625 C 0.80872 0.75995 0.80377 0.76226 0.79882 0.7662 C 0.79596 0.76828 0.79349 0.77152 0.79062 0.77407 C 0.78906 0.77569 0.78737 0.77685 0.78567 0.778 C 0.7802 0.78703 0.78711 0.77662 0.77838 0.78611 C 0.77291 0.79189 0.77916 0.78865 0.77265 0.79398 C 0.77135 0.79513 0.76992 0.79537 0.76849 0.79606 C 0.76132 0.80277 0.76731 0.79768 0.76106 0.80208 C 0.75924 0.80324 0.75742 0.80555 0.75533 0.80601 C 0.75104 0.80694 0.74661 0.8074 0.74218 0.80787 C 0.73385 0.81273 0.7306 0.81574 0.71849 0.80787 C 0.71523 0.80601 0.71367 0.79699 0.71106 0.79212 C 0.70742 0.78518 0.70078 0.78564 0.69713 0.78379 C 0.68385 0.778 0.67994 0.77407 0.6651 0.76226 C 0.65742 0.75578 0.64974 0.74953 0.64218 0.74236 C 0.62721 0.728 0.60859 0.71064 0.59466 0.68865 C 0.58854 0.67893 0.58359 0.66574 0.57734 0.65671 C 0.57487 0.653 0.57213 0.64953 0.57005 0.64467 C 0.56289 0.6287 0.56237 0.62638 0.5569 0.60486 C 0.55533 0.59884 0.5539 0.59328 0.55286 0.5868 C 0.55065 0.57523 0.55039 0.57013 0.54948 0.55925 C 0.54935 0.55254 0.54817 0.47129 0.54791 0.46157 C 0.54674 0.42314 0.54466 0.39837 0.54049 0.3581 C 0.53945 0.34837 0.53763 0.33981 0.53645 0.33009 C 0.53502 0.32037 0.53411 0.30625 0.53307 0.29652 C 0.53216 0.28726 0.53086 0.278 0.52981 0.26875 C 0.52877 0.25995 0.52708 0.24467 0.52578 0.2368 C 0.52448 0.22986 0.52291 0.22361 0.52161 0.21689 C 0.52044 0.21157 0.51979 0.20555 0.51823 0.20092 L 0.51185 0.18101 C 0.51041 0.17708 0.50924 0.17291 0.50768 0.16898 L 0.50273 0.15717 C 0.50169 0.15439 0.50078 0.15138 0.49948 0.1493 C 0.4914 0.13611 0.5039 0.15625 0.49375 0.13912 C 0.49218 0.13634 0.49023 0.13449 0.4888 0.13125 C 0.48724 0.12754 0.48593 0.12361 0.48385 0.12129 C 0.48229 0.11967 0.4806 0.11875 0.4789 0.11712 C 0.46979 0.10925 0.47187 0.11018 0.46419 0.10532 C 0.46198 0.1037 0.45989 0.10231 0.45755 0.10138 C 0.45494 0.10046 0.45221 0.10046 0.44935 0.09953 C 0.44661 0.09837 0.44401 0.09675 0.44114 0.0956 C 0.42942 0.09583 0.41757 0.0949 0.40599 0.09745 C 0.40299 0.09791 0.40039 0.10254 0.39778 0.10532 C 0.38828 0.1155 0.39388 0.11018 0.38541 0.12337 C 0.37773 0.13518 0.37226 0.14027 0.36575 0.15532 C 0.36263 0.16226 0.35755 0.17847 0.35507 0.18703 C 0.35182 0.19791 0.35039 0.20439 0.34765 0.21689 C 0.34648 0.22222 0.34583 0.228 0.3444 0.23287 C 0.33398 0.26666 0.35182 0.2081 0.33945 0.25277 C 0.33828 0.25694 0.33645 0.26041 0.33541 0.26458 C 0.32864 0.2905 0.33528 0.27291 0.32968 0.28657 C 0.32799 0.29837 0.32968 0.28796 0.32474 0.30439 C 0.32356 0.3081 0.32265 0.3125 0.32148 0.31643 C 0.31796 0.32708 0.31432 0.3375 0.3108 0.34814 C 0.30807 0.35625 0.30586 0.3655 0.3026 0.37222 C 0.29583 0.38611 0.28671 0.39537 0.28216 0.41365 C 0.27278 0.45138 0.28046 0.41944 0.26328 0.51111 C 0.26015 0.52708 0.25729 0.54328 0.25416 0.55925 C 0.25208 0.57037 0.25052 0.58287 0.24765 0.59282 C 0.23645 0.6324 0.22968 0.66041 0.21158 0.69259 C 0.19518 0.72175 0.20299 0.70902 0.1845 0.73634 C 0.17877 0.74467 0.17265 0.75393 0.1664 0.76018 C 0.15833 0.76805 0.15052 0.7787 0.14192 0.78217 C 0.12903 0.78726 0.13528 0.78541 0.12304 0.78796 C 0.10716 0.7868 0.09127 0.7868 0.07539 0.78379 C 0.06875 0.78287 0.05573 0.77615 0.05573 0.77638 C 0.05351 0.77407 0.04908 0.77083 0.04674 0.76805 C 0.04114 0.76134 0.04791 0.76643 0.04101 0.76226 C 0.03502 0.75254 0.04257 0.76435 0.03528 0.75393 C 0.0345 0.753 0.03372 0.75138 0.03281 0.75023 C 0.02994 0.74629 0.02981 0.74652 0.02708 0.74421 C 0.02591 0.74166 0.02474 0.73935 0.02382 0.73634 C 0.01445 0.70694 0.02239 0.72708 0.0164 0.7125 C 0.01614 0.71041 0.01588 0.70833 0.01562 0.70648 C 0.01523 0.70393 0.01354 0.69444 0.01315 0.6905 C 0.0125 0.68402 0.01158 0.6706 0.01158 0.67083 C 0.01171 0.66064 0.01328 0.65046 0.01237 0.6405 C 0.0056 0.56967 0.0013 0.57384 -0.00899 0.51342 C -0.01289 0.49027 -0.01329 0.47708 -0.01472 0.4537 C -0.01368 0.4375 -0.01368 0.42129 -0.01146 0.40578 C -0.00925 0.39027 -0.00521 0.37638 -0.00157 0.36226 C -0.00026 0.35694 0.00117 0.35138 0.00247 0.34629 C 0.0039 0.34027 0.00507 0.33379 0.00664 0.32824 C 0.00846 0.32152 0.01054 0.31527 0.01237 0.3081 C 0.02799 0.24884 0.02682 0.24513 0.04349 0.19699 C 0.04935 0.18009 0.06549 0.13009 0.07369 0.12129 C 0.07565 0.11944 0.0776 0.11759 0.07942 0.1155 C 0.0845 0.10972 0.08906 0.10162 0.09427 0.09745 C 0.12031 0.07638 0.12343 0.07939 0.14921 0.07546 C 0.15716 0.07754 0.16523 0.07708 0.17304 0.08125 C 0.17825 0.08425 0.18281 0.09259 0.18776 0.09745 C 0.19231 0.10162 0.197 0.10555 0.20169 0.10925 C 0.21757 0.12175 0.23398 0.13009 0.24935 0.14537 L 0.26731 0.16296 C 0.26901 0.16481 0.27057 0.16712 0.27226 0.16898 C 0.275 0.17199 0.27799 0.17314 0.28046 0.17708 C 0.28125 0.17847 0.2819 0.18078 0.28294 0.18101 C 0.29336 0.18472 0.30364 0.18634 0.31406 0.18912 C 0.33372 0.20393 0.32278 0.19629 0.34687 0.21087 C 0.34895 0.21226 0.35898 0.21828 0.3608 0.21898 C 0.39791 0.22893 0.47578 0.22453 0.49036 0.22453 C 0.6069 0.18842 0.46836 0.23495 0.60533 0.17708 C 0.62408 0.16898 0.64349 0.16689 0.66185 0.15324 C 0.69336 0.12916 0.69479 0.12708 0.72994 0.10532 C 0.74388 0.09675 0.74427 0.09837 0.75703 0.09351 C 0.77161 0.08796 0.78789 0.08125 0.8013 0.06759 C 0.822 0.04583 0.80494 0.06643 0.8194 0.04375 C 0.82252 0.03865 0.82604 0.03518 0.82916 0.02986 C 0.8345 0.0206 0.83919 0.00833 0.84479 4.81481E-6 L 0.85703 -0.01783 C 0.85794 -0.01922 0.85885 -0.02014 0.8595 -0.022 C 0.86171 -0.02848 0.86393 -0.03519 0.86614 -0.0419 C 0.86692 -0.04445 0.86796 -0.04676 0.86849 -0.04977 C 0.86966 -0.05533 0.87031 -0.05903 0.87187 -0.06366 C 0.87239 -0.06528 0.87291 -0.06644 0.87343 -0.0676 L 0.87343 -0.06737 " pathEditMode="relative" rAng="0" ptsTypes="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10903 L -0.02448 0.10926 C -0.01185 0.09815 -0.02331 0.10649 -0.00963 0.10093 C -0.00742 0.1 -0.00273 0.09699 -0.00273 0.09723 C 0.00339 0.09769 0.00938 0.09792 0.0155 0.09908 C 0.01641 0.09908 0.01719 0.1007 0.0181 0.10093 C 0.02044 0.10186 0.02279 0.10232 0.02513 0.10301 C 0.02682 0.1044 0.02852 0.10556 0.03008 0.10695 C 0.03242 0.10903 0.03477 0.11135 0.03711 0.11297 C 0.04544 0.11875 0.03815 0.11181 0.04401 0.1169 C 0.04701 0.11945 0.04987 0.12223 0.05274 0.12477 C 0.05404 0.12616 0.05794 0.12986 0.05977 0.13079 C 0.0612 0.13172 0.06263 0.13195 0.06406 0.13287 C 0.06615 0.13403 0.0681 0.13542 0.07018 0.13681 C 0.07604 0.14584 0.06888 0.13449 0.07709 0.1507 C 0.07787 0.15232 0.07891 0.15301 0.07969 0.15463 C 0.0806 0.15718 0.08112 0.16042 0.08229 0.16274 C 0.0836 0.16528 0.08516 0.16667 0.08659 0.16875 C 0.0875 0.16991 0.08841 0.17107 0.08919 0.17269 C 0.10404 0.19885 0.09219 0.18079 0.10313 0.19445 C 0.10456 0.1963 0.10612 0.19838 0.10742 0.20024 C 0.1086 0.20232 0.10964 0.20486 0.11094 0.20649 C 0.11198 0.20764 0.11328 0.20787 0.11446 0.20834 C 0.12435 0.22547 0.11185 0.20463 0.12136 0.21806 C 0.12253 0.22014 0.12357 0.22269 0.12487 0.22431 C 0.12656 0.22616 0.12839 0.22709 0.13008 0.22824 C 0.13698 0.24028 0.13034 0.2301 0.13607 0.23635 C 0.13906 0.23936 0.14167 0.24445 0.14479 0.2463 C 0.1461 0.24676 0.14714 0.24746 0.14831 0.24792 C 0.14922 0.24885 0.15013 0.24977 0.15091 0.25024 C 0.15235 0.25116 0.15378 0.25139 0.15521 0.25232 C 0.15977 0.25926 0.15586 0.25417 0.16224 0.25811 C 0.16406 0.25926 0.16563 0.26135 0.16745 0.26227 C 0.16888 0.26274 0.17044 0.2632 0.17175 0.26412 C 0.17357 0.26528 0.17513 0.26736 0.17696 0.26806 C 0.17852 0.26875 0.17995 0.26922 0.18125 0.27014 C 0.18438 0.27199 0.18685 0.275 0.18998 0.27616 C 0.19258 0.27709 0.19518 0.27755 0.19792 0.27801 C 0.1987 0.27871 0.19961 0.27963 0.20039 0.2801 C 0.20274 0.28125 0.20742 0.28403 0.20742 0.28426 C 0.21979 0.28334 0.23229 0.28357 0.24479 0.28218 C 0.24623 0.28195 0.24753 0.27894 0.24909 0.27801 C 0.25169 0.27639 0.2543 0.27547 0.2569 0.27385 C 0.26055 0.26852 0.25899 0.27037 0.2638 0.26621 C 0.26472 0.26551 0.26563 0.26528 0.26654 0.26412 C 0.26875 0.26111 0.27084 0.25602 0.27344 0.25417 C 0.27422 0.25348 0.27513 0.25324 0.27604 0.25232 C 0.28373 0.24329 0.27696 0.24954 0.28464 0.2382 C 0.28633 0.23588 0.28815 0.23473 0.28998 0.23241 C 0.29727 0.22223 0.28932 0.2301 0.29766 0.22037 C 0.29909 0.21875 0.30078 0.21806 0.30209 0.21644 C 0.30339 0.21459 0.30443 0.21227 0.3056 0.21042 C 0.30886 0.20486 0.31511 0.19653 0.31771 0.19051 C 0.31914 0.18704 0.32044 0.18357 0.32201 0.18056 C 0.32305 0.17871 0.32435 0.17801 0.32552 0.17662 C 0.32696 0.17477 0.32839 0.17269 0.32982 0.17037 C 0.33073 0.16806 0.33151 0.16505 0.33242 0.16274 C 0.33477 0.15718 0.33906 0.14954 0.34206 0.14468 C 0.34479 0.14028 0.34531 0.14028 0.34818 0.13473 C 0.34909 0.13287 0.34974 0.13079 0.35078 0.12894 C 0.35182 0.12662 0.35313 0.12524 0.35417 0.12292 C 0.35521 0.12061 0.35586 0.11736 0.35677 0.11482 C 0.35781 0.1125 0.35912 0.11111 0.36029 0.10903 C 0.3612 0.10718 0.36198 0.10486 0.36289 0.10301 C 0.36745 0.09399 0.3655 0.10024 0.36979 0.08912 C 0.37071 0.08658 0.37136 0.08334 0.37253 0.08102 C 0.38047 0.06274 0.37123 0.08889 0.3793 0.06713 C 0.38008 0.06528 0.38047 0.0632 0.38112 0.06111 C 0.38229 0.05787 0.38334 0.0544 0.38464 0.05116 C 0.38659 0.0463 0.38867 0.0419 0.39063 0.03727 C 0.39193 0.03473 0.39336 0.03264 0.39427 0.0294 C 0.3974 0.01482 0.39427 0.02755 0.39935 0.01135 C 0.40052 0.00764 0.40156 0.00324 0.40287 -0.00046 C 0.40391 -0.00393 0.40521 -0.00694 0.40638 -0.01041 C 0.41133 -0.02685 0.40638 -0.01458 0.41159 -0.02639 C 0.41367 -0.04143 0.41081 -0.02291 0.41406 -0.03842 C 0.41771 -0.05486 0.41185 -0.0331 0.4168 -0.05023 C 0.41706 -0.05347 0.4168 -0.05764 0.41771 -0.06018 C 0.41914 -0.06458 0.42761 -0.07546 0.42982 -0.07824 C 0.43386 -0.08287 0.43776 -0.08819 0.44193 -0.09213 C 0.44336 -0.09328 0.44492 -0.09421 0.44623 -0.09606 C 0.44753 -0.09768 0.44857 -0.10046 0.44974 -0.10208 C 0.4569 -0.1125 0.44987 -0.10115 0.45586 -0.10787 C 0.45677 -0.10902 0.45755 -0.11088 0.45847 -0.11203 C 0.4599 -0.11365 0.46146 -0.11435 0.46276 -0.11597 C 0.46367 -0.11713 0.46446 -0.11898 0.4655 -0.1199 C 0.46875 -0.12361 0.47227 -0.12662 0.47591 -0.12986 C 0.47787 -0.13194 0.47995 -0.13333 0.4819 -0.13588 C 0.48373 -0.13865 0.4875 -0.14398 0.48972 -0.14583 C 0.49076 -0.14699 0.49206 -0.14722 0.49323 -0.14768 C 0.5 -0.15949 0.4931 -0.14861 0.50104 -0.15764 C 0.50196 -0.15879 0.50274 -0.16064 0.50365 -0.1618 C 0.50443 -0.16273 0.50534 -0.16296 0.50625 -0.16365 C 0.52057 -0.17685 0.50625 -0.16504 0.51576 -0.17199 C 0.51758 -0.17314 0.51927 -0.1743 0.52097 -0.17569 C 0.52305 -0.17754 0.525 -0.18032 0.52709 -0.18171 C 0.52878 -0.18287 0.53047 -0.18287 0.53229 -0.18379 C 0.54063 -0.1912 0.53242 -0.18426 0.54362 -0.19166 C 0.55326 -0.19814 0.5444 -0.19375 0.55391 -0.19745 C 0.55573 -0.19884 0.56055 -0.20301 0.56263 -0.20347 C 0.56992 -0.20578 0.57136 -0.20439 0.57748 -0.20764 C 0.57826 -0.20787 0.57917 -0.20879 0.58008 -0.20949 C 0.58763 -0.20902 0.60287 -0.21064 0.61302 -0.20555 C 0.61758 -0.20324 0.61393 -0.20347 0.61914 -0.19953 C 0.62149 -0.19768 0.62383 -0.19745 0.62617 -0.19583 C 0.63854 -0.18541 0.62487 -0.19259 0.63568 -0.1875 C 0.63646 -0.18634 0.63737 -0.18472 0.63828 -0.18379 C 0.63919 -0.18264 0.64011 -0.18264 0.64089 -0.18171 C 0.64245 -0.18032 0.64375 -0.17916 0.64518 -0.17754 C 0.6461 -0.17685 0.64701 -0.17639 0.64779 -0.17569 C 0.65703 -0.16666 0.64492 -0.17685 0.6556 -0.16759 C 0.65651 -0.16713 0.65742 -0.16643 0.65821 -0.16597 C 0.65977 -0.16435 0.6612 -0.16296 0.66263 -0.1618 C 0.66354 -0.16088 0.66446 -0.16064 0.66524 -0.15972 C 0.6668 -0.1581 0.6681 -0.15555 0.66953 -0.1537 C 0.67214 -0.15092 0.67487 -0.14861 0.67735 -0.14583 C 0.67852 -0.14467 0.67982 -0.14328 0.68086 -0.14213 C 0.68216 -0.14004 0.68307 -0.1375 0.68438 -0.13588 C 0.68542 -0.13426 0.68672 -0.13333 0.68776 -0.13194 C 0.68906 -0.13032 0.69024 -0.12801 0.69128 -0.12592 C 0.69518 -0.11875 0.69883 -0.11134 0.70261 -0.10416 C 0.70404 -0.10162 0.7056 -0.0993 0.7069 -0.09606 C 0.71367 -0.08055 0.71029 -0.08426 0.71563 -0.08032 C 0.72474 -0.05926 0.71315 -0.08495 0.72344 -0.0662 C 0.72474 -0.06389 0.72565 -0.06064 0.72682 -0.05833 C 0.72826 -0.05532 0.72995 -0.05324 0.73125 -0.05023 C 0.73203 -0.04861 0.73229 -0.04606 0.73307 -0.04421 C 0.73711 -0.03356 0.7375 -0.03356 0.74167 -0.02639 C 0.74453 -0.01296 0.74193 -0.02314 0.74597 -0.0125 C 0.75065 -0.00046 0.74753 -0.00393 0.75209 -0.00046 C 0.753 0.00278 0.75378 0.00625 0.75469 0.00949 C 0.75755 0.01899 0.75964 0.02269 0.76328 0.03125 C 0.76732 0.04051 0.76875 0.04399 0.77461 0.05324 C 0.7806 0.0625 0.78789 0.0676 0.79297 0.07917 C 0.79531 0.08449 0.79766 0.08959 0.79987 0.09491 C 0.81459 0.13125 0.7944 0.08449 0.80847 0.1169 C 0.80964 0.12686 0.80938 0.12732 0.81289 0.13681 C 0.81354 0.13866 0.81472 0.13936 0.8155 0.14051 C 0.81758 0.15486 0.81472 0.13774 0.81901 0.15255 C 0.81953 0.1544 0.81953 0.15672 0.81979 0.1588 C 0.82044 0.16204 0.82097 0.16551 0.82149 0.16875 C 0.8224 0.17199 0.82344 0.175 0.82422 0.17871 C 0.82787 0.19514 0.82188 0.17338 0.82682 0.19051 C 0.82865 0.20718 0.82643 0.19051 0.82943 0.2044 C 0.83008 0.20764 0.8306 0.21111 0.83112 0.21436 C 0.83151 0.21644 0.83164 0.21852 0.83203 0.22037 C 0.83242 0.22246 0.83321 0.22431 0.83373 0.22639 C 0.83451 0.22963 0.83503 0.23287 0.83555 0.23635 C 0.83581 0.2382 0.83594 0.24051 0.83646 0.24236 C 0.83685 0.24445 0.83763 0.24607 0.83815 0.24792 C 0.84193 0.26343 0.83737 0.24885 0.84245 0.26412 C 0.84271 0.2669 0.84284 0.26968 0.84323 0.27223 C 0.84362 0.27431 0.84453 0.27593 0.84505 0.27801 C 0.84571 0.28079 0.84636 0.28334 0.84675 0.28588 C 0.85039 0.30764 0.84453 0.27986 0.84948 0.30209 C 0.85091 0.31875 0.84935 0.30556 0.85196 0.31991 C 0.85326 0.32639 0.85378 0.33357 0.85547 0.33982 C 0.85599 0.3419 0.85677 0.34329 0.85716 0.34561 C 0.85821 0.35139 0.85925 0.35764 0.8599 0.36343 C 0.86172 0.38403 0.86003 0.37639 0.86328 0.3875 C 0.86576 0.42037 0.86289 0.38588 0.86498 0.40556 C 0.86537 0.4088 0.86563 0.41204 0.86589 0.41551 C 0.86771 0.43426 0.86797 0.42454 0.8694 0.45926 C 0.87031 0.48311 0.86927 0.47408 0.87123 0.48704 C 0.87031 0.51019 0.87071 0.52037 0.86758 0.54283 C 0.86654 0.55093 0.86459 0.55857 0.86328 0.56667 C 0.84141 0.69653 0.86172 0.59236 0.85196 0.62848 C 0.84987 0.63611 0.84909 0.6463 0.84584 0.65232 C 0.83503 0.67292 0.84636 0.65093 0.83021 0.68611 C 0.82696 0.69352 0.82331 0.70047 0.81979 0.70787 C 0.81914 0.70949 0.80873 0.73357 0.80847 0.7338 C 0.79857 0.75139 0.78998 0.76875 0.77735 0.77755 C 0.77149 0.78172 0.76576 0.78635 0.7599 0.78959 C 0.75443 0.79236 0.74883 0.79399 0.74349 0.79561 C 0.72839 0.79977 0.71693 0.80047 0.70169 0.80162 L 0.66094 0.80348 L 0.48451 0.80556 C 0.48268 0.80625 0.48099 0.80672 0.4793 0.80741 C 0.47813 0.80811 0.47696 0.80903 0.47591 0.80949 C 0.47383 0.81042 0.47188 0.81088 0.46979 0.81158 L 0.40365 0.80949 C 0.39245 0.8088 0.38112 0.80602 0.36979 0.80556 L 0.3194 0.80348 C 0.31706 0.80278 0.31485 0.80209 0.3125 0.80162 C 0.30404 0.79977 0.28998 0.79838 0.28203 0.79746 L 0.27604 0.79561 C 0.27162 0.79422 0.26745 0.79329 0.26289 0.79167 C 0.25807 0.78959 0.253 0.7882 0.24818 0.78565 C 0.24557 0.78426 0.2431 0.78125 0.24037 0.77963 C 0.23724 0.77778 0.23399 0.77686 0.23086 0.7757 C 0.2237 0.77292 0.21628 0.77153 0.20912 0.7676 C 0.20039 0.76297 0.19193 0.75602 0.18307 0.75371 C 0.17839 0.75255 0.16393 0.74885 0.16133 0.74769 L 0.14831 0.7419 C 0.11797 0.74723 0.13112 0.74584 0.07448 0.73982 C 0.06979 0.73936 0.06055 0.73588 0.06055 0.73611 C 0.05755 0.7338 0.05039 0.72917 0.04753 0.72778 C 0.0418 0.72547 0.03477 0.72616 0.0293 0.72199 C 0.02761 0.72061 0.02591 0.71922 0.02422 0.71783 C 0.0211 0.71574 0.01784 0.71412 0.01472 0.71204 C 0.01029 0.7088 0.00169 0.70209 0.00169 0.70232 C 0.00078 0.7007 -0.00013 0.69908 -0.00104 0.69792 C -0.00312 0.69561 -0.00573 0.69375 -0.00794 0.69213 C -0.00911 0.69005 -0.01015 0.68774 -0.01146 0.68611 C -0.01224 0.68496 -0.01328 0.68496 -0.01406 0.68403 C -0.01758 0.68033 -0.02109 0.67662 -0.02448 0.67223 C -0.02773 0.66783 -0.03112 0.6632 -0.03398 0.65834 C -0.03711 0.65301 -0.04101 0.64746 -0.04362 0.64028 C -0.04479 0.63681 -0.04622 0.63033 -0.04713 0.62639 C -0.04739 0.62454 -0.04765 0.62246 -0.04791 0.62037 C -0.04765 0.6132 -0.04752 0.60579 -0.04713 0.59861 C -0.04687 0.59584 -0.04661 0.59329 -0.04622 0.59051 C -0.0457 0.58658 -0.04531 0.58218 -0.0444 0.57871 C -0.04206 0.56968 -0.04153 0.56644 -0.03841 0.5588 C -0.03281 0.54514 -0.03151 0.54144 -0.0263 0.53287 C -0.01458 0.51412 -0.01914 0.51829 -0.01237 0.51297 C -0.0112 0.51088 -0.01002 0.5088 -0.00885 0.50695 C -0.00182 0.49676 -0.00469 0.50186 0.00078 0.49514 C 0.00091 0.49468 0.0086 0.48426 0.01029 0.48311 C 0.01159 0.48195 0.01315 0.48172 0.01472 0.48102 C 0.01914 0.47084 0.01524 0.47801 0.0224 0.47107 C 0.02565 0.46806 0.02865 0.46389 0.0319 0.46111 C 0.03412 0.45926 0.03659 0.45926 0.0388 0.45718 C 0.04675 0.44977 0.04779 0.44792 0.05443 0.44329 C 0.05651 0.4419 0.05847 0.44074 0.06055 0.43936 C 0.0638 0.43681 0.06693 0.4338 0.07018 0.43125 C 0.07604 0.42686 0.08138 0.425 0.0875 0.4213 C 0.10013 0.41412 0.08633 0.42037 0.10404 0.41135 C 0.11432 0.40625 0.11224 0.40811 0.12227 0.40556 C 0.12435 0.40486 0.1263 0.40417 0.12839 0.40348 C 0.12982 0.40301 0.13112 0.40186 0.13268 0.40139 C 0.13555 0.4007 0.13841 0.40024 0.14141 0.39954 C 0.15873 0.39445 0.12761 0.40116 0.1569 0.39561 C 0.16628 0.39028 0.16172 0.39236 0.17956 0.39144 L 0.25521 0.38936 C 0.26159 0.38889 0.26784 0.38889 0.27422 0.3875 C 0.27839 0.38681 0.28229 0.38449 0.28633 0.38357 C 0.28959 0.38287 0.29284 0.38241 0.29597 0.38125 C 0.29805 0.38102 0.3 0.3801 0.30209 0.37963 C 0.30664 0.37871 0.32071 0.37755 0.32643 0.3757 C 0.33281 0.37338 0.33919 0.37037 0.34544 0.3676 C 0.3487 0.36343 0.35182 0.35949 0.35508 0.35579 C 0.36367 0.34561 0.3711 0.34028 0.37852 0.32778 C 0.38503 0.3169 0.39128 0.30533 0.39766 0.29399 C 0.40104 0.28797 0.40443 0.28172 0.40807 0.27616 C 0.41068 0.27223 0.41341 0.26852 0.41589 0.26412 C 0.42005 0.25718 0.42357 0.24792 0.428 0.24236 C 0.43698 0.23102 0.43555 0.23403 0.44375 0.21806 C 0.44805 0.20996 0.45261 0.20186 0.45677 0.1926 C 0.45899 0.18704 0.4612 0.18125 0.46367 0.17662 C 0.46563 0.17269 0.46771 0.16899 0.46979 0.16459 C 0.48477 0.13195 0.47682 0.14468 0.48451 0.13287 C 0.49219 0.10949 0.48242 0.1382 0.48972 0.11899 C 0.49479 0.10533 0.48985 0.11482 0.49753 0.09699 C 0.49857 0.09468 0.5 0.09352 0.50104 0.09098 C 0.50938 0.06968 0.50248 0.08473 0.50703 0.06922 C 0.50807 0.06551 0.50938 0.0625 0.51068 0.05926 C 0.51406 0.05 0.51302 0.05579 0.51667 0.04329 C 0.51745 0.04074 0.51758 0.03774 0.51836 0.03542 C 0.52005 0.03033 0.52188 0.02616 0.5237 0.0213 C 0.52565 0.01551 0.52761 0.00926 0.52969 0.00348 C 0.53073 0.0007 0.53216 -0.00162 0.53321 -0.00439 C 0.53386 -0.00625 0.53438 -0.00833 0.5349 -0.01041 C 0.54388 -0.04583 0.54128 -0.03379 0.54714 -0.0662 C 0.5513 -0.11551 0.54714 -0.07384 0.56263 -0.16597 C 0.56524 -0.18032 0.56745 -0.1949 0.56966 -0.20949 C 0.57057 -0.21551 0.57084 -0.22199 0.57227 -0.22731 C 0.57318 -0.23078 0.57422 -0.23379 0.57487 -0.23726 C 0.57565 -0.2412 0.57565 -0.2456 0.57656 -0.2493 C 0.57865 -0.25694 0.57982 -0.26064 0.58099 -0.26921 C 0.58347 -0.28981 0.5819 -0.28194 0.5836 -0.29907 C 0.58412 -0.30439 0.58477 -0.30949 0.58529 -0.31504 C 0.58568 -0.31944 0.58581 -0.3243 0.5862 -0.32893 C 0.58646 -0.33287 0.58672 -0.3368 0.58698 -0.34074 C 0.58737 -0.3625 0.58737 -0.38449 0.58789 -0.40625 C 0.58802 -0.41018 0.58867 -0.41412 0.58867 -0.41828 C 0.58919 -0.42824 0.58932 -0.43819 0.58959 -0.44814 C 0.58932 -0.47384 0.58959 -0.49976 0.58867 -0.52569 C 0.58867 -0.52986 0.58763 -0.53356 0.58698 -0.53773 C 0.58646 -0.54097 0.58529 -0.54768 0.58529 -0.54745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22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3.75E-6 0.00023 C -0.00769 0.00139 -0.00795 0.00046 -0.01355 0.00394 C -0.01446 0.0044 -0.01537 0.00509 -0.01641 0.00579 C -0.01888 0.0081 -0.02097 0.01042 -0.02305 0.01389 C -0.02474 0.01644 -0.02618 0.01921 -0.02787 0.02176 C -0.03125 0.02708 -0.0306 0.02454 -0.03347 0.03171 C -0.03425 0.03357 -0.03477 0.03611 -0.03555 0.03796 C -0.03659 0.04074 -0.03815 0.04283 -0.03933 0.04583 C -0.04037 0.04884 -0.04115 0.05255 -0.04219 0.05579 C -0.04545 0.06574 -0.04506 0.06227 -0.04792 0.07384 C -0.04831 0.0757 -0.04844 0.07778 -0.04883 0.07963 C -0.04948 0.08195 -0.05026 0.08357 -0.05078 0.08565 C -0.05118 0.0875 -0.05131 0.09005 -0.0517 0.0919 C -0.05326 0.09861 -0.05482 0.10509 -0.05651 0.11181 C -0.05703 0.11435 -0.05769 0.11736 -0.05847 0.11968 C -0.06107 0.12824 -0.05977 0.12361 -0.06224 0.13357 C -0.06315 0.14259 -0.06368 0.15255 -0.06693 0.15972 C -0.06797 0.16181 -0.06901 0.16366 -0.06993 0.16574 C -0.07084 0.16829 -0.07188 0.17107 -0.07279 0.17361 C -0.07344 0.1757 -0.0737 0.17824 -0.07461 0.17963 C -0.07696 0.1831 -0.07982 0.18426 -0.0823 0.18773 C -0.08321 0.18889 -0.08412 0.19074 -0.08516 0.19167 C -0.08815 0.19445 -0.09154 0.19583 -0.0948 0.19792 C -0.10261 0.19699 -0.11068 0.19676 -0.11862 0.1956 C -0.11993 0.19537 -0.1211 0.19398 -0.1224 0.19352 C -0.12461 0.19283 -0.12696 0.19236 -0.12917 0.19167 C -0.14141 0.18727 -0.12422 0.1919 -0.14245 0.18773 C -0.14506 0.18565 -0.14753 0.18333 -0.15013 0.18171 C -0.1517 0.18056 -0.15339 0.18079 -0.15495 0.17963 C -0.15599 0.17894 -0.15664 0.17639 -0.15782 0.1757 C -0.16055 0.17384 -0.16355 0.17292 -0.16641 0.17176 C -0.17188 0.16412 -0.16641 0.17107 -0.17409 0.16366 C -0.17657 0.16134 -0.17917 0.15833 -0.18164 0.15579 C -0.18295 0.1544 -0.18425 0.15324 -0.18542 0.15185 C -0.18894 0.14746 -0.19232 0.14283 -0.1961 0.13958 C -0.19727 0.13866 -0.19857 0.1382 -0.19987 0.13773 C -0.21068 0.12408 -0.19727 0.14097 -0.21224 0.12176 C -0.21381 0.11968 -0.21537 0.11759 -0.21706 0.11574 C -0.21967 0.1132 -0.22214 0.11065 -0.22474 0.10787 C -0.22565 0.10671 -0.22644 0.10486 -0.22761 0.10371 C -0.22904 0.10232 -0.23086 0.10162 -0.23243 0.09977 C -0.23373 0.09815 -0.23477 0.0956 -0.2362 0.09398 C -0.23789 0.09167 -0.24011 0.09028 -0.2418 0.08773 C -0.24323 0.08588 -0.24427 0.08333 -0.24571 0.08171 C -0.24662 0.08056 -0.24766 0.08056 -0.24857 0.07963 C -0.25118 0.07732 -0.25365 0.07431 -0.25612 0.07176 L -0.26003 0.06783 C -0.26433 0.05463 -0.25912 0.06806 -0.26576 0.05972 C -0.26849 0.05648 -0.27058 0.05116 -0.27344 0.04792 C -0.29193 0.02477 -0.27357 0.05301 -0.28776 0.03171 C -0.29024 0.02778 -0.29258 0.02315 -0.29545 0.01968 C -0.30026 0.01389 -0.30599 0.01042 -0.31068 0.00394 C -0.31537 -0.00278 -0.31693 -0.00555 -0.32214 -0.00995 C -0.32396 -0.01157 -0.32605 -0.01227 -0.32787 -0.01412 C -0.33125 -0.01713 -0.33425 -0.02129 -0.33737 -0.0243 C -0.34336 -0.0294 -0.34597 -0.03148 -0.35183 -0.03819 C -0.3556 -0.04259 -0.35938 -0.04745 -0.36315 -0.05208 C -0.36485 -0.05393 -0.36654 -0.05579 -0.36797 -0.0581 C -0.36967 -0.06065 -0.37279 -0.06574 -0.37461 -0.06805 C -0.378 -0.07199 -0.37826 -0.07176 -0.38138 -0.07407 C -0.38646 -0.08125 -0.38203 -0.07569 -0.38907 -0.08217 C -0.39037 -0.08333 -0.39141 -0.08518 -0.39284 -0.08611 C -0.39467 -0.08727 -0.39662 -0.0875 -0.39857 -0.08819 C -0.40964 -0.09745 -0.39584 -0.0868 -0.41107 -0.09398 C -0.41263 -0.09491 -0.41407 -0.09745 -0.41576 -0.09815 C -0.41888 -0.0993 -0.42227 -0.09907 -0.42539 -0.1 C -0.4293 -0.10116 -0.43308 -0.10208 -0.43685 -0.10393 C -0.43815 -0.10463 -0.43933 -0.10579 -0.44063 -0.10602 C -0.4444 -0.10694 -0.44831 -0.10717 -0.45209 -0.1081 C -0.45508 -0.10856 -0.45782 -0.10926 -0.46068 -0.10995 C -0.46211 -0.11088 -0.4681 -0.11389 -0.46927 -0.11389 C -0.47826 -0.11389 -0.48711 -0.11273 -0.4961 -0.11204 C -0.50612 -0.10671 -0.49115 -0.11412 -0.50756 -0.1081 C -0.50847 -0.10764 -0.50938 -0.10671 -0.51042 -0.10602 C -0.51172 -0.10532 -0.51289 -0.10509 -0.51433 -0.10393 C -0.51563 -0.10301 -0.51667 -0.10092 -0.5181 -0.1 C -0.51967 -0.09907 -0.52123 -0.09884 -0.52279 -0.09815 C -0.52409 -0.09676 -0.52526 -0.09514 -0.52657 -0.09398 C -0.52813 -0.09305 -0.52982 -0.09305 -0.53138 -0.09213 C -0.53308 -0.09097 -0.53464 -0.08935 -0.5362 -0.08819 C -0.53711 -0.08611 -0.53789 -0.08379 -0.53907 -0.08217 C -0.53985 -0.08102 -0.54532 -0.07847 -0.54571 -0.07824 C -0.54935 -0.07222 -0.55078 -0.06944 -0.55534 -0.06597 C -0.5569 -0.06481 -0.55847 -0.06458 -0.56003 -0.06412 C -0.56263 -0.06134 -0.56524 -0.05856 -0.56771 -0.05602 C -0.57136 -0.05254 -0.57032 -0.05532 -0.57435 -0.05208 C -0.57578 -0.05092 -0.57683 -0.04907 -0.57826 -0.04815 C -0.57969 -0.04699 -0.58138 -0.04676 -0.58295 -0.04606 L -0.59167 -0.04213 C -0.60717 -0.04514 -0.5987 -0.04329 -0.61745 -0.04815 C -0.61993 -0.04884 -0.62253 -0.0493 -0.62513 -0.05 L -0.63073 -0.05208 C -0.63776 -0.0544 -0.63659 -0.05347 -0.64323 -0.05602 C -0.65261 -0.05949 -0.64336 -0.05602 -0.65378 -0.06204 C -0.65586 -0.06319 -0.66237 -0.06528 -0.6642 -0.06597 C -0.66615 -0.06736 -0.66797 -0.06898 -0.67006 -0.06991 C -0.67188 -0.07106 -0.67383 -0.07083 -0.67565 -0.07199 C -0.67904 -0.07407 -0.6819 -0.07847 -0.68529 -0.08009 C -0.68724 -0.08125 -0.68998 -0.08241 -0.69206 -0.08426 C -0.69323 -0.08542 -0.6944 -0.08704 -0.69584 -0.08819 C -0.69987 -0.0912 -0.70352 -0.09167 -0.7073 -0.09606 C -0.70873 -0.09768 -0.70964 -0.10046 -0.71107 -0.10208 C -0.71862 -0.11157 -0.71628 -0.10463 -0.72448 -0.11805 C -0.72917 -0.12546 -0.73321 -0.13426 -0.73776 -0.14213 C -0.74193 -0.14884 -0.7461 -0.15509 -0.75026 -0.16204 C -0.75287 -0.1662 -0.75521 -0.17129 -0.75795 -0.17569 C -0.76003 -0.17917 -0.76237 -0.18217 -0.76459 -0.18588 C -0.76693 -0.18958 -0.76888 -0.19421 -0.77123 -0.19768 C -0.77266 -0.20023 -0.77461 -0.20139 -0.77605 -0.2037 C -0.77722 -0.20555 -0.778 -0.20787 -0.77891 -0.20972 C -0.78295 -0.2169 -0.78959 -0.22616 -0.79323 -0.23565 C -0.7944 -0.23889 -0.79506 -0.24259 -0.79623 -0.24583 C -0.79701 -0.24861 -0.79818 -0.25092 -0.79896 -0.2537 C -0.80222 -0.26435 -0.79987 -0.25833 -0.80183 -0.26759 C -0.80274 -0.27176 -0.80391 -0.27546 -0.80469 -0.27963 C -0.80651 -0.28981 -0.80677 -0.29907 -0.80756 -0.30972 C -0.8073 -0.32037 -0.80717 -0.33102 -0.80664 -0.34143 C -0.80638 -0.34768 -0.80339 -0.36273 -0.80287 -0.36574 C -0.79883 -0.38634 -0.79727 -0.39143 -0.78855 -0.41366 C -0.78477 -0.42292 -0.78073 -0.43217 -0.77605 -0.43958 C -0.77344 -0.44352 -0.7711 -0.44792 -0.76836 -0.45139 C -0.76563 -0.45486 -0.76342 -0.45787 -0.76068 -0.46157 C -0.75951 -0.46342 -0.75821 -0.46574 -0.7569 -0.46759 C -0.75508 -0.47037 -0.75131 -0.47546 -0.75131 -0.47523 C -0.74987 -0.47963 -0.74831 -0.4831 -0.7474 -0.4875 C -0.74453 -0.49884 -0.74623 -0.49282 -0.74258 -0.50532 C -0.74219 -0.50879 -0.74219 -0.5125 -0.74167 -0.51551 C -0.74128 -0.51782 -0.74011 -0.51921 -0.73972 -0.52153 C -0.7392 -0.52477 -0.7392 -0.52824 -0.73881 -0.53148 C -0.73842 -0.53426 -0.73815 -0.5368 -0.73776 -0.53935 C -0.73698 -0.54768 -0.73659 -0.55278 -0.73594 -0.56134 C -0.7362 -0.57546 -0.7362 -0.58958 -0.73698 -0.60301 C -0.73711 -0.60717 -0.73815 -0.61111 -0.73881 -0.61504 C -0.73998 -0.62245 -0.74076 -0.63079 -0.74545 -0.6331 L -0.74922 -0.63518 C -0.75065 -0.63727 -0.75183 -0.63935 -0.75313 -0.6412 C -0.75586 -0.64491 -0.75951 -0.64722 -0.76276 -0.64907 C -0.77058 -0.65393 -0.76719 -0.65185 -0.77318 -0.65509 C -0.77813 -0.66204 -0.77513 -0.65879 -0.78373 -0.66296 C -0.78776 -0.66504 -0.79193 -0.66782 -0.79623 -0.66898 C -0.80456 -0.67153 -0.80326 -0.67129 -0.81328 -0.67315 C -0.81394 -0.67338 -0.81459 -0.67315 -0.81511 -0.67315 " pathEditMode="relative" rAng="0" ptsTypes="AAAAAAAAAAAAAAAAAAAAAAAAAAAAAAAAAAAAAAAAAAAAAAAAAAAAAAAAAAAAAAAAAAAAAAAAAAAAAAAAAAAAAAAAAAAAAAAAAAAAAAAAAAAAAAAAAAAAAAAAAAAAAAAAAAAAAAAAAAAAAAA">
                                      <p:cBhvr>
                                        <p:cTn id="10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55" y="-2375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-1.48148E-6 L -0.00912 0.00023 C -0.0043 -0.00139 0.00052 -0.00393 0.00534 -0.00393 C 0.00729 -0.00393 0.00924 -0.00162 0.01107 -1.48148E-6 C 0.01445 0.00278 0.01562 0.00394 0.01823 0.00996 C 0.01992 0.01366 0.02187 0.01713 0.02292 0.02176 C 0.02669 0.03542 0.02226 0.01852 0.02708 0.03773 C 0.02891 0.04491 0.02891 0.04306 0.03034 0.05162 C 0.03151 0.05833 0.03203 0.06551 0.03359 0.07153 C 0.03437 0.075 0.03529 0.07824 0.03594 0.08148 C 0.03646 0.0838 0.03698 0.08658 0.0375 0.08935 C 0.03802 0.09167 0.03854 0.09352 0.03906 0.09537 C 0.03997 0.09815 0.04075 0.10093 0.04167 0.10324 C 0.04453 0.11204 0.04792 0.11991 0.05052 0.12917 C 0.05312 0.13866 0.05495 0.14653 0.05859 0.15509 C 0.06107 0.16111 0.06302 0.16806 0.06575 0.17315 C 0.07044 0.18171 0.07591 0.19213 0.08112 0.19676 C 0.08333 0.19861 0.08542 0.20116 0.08763 0.20301 C 0.0888 0.20394 0.09036 0.20417 0.09154 0.20486 L 0.17969 0.20093 C 0.18177 0.20046 0.18476 0.19908 0.18685 0.19676 C 0.1901 0.19375 0.1931 0.18935 0.19661 0.18704 C 0.19844 0.18565 0.20026 0.18472 0.20221 0.18287 C 0.20338 0.18195 0.20443 0.18009 0.20547 0.17894 C 0.20664 0.17732 0.2082 0.17639 0.20937 0.175 C 0.21107 0.17315 0.21263 0.1706 0.21432 0.16898 C 0.21588 0.16783 0.21745 0.16783 0.21901 0.16713 L 0.23125 0.15509 C 0.23333 0.15301 0.23568 0.15162 0.23763 0.14908 C 0.24036 0.14583 0.24297 0.1419 0.2457 0.13912 C 0.24792 0.13727 0.25013 0.13588 0.25221 0.13333 C 0.25456 0.13056 0.25638 0.12616 0.25872 0.12338 C 0.26081 0.12083 0.26302 0.11968 0.2651 0.11713 C 0.26706 0.11505 0.26888 0.11158 0.27083 0.10949 C 0.27617 0.10301 0.28763 0.09167 0.29336 0.0875 C 0.29531 0.08611 0.29713 0.08611 0.29922 0.08542 C 0.30391 0.08148 0.30104 0.08333 0.3095 0.08148 C 0.3306 0.07685 0.325 0.07801 0.34427 0.07546 C 0.36146 0.07616 0.37865 0.07593 0.39583 0.07732 C 0.40325 0.07824 0.40859 0.08195 0.41523 0.0875 C 0.41667 0.08843 0.41797 0.08982 0.41927 0.09121 C 0.42018 0.09259 0.42083 0.09398 0.42174 0.09537 C 0.42786 0.10417 0.422 0.09398 0.42825 0.10509 C 0.43138 0.12083 0.42812 0.10695 0.43542 0.12732 C 0.43607 0.12917 0.43633 0.13148 0.43711 0.13333 C 0.43828 0.13634 0.43997 0.1382 0.44115 0.14121 C 0.44206 0.14352 0.44245 0.14699 0.44349 0.14908 C 0.44622 0.15509 0.45247 0.16505 0.45247 0.16528 C 0.45299 0.16713 0.45338 0.16945 0.45404 0.17083 C 0.45625 0.17639 0.45742 0.17639 0.4595 0.18102 C 0.46159 0.18472 0.46341 0.18912 0.46523 0.19306 C 0.47825 0.21875 0.46745 0.19676 0.47422 0.2088 C 0.47643 0.2125 0.47825 0.21783 0.48073 0.2206 C 0.48177 0.22222 0.48281 0.22315 0.48385 0.22431 C 0.48503 0.22616 0.48594 0.22917 0.48724 0.23079 C 0.48932 0.23357 0.4957 0.23449 0.49687 0.23472 C 0.50286 0.23843 0.51536 0.24468 0.52266 0.25023 C 0.52656 0.25371 0.53073 0.25695 0.53476 0.26065 C 0.5444 0.26875 0.53646 0.26435 0.5444 0.26852 C 0.54818 0.27408 0.54831 0.27523 0.55247 0.27801 C 0.55534 0.28079 0.55755 0.28102 0.56055 0.28241 C 0.57266 0.28843 0.56289 0.28519 0.57513 0.28843 C 0.58151 0.28542 0.58815 0.28472 0.5944 0.28056 C 0.6 0.27616 0.6082 0.26134 0.61302 0.25463 C 0.62357 0.23912 0.6112 0.26111 0.62513 0.23658 C 0.62643 0.23426 0.62773 0.23102 0.62917 0.22871 C 0.63255 0.22361 0.6362 0.21991 0.63958 0.21482 C 0.64375 0.20857 0.64753 0.20046 0.65169 0.19491 C 0.65924 0.18472 0.66758 0.17732 0.67526 0.16713 C 0.67799 0.1632 0.68125 0.15949 0.68398 0.15509 C 0.68555 0.15301 0.68672 0.14954 0.68802 0.14722 C 0.68945 0.14491 0.69128 0.14329 0.69297 0.14121 C 0.69375 0.14005 0.6944 0.13843 0.69531 0.13727 C 0.69635 0.13588 0.69753 0.13472 0.69844 0.13333 C 0.69935 0.13218 0.70013 0.12986 0.70104 0.12917 C 0.70286 0.12801 0.70469 0.12801 0.70664 0.12732 C 0.71224 0.12269 0.72005 0.11528 0.72604 0.11343 C 0.73151 0.11134 0.73724 0.11065 0.74297 0.10949 C 0.75143 0.11019 0.76237 0.10741 0.77122 0.11528 C 0.772 0.11621 0.77266 0.11806 0.77357 0.11945 C 0.77422 0.12037 0.77526 0.1206 0.77591 0.1213 C 0.77786 0.12454 0.77995 0.12732 0.78164 0.13125 C 0.78984 0.14908 0.7901 0.15301 0.797 0.17083 C 0.8112 0.20857 0.79726 0.16898 0.80508 0.19306 C 0.80768 0.20093 0.81042 0.2088 0.81315 0.2169 C 0.81445 0.2206 0.81628 0.22408 0.81719 0.22871 C 0.8207 0.24838 0.81888 0.24097 0.822 0.25208 C 0.82253 0.25764 0.82279 0.2632 0.82357 0.26852 C 0.82396 0.2706 0.82487 0.27246 0.82526 0.27431 C 0.82591 0.27801 0.8263 0.28241 0.82682 0.28658 C 0.82708 0.29028 0.82734 0.29445 0.8276 0.29838 C 0.82773 0.30023 0.82838 0.30208 0.82851 0.30394 C 0.82878 0.31227 0.82904 0.32037 0.82943 0.32801 C 0.82904 0.35787 0.82891 0.38796 0.82851 0.41783 C 0.82838 0.42176 0.82812 0.42593 0.8276 0.42986 C 0.82708 0.43519 0.82617 0.44051 0.82526 0.4456 C 0.82135 0.4669 0.81992 0.47292 0.81393 0.49144 C 0.81198 0.49769 0.8095 0.50278 0.80742 0.50903 C 0.79036 0.5632 0.8095 0.51065 0.78815 0.56875 C 0.7845 0.57917 0.77956 0.58727 0.77682 0.59884 C 0.77318 0.61389 0.76979 0.63033 0.76549 0.64468 C 0.7625 0.65463 0.76393 0.64954 0.76146 0.65833 C 0.76198 0.66134 0.7625 0.66389 0.76315 0.66621 C 0.7668 0.68241 0.77083 0.69769 0.77435 0.71435 C 0.77734 0.72801 0.77969 0.74213 0.78242 0.75579 C 0.78568 0.77176 0.7862 0.77176 0.78815 0.78982 C 0.7888 0.79653 0.78932 0.80324 0.78971 0.80949 C 0.78802 0.84607 0.78997 0.85579 0.7832 0.88148 C 0.7819 0.88658 0.78021 0.89097 0.77851 0.89537 C 0.77526 0.90371 0.76849 0.91921 0.76549 0.92315 L 0.75091 0.94306 C 0.74857 0.94653 0.74635 0.95046 0.74375 0.95301 C 0.74232 0.9544 0.74101 0.95533 0.73958 0.95695 C 0.7375 0.95996 0.73542 0.96412 0.7332 0.9669 C 0.72891 0.97269 0.72513 0.98125 0.72031 0.98287 C 0.70547 0.9882 0.72396 0.98102 0.70911 0.98889 C 0.70716 0.98982 0.70521 0.99005 0.70338 0.99097 C 0.70065 0.99213 0.69805 0.99421 0.69531 0.99491 C 0.68802 0.9963 0.68073 0.99607 0.67344 0.99676 C 0.66875 0.99746 0.6638 0.99792 0.65911 0.99884 L 0.60664 1.00463 L 0.55729 1.00093 C 0.55299 1.00023 0.5487 0.9956 0.5444 0.99676 C 0.54088 0.99769 0.53802 1.00394 0.53476 1.00648 C 0.52747 1.0132 0.52044 1.0213 0.51302 1.02477 C 0.47461 1.04144 0.45521 1.03866 0.41693 1.04074 L 0.35482 1.03241 L 0.30469 1.02662 C 0.29453 1.02384 0.28411 1.02222 0.27409 1.01875 C 0.26888 1.0169 0.26393 1.0125 0.25872 1.01088 C 0.25039 1.00787 0.24206 1.00648 0.23372 1.00463 C 0.21966 1.00162 0.17591 0.99884 0.17474 0.99884 L 0.15299 0.98889 C 0.14427 0.98519 0.12565 0.97824 0.11667 0.97292 C 0.11198 0.97037 0.10755 0.96597 0.10299 0.96296 C 0.07161 0.94375 0.07552 0.94583 0.05612 0.93727 C 0.05234 0.93287 0.04518 0.92431 0.04075 0.9213 C 0.03919 0.92014 0.0375 0.91991 0.03594 0.91921 C 0.0349 0.91783 0.03385 0.91551 0.03268 0.91528 C 0.03099 0.91482 0.02943 0.9169 0.02786 0.91736 C 0.02448 0.91806 0.02096 0.91852 0.01745 0.91921 C 0.00534 0.91644 -0.00703 0.91875 -0.01888 0.91134 C -0.02422 0.90787 -0.02787 0.8956 -0.03255 0.8875 C -0.03399 0.88496 -0.03542 0.88287 -0.03659 0.8794 C -0.04076 0.86667 -0.03854 0.87246 -0.04297 0.86158 C -0.0444 0.85486 -0.04622 0.84861 -0.04701 0.84167 C -0.04922 0.825 -0.05052 0.80764 -0.05352 0.79167 C -0.06641 0.7206 -0.06133 0.75394 -0.06966 0.69213 C -0.06992 0.68287 -0.0707 0.67361 -0.07057 0.66435 C -0.06992 0.65023 -0.06771 0.62685 -0.06563 0.61065 C -0.06524 0.60648 -0.06471 0.60255 -0.06406 0.59884 C -0.06354 0.5963 -0.06289 0.59352 -0.0625 0.59097 C -0.06159 0.58611 -0.06029 0.57732 -0.05912 0.57292 C -0.05508 0.55833 -0.05443 0.55579 -0.04948 0.54722 C -0.04792 0.54445 -0.04622 0.54167 -0.04466 0.53912 C -0.04362 0.53727 -0.04245 0.53496 -0.04141 0.53333 C -0.03958 0.53033 -0.03763 0.52755 -0.03581 0.525 C -0.03125 0.51921 -0.02617 0.51389 -0.02122 0.51134 C -0.01914 0.51019 -0.01693 0.50996 -0.01484 0.50903 C -0.01341 0.5081 -0.01211 0.50625 -0.01081 0.50533 C -0.00912 0.5044 -0.00742 0.50371 -0.00586 0.50347 C 0.0056 0.50162 0.01706 0.5007 0.02878 0.49908 C 0.03633 0.49607 0.04375 0.49236 0.0513 0.48912 C 0.05586 0.48773 0.06042 0.48727 0.0651 0.48542 C 0.06745 0.48449 0.06992 0.4831 0.07226 0.48148 C 0.07383 0.48033 0.07539 0.47778 0.07708 0.47755 L 0.08607 0.47546 C 0.12969 0.40764 0.10768 0.44352 0.13607 0.39583 C 0.13906 0.39074 0.16667 0.34583 0.1724 0.33195 C 0.17865 0.3169 0.18424 0.30023 0.19101 0.28658 C 0.19544 0.27708 0.20052 0.26875 0.20469 0.25857 C 0.21745 0.22546 0.21771 0.21806 0.22565 0.18472 C 0.22682 0.17986 0.22891 0.17315 0.23047 0.16898 C 0.23125 0.1669 0.23216 0.16528 0.23294 0.1632 C 0.23463 0.15787 0.23607 0.15255 0.23763 0.14722 C 0.23958 0.14121 0.24206 0.13611 0.24336 0.12917 C 0.24518 0.11991 0.24661 0.11019 0.24909 0.10139 C 0.25104 0.09352 0.25378 0.08658 0.25638 0.07963 C 0.26029 0.06806 0.26367 0.06181 0.26914 0.05371 C 0.27318 0.04792 0.27708 0.04213 0.28138 0.03773 C 0.28659 0.03218 0.29193 0.02708 0.2974 0.02384 C 0.30664 0.01852 0.32565 0.01181 0.32565 0.01204 C 0.34336 -0.0206 0.34349 -0.02245 0.37734 -0.0537 C 0.38633 -0.06204 0.39622 -0.06296 0.4056 -0.06759 C 0.4112 -0.06643 0.41693 -0.0662 0.42253 -0.06366 C 0.42747 -0.06157 0.43216 -0.05741 0.43711 -0.0537 C 0.44088 -0.05069 0.44753 -0.04444 0.45156 -0.03981 C 0.45378 -0.03727 0.45599 -0.03495 0.45794 -0.03194 C 0.46237 -0.025 0.46628 -0.01597 0.47096 -0.00995 C 0.4849 0.00787 0.48906 0.01458 0.50234 0.02778 C 0.50482 0.03009 0.50729 0.03148 0.50963 0.0338 C 0.5138 0.0375 0.51758 0.04236 0.52187 0.0456 C 0.5276 0.05046 0.53385 0.05162 0.53958 0.05764 C 0.54141 0.05972 0.54336 0.06158 0.54505 0.06366 C 0.54687 0.06551 0.54831 0.06783 0.55 0.06968 C 0.55104 0.0706 0.55221 0.07083 0.55312 0.07153 C 0.55495 0.07269 0.55651 0.07431 0.55807 0.07546 C 0.56654 0.08148 0.56198 0.07778 0.56862 0.08148 C 0.57083 0.08287 0.57513 0.08542 0.57513 0.08565 C 0.62122 0.08333 0.60924 0.08519 0.65495 0.07732 C 0.66185 0.07639 0.67357 0.07222 0.67917 0.06968 C 0.68815 0.06551 0.697 0.06134 0.70573 0.05556 C 0.71029 0.05278 0.71445 0.04746 0.71875 0.04375 C 0.72109 0.04167 0.72357 0.04028 0.72604 0.03773 C 0.73672 0.02616 0.72708 0.03195 0.73568 0.02778 C 0.74271 0.01065 0.73463 0.0294 0.74375 0.01181 C 0.74466 0.01019 0.74518 0.00764 0.74609 0.00602 C 0.74844 0.00162 0.75143 -0.00092 0.75338 -0.00602 C 0.75664 -0.01412 0.75469 -0.01065 0.75898 -0.01597 C 0.7612 -0.02129 0.76367 -0.02801 0.76628 -0.03194 C 0.76758 -0.03379 0.76901 -0.03426 0.77044 -0.03588 C 0.77122 -0.03704 0.77187 -0.03889 0.77279 -0.03981 C 0.77357 -0.04074 0.77435 -0.04097 0.77526 -0.0419 C 0.7763 -0.04305 0.77734 -0.04444 0.77851 -0.04583 C 0.7849 -0.04514 0.79141 -0.04537 0.79779 -0.04375 C 0.79948 -0.04352 0.80117 -0.04213 0.8026 -0.03981 C 0.80781 -0.03148 0.80612 -0.03518 0.8082 -0.02986 L 0.80911 -0.02986 " pathEditMode="relative" rAng="0" ptsTypes="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2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54" y="4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llout: Down Arrow 22">
            <a:extLst>
              <a:ext uri="{FF2B5EF4-FFF2-40B4-BE49-F238E27FC236}">
                <a16:creationId xmlns:a16="http://schemas.microsoft.com/office/drawing/2014/main" id="{50B436F8-BFF8-4546-9DB2-812D9D33E223}"/>
              </a:ext>
            </a:extLst>
          </p:cNvPr>
          <p:cNvSpPr/>
          <p:nvPr/>
        </p:nvSpPr>
        <p:spPr>
          <a:xfrm>
            <a:off x="317097" y="1163983"/>
            <a:ext cx="3662666" cy="2619834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Callout: Down Arrow 21">
            <a:extLst>
              <a:ext uri="{FF2B5EF4-FFF2-40B4-BE49-F238E27FC236}">
                <a16:creationId xmlns:a16="http://schemas.microsoft.com/office/drawing/2014/main" id="{A0FB45A2-7022-4CFA-92F7-FB43BC177333}"/>
              </a:ext>
            </a:extLst>
          </p:cNvPr>
          <p:cNvSpPr/>
          <p:nvPr/>
        </p:nvSpPr>
        <p:spPr>
          <a:xfrm>
            <a:off x="4064363" y="1174747"/>
            <a:ext cx="4165721" cy="2670929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Callout: Down Arrow 20">
            <a:extLst>
              <a:ext uri="{FF2B5EF4-FFF2-40B4-BE49-F238E27FC236}">
                <a16:creationId xmlns:a16="http://schemas.microsoft.com/office/drawing/2014/main" id="{765C215B-A189-423B-AE5C-72C6AFE29B34}"/>
              </a:ext>
            </a:extLst>
          </p:cNvPr>
          <p:cNvSpPr/>
          <p:nvPr/>
        </p:nvSpPr>
        <p:spPr>
          <a:xfrm>
            <a:off x="8319229" y="1178274"/>
            <a:ext cx="3662665" cy="2605543"/>
          </a:xfrm>
          <a:prstGeom prst="downArrowCallou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776F64-26DC-4A5A-81E7-87658CC6F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4540" y="357971"/>
            <a:ext cx="5000955" cy="724247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ar-BH" sz="4400" b="1" dirty="0"/>
              <a:t>نشاط المجموعات :</a:t>
            </a: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84218-2890-4283-8E54-FE0B38D0840C}"/>
              </a:ext>
            </a:extLst>
          </p:cNvPr>
          <p:cNvSpPr txBox="1"/>
          <p:nvPr/>
        </p:nvSpPr>
        <p:spPr>
          <a:xfrm>
            <a:off x="8749193" y="1180412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u="sng" dirty="0">
                <a:solidFill>
                  <a:srgbClr val="FF0000"/>
                </a:solidFill>
              </a:rPr>
              <a:t>مجموعة المستقبل 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DFD7B-09EA-41A9-84CA-DBFEFCEFF68F}"/>
              </a:ext>
            </a:extLst>
          </p:cNvPr>
          <p:cNvSpPr txBox="1"/>
          <p:nvPr/>
        </p:nvSpPr>
        <p:spPr>
          <a:xfrm>
            <a:off x="8270757" y="1624905"/>
            <a:ext cx="3584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/>
              <a:t>عبدالرحمن- مريم الشامسي-</a:t>
            </a:r>
          </a:p>
          <a:p>
            <a:pPr algn="r" rtl="1"/>
            <a:r>
              <a:rPr lang="ar-BH" sz="2000" b="1" dirty="0"/>
              <a:t>– آمنه عيسى– فهد سيف – فاطمة يوسف – صبحة سعيد – موزة أحمد -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65073-9CCA-4FDB-9729-27DD24A6A954}"/>
              </a:ext>
            </a:extLst>
          </p:cNvPr>
          <p:cNvSpPr txBox="1"/>
          <p:nvPr/>
        </p:nvSpPr>
        <p:spPr>
          <a:xfrm>
            <a:off x="4028235" y="1662143"/>
            <a:ext cx="4168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/>
              <a:t>علي خليفة – علياء – إبراهيم – مهرة –– عمر – شهد – سعيد محمد -  محمد عبدالله – حمدان مهير - أحمد صالح - يوسف فايز - سلطان -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02DC6-E81C-4D11-A818-11338687C7D7}"/>
              </a:ext>
            </a:extLst>
          </p:cNvPr>
          <p:cNvSpPr txBox="1"/>
          <p:nvPr/>
        </p:nvSpPr>
        <p:spPr>
          <a:xfrm>
            <a:off x="337000" y="1831605"/>
            <a:ext cx="3551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/>
              <a:t>مريم </a:t>
            </a:r>
            <a:r>
              <a:rPr lang="ar-BH" sz="2000" b="1" dirty="0" err="1"/>
              <a:t>الكلباني</a:t>
            </a:r>
            <a:r>
              <a:rPr lang="ar-BH" sz="2000" b="1" dirty="0"/>
              <a:t> – مزنة –</a:t>
            </a:r>
          </a:p>
          <a:p>
            <a:pPr algn="r" rtl="1"/>
            <a:r>
              <a:rPr lang="ar-BH" sz="2000" b="1" dirty="0"/>
              <a:t>محمد ذيب – روضة سالم – شيخة – </a:t>
            </a:r>
            <a:endParaRPr lang="en-US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2C7DFF-9FEF-4982-9CB9-AE8DF88A5591}"/>
              </a:ext>
            </a:extLst>
          </p:cNvPr>
          <p:cNvSpPr txBox="1"/>
          <p:nvPr/>
        </p:nvSpPr>
        <p:spPr>
          <a:xfrm>
            <a:off x="4651409" y="1191642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u="sng" dirty="0">
                <a:solidFill>
                  <a:srgbClr val="FF0000"/>
                </a:solidFill>
              </a:rPr>
              <a:t>مجموعة القادة 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712292-E2EA-4B94-8776-01913EF22B1F}"/>
              </a:ext>
            </a:extLst>
          </p:cNvPr>
          <p:cNvSpPr txBox="1"/>
          <p:nvPr/>
        </p:nvSpPr>
        <p:spPr>
          <a:xfrm>
            <a:off x="395285" y="1239955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u="sng" dirty="0">
                <a:solidFill>
                  <a:srgbClr val="FF0000"/>
                </a:solidFill>
              </a:rPr>
              <a:t>مجموعة الطموح 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0AEEC176-938B-482B-9635-0EB2994FB05C}"/>
              </a:ext>
            </a:extLst>
          </p:cNvPr>
          <p:cNvSpPr txBox="1">
            <a:spLocks/>
          </p:cNvSpPr>
          <p:nvPr/>
        </p:nvSpPr>
        <p:spPr>
          <a:xfrm>
            <a:off x="8630387" y="337398"/>
            <a:ext cx="3141550" cy="72424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4000" b="1" dirty="0"/>
              <a:t>الصف الثالث \ 3</a:t>
            </a:r>
            <a:endParaRPr lang="en-US" sz="4000" b="1" dirty="0"/>
          </a:p>
        </p:txBody>
      </p:sp>
      <p:sp>
        <p:nvSpPr>
          <p:cNvPr id="19" name="Google Shape;307;p14">
            <a:extLst>
              <a:ext uri="{FF2B5EF4-FFF2-40B4-BE49-F238E27FC236}">
                <a16:creationId xmlns:a16="http://schemas.microsoft.com/office/drawing/2014/main" id="{93CB2918-C4C2-4744-B1FB-ABDC3C98D1EB}"/>
              </a:ext>
            </a:extLst>
          </p:cNvPr>
          <p:cNvSpPr/>
          <p:nvPr/>
        </p:nvSpPr>
        <p:spPr>
          <a:xfrm>
            <a:off x="8451810" y="3845676"/>
            <a:ext cx="3453474" cy="26924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6862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rtl="1">
              <a:buClr>
                <a:srgbClr val="000000"/>
              </a:buClr>
              <a:buSzPts val="3600"/>
            </a:pP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BC5709-C29C-42F5-97B3-7E50F3101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090" y="3845676"/>
            <a:ext cx="3871113" cy="2895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F752D4-352F-4E4B-AC8B-8379E2149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08" y="3783817"/>
            <a:ext cx="3453474" cy="30741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9A399DD-F966-4DD0-AAA2-AFCCA7EA6AB6}"/>
              </a:ext>
            </a:extLst>
          </p:cNvPr>
          <p:cNvSpPr txBox="1"/>
          <p:nvPr/>
        </p:nvSpPr>
        <p:spPr>
          <a:xfrm>
            <a:off x="8529185" y="4078933"/>
            <a:ext cx="3242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BH" sz="2400" b="1" dirty="0"/>
              <a:t>كم عدد الرسل الذين ورد ذكرهم في القرآن ؟ اذكر خمسة منهم </a:t>
            </a:r>
            <a:r>
              <a:rPr lang="ar-AE" sz="2400" b="1" dirty="0"/>
              <a:t>؟</a:t>
            </a:r>
            <a:endParaRPr lang="ar-BH" sz="2400" b="1" dirty="0"/>
          </a:p>
          <a:p>
            <a:pPr lvl="0" algn="ctr" rtl="1">
              <a:defRPr/>
            </a:pPr>
            <a:endParaRPr lang="ar-SA" sz="2400" b="1" dirty="0"/>
          </a:p>
          <a:p>
            <a:pPr lvl="0" algn="ctr" rtl="1">
              <a:defRPr/>
            </a:pPr>
            <a:r>
              <a:rPr lang="ar-BH" sz="2400" b="1" dirty="0"/>
              <a:t>التوجه للمناقشة على المنصة.</a:t>
            </a:r>
            <a:endParaRPr lang="en-US" sz="2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C16EEC-F1EB-4DFC-80BB-BAA3E5788FF0}"/>
              </a:ext>
            </a:extLst>
          </p:cNvPr>
          <p:cNvSpPr txBox="1"/>
          <p:nvPr/>
        </p:nvSpPr>
        <p:spPr>
          <a:xfrm>
            <a:off x="4702743" y="5791245"/>
            <a:ext cx="324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BH" sz="2400" b="1" dirty="0"/>
              <a:t>قم بتصوير النتيجة وارسالها في المقرر.</a:t>
            </a:r>
            <a:endParaRPr lang="en-US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9311C2-EB04-476A-9413-1368EF389A3B}"/>
              </a:ext>
            </a:extLst>
          </p:cNvPr>
          <p:cNvSpPr txBox="1"/>
          <p:nvPr/>
        </p:nvSpPr>
        <p:spPr>
          <a:xfrm>
            <a:off x="821611" y="5772619"/>
            <a:ext cx="324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BH" sz="2400" b="1" dirty="0"/>
              <a:t>قم بتصوير النتيجة وارسالها في المقرر.</a:t>
            </a:r>
            <a:endParaRPr lang="en-US" sz="24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E19115-E206-4A96-B9BC-F8DEE25AF2A5}"/>
              </a:ext>
            </a:extLst>
          </p:cNvPr>
          <p:cNvSpPr/>
          <p:nvPr/>
        </p:nvSpPr>
        <p:spPr>
          <a:xfrm>
            <a:off x="878501" y="5028519"/>
            <a:ext cx="2938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https://wordwall.net/ar/resource/778051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BB886-6C08-45FF-AC77-D274F8D69E60}"/>
              </a:ext>
            </a:extLst>
          </p:cNvPr>
          <p:cNvSpPr txBox="1"/>
          <p:nvPr/>
        </p:nvSpPr>
        <p:spPr>
          <a:xfrm>
            <a:off x="821611" y="4078933"/>
            <a:ext cx="283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400" b="1" dirty="0"/>
              <a:t>نتعرف على صفات الرسل من خلال الرابط التالي :</a:t>
            </a:r>
            <a:endParaRPr lang="en-US" sz="2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46B6C6-638F-4E1D-BEAE-0A74C87A0C05}"/>
              </a:ext>
            </a:extLst>
          </p:cNvPr>
          <p:cNvSpPr txBox="1"/>
          <p:nvPr/>
        </p:nvSpPr>
        <p:spPr>
          <a:xfrm>
            <a:off x="4597783" y="4017153"/>
            <a:ext cx="334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400" b="1" dirty="0"/>
              <a:t>نتعرف على الحكمة من أرسال الرسل من خلال الرابط التالي :</a:t>
            </a:r>
            <a:endParaRPr lang="en-US" sz="24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A32774-115A-4C9C-AF84-872EEF1BC929}"/>
              </a:ext>
            </a:extLst>
          </p:cNvPr>
          <p:cNvSpPr/>
          <p:nvPr/>
        </p:nvSpPr>
        <p:spPr>
          <a:xfrm>
            <a:off x="5023338" y="4966964"/>
            <a:ext cx="271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https://www.liveworksheets.com/vb1630295cl</a:t>
            </a:r>
          </a:p>
        </p:txBody>
      </p:sp>
    </p:spTree>
    <p:extLst>
      <p:ext uri="{BB962C8B-B14F-4D97-AF65-F5344CB8AC3E}">
        <p14:creationId xmlns:p14="http://schemas.microsoft.com/office/powerpoint/2010/main" val="11641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llout: Down Arrow 22">
            <a:extLst>
              <a:ext uri="{FF2B5EF4-FFF2-40B4-BE49-F238E27FC236}">
                <a16:creationId xmlns:a16="http://schemas.microsoft.com/office/drawing/2014/main" id="{50B436F8-BFF8-4546-9DB2-812D9D33E223}"/>
              </a:ext>
            </a:extLst>
          </p:cNvPr>
          <p:cNvSpPr/>
          <p:nvPr/>
        </p:nvSpPr>
        <p:spPr>
          <a:xfrm>
            <a:off x="435958" y="1178273"/>
            <a:ext cx="3698243" cy="2605544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Callout: Down Arrow 21">
            <a:extLst>
              <a:ext uri="{FF2B5EF4-FFF2-40B4-BE49-F238E27FC236}">
                <a16:creationId xmlns:a16="http://schemas.microsoft.com/office/drawing/2014/main" id="{A0FB45A2-7022-4CFA-92F7-FB43BC177333}"/>
              </a:ext>
            </a:extLst>
          </p:cNvPr>
          <p:cNvSpPr/>
          <p:nvPr/>
        </p:nvSpPr>
        <p:spPr>
          <a:xfrm>
            <a:off x="4254564" y="1177475"/>
            <a:ext cx="4008639" cy="2665034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Callout: Down Arrow 20">
            <a:extLst>
              <a:ext uri="{FF2B5EF4-FFF2-40B4-BE49-F238E27FC236}">
                <a16:creationId xmlns:a16="http://schemas.microsoft.com/office/drawing/2014/main" id="{765C215B-A189-423B-AE5C-72C6AFE29B34}"/>
              </a:ext>
            </a:extLst>
          </p:cNvPr>
          <p:cNvSpPr/>
          <p:nvPr/>
        </p:nvSpPr>
        <p:spPr>
          <a:xfrm>
            <a:off x="8560071" y="1150039"/>
            <a:ext cx="3373480" cy="2692469"/>
          </a:xfrm>
          <a:prstGeom prst="downArrowCallou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776F64-26DC-4A5A-81E7-87658CC6F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0591" y="192535"/>
            <a:ext cx="5000955" cy="724247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ar-BH" sz="4400" b="1" dirty="0"/>
              <a:t>نشاط المجموعات :</a:t>
            </a: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84218-2890-4283-8E54-FE0B38D0840C}"/>
              </a:ext>
            </a:extLst>
          </p:cNvPr>
          <p:cNvSpPr txBox="1"/>
          <p:nvPr/>
        </p:nvSpPr>
        <p:spPr>
          <a:xfrm>
            <a:off x="8773953" y="1226626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u="sng" dirty="0">
                <a:solidFill>
                  <a:srgbClr val="FF0000"/>
                </a:solidFill>
              </a:rPr>
              <a:t>مجموعة المستقبل 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DFD7B-09EA-41A9-84CA-DBFEFCEFF68F}"/>
              </a:ext>
            </a:extLst>
          </p:cNvPr>
          <p:cNvSpPr txBox="1"/>
          <p:nvPr/>
        </p:nvSpPr>
        <p:spPr>
          <a:xfrm>
            <a:off x="8522398" y="1688243"/>
            <a:ext cx="3373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/>
              <a:t>أحمد حمد – عبدالله حمد-</a:t>
            </a:r>
          </a:p>
          <a:p>
            <a:pPr algn="r" rtl="1"/>
            <a:r>
              <a:rPr lang="ar-BH" sz="2000" b="1" dirty="0"/>
              <a:t>ليلى – مهرة – العنود – مرام  –– محمد سهيل - شما بدر - عبدالعزيز 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65073-9CCA-4FDB-9729-27DD24A6A954}"/>
              </a:ext>
            </a:extLst>
          </p:cNvPr>
          <p:cNvSpPr txBox="1"/>
          <p:nvPr/>
        </p:nvSpPr>
        <p:spPr>
          <a:xfrm>
            <a:off x="4380713" y="1708543"/>
            <a:ext cx="3761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/>
              <a:t>- أحمد </a:t>
            </a:r>
            <a:r>
              <a:rPr lang="ar-BH" sz="2000" b="1" dirty="0" err="1"/>
              <a:t>محماس</a:t>
            </a:r>
            <a:r>
              <a:rPr lang="ar-BH" sz="2000" b="1" dirty="0"/>
              <a:t> – غزالة – حمد خالد – حنان – </a:t>
            </a:r>
            <a:r>
              <a:rPr lang="ar-BH" sz="2000" b="1" dirty="0" err="1"/>
              <a:t>مايد</a:t>
            </a:r>
            <a:r>
              <a:rPr lang="ar-BH" sz="2000" b="1" dirty="0"/>
              <a:t> أحمد – محمد خالد – نوف – سعيد عبدالله – سالم – زايد – موزة - نوره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02DC6-E81C-4D11-A818-11338687C7D7}"/>
              </a:ext>
            </a:extLst>
          </p:cNvPr>
          <p:cNvSpPr txBox="1"/>
          <p:nvPr/>
        </p:nvSpPr>
        <p:spPr>
          <a:xfrm>
            <a:off x="435958" y="1831605"/>
            <a:ext cx="3452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400" b="1" dirty="0"/>
              <a:t>شيخة علي – حصة عبيد –</a:t>
            </a:r>
          </a:p>
          <a:p>
            <a:pPr algn="r" rtl="1"/>
            <a:r>
              <a:rPr lang="ar-BH" sz="2400" b="1" dirty="0"/>
              <a:t>ميثاء سعيد – محمد أحمد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2C7DFF-9FEF-4982-9CB9-AE8DF88A5591}"/>
              </a:ext>
            </a:extLst>
          </p:cNvPr>
          <p:cNvSpPr txBox="1"/>
          <p:nvPr/>
        </p:nvSpPr>
        <p:spPr>
          <a:xfrm>
            <a:off x="4864749" y="1239955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u="sng" dirty="0">
                <a:solidFill>
                  <a:srgbClr val="FF0000"/>
                </a:solidFill>
              </a:rPr>
              <a:t>مجموعة القادة 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712292-E2EA-4B94-8776-01913EF22B1F}"/>
              </a:ext>
            </a:extLst>
          </p:cNvPr>
          <p:cNvSpPr txBox="1"/>
          <p:nvPr/>
        </p:nvSpPr>
        <p:spPr>
          <a:xfrm>
            <a:off x="635259" y="1243896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u="sng" dirty="0">
                <a:solidFill>
                  <a:srgbClr val="FF0000"/>
                </a:solidFill>
              </a:rPr>
              <a:t>مجموعة الطموح 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0AEEC176-938B-482B-9635-0EB2994FB05C}"/>
              </a:ext>
            </a:extLst>
          </p:cNvPr>
          <p:cNvSpPr txBox="1">
            <a:spLocks/>
          </p:cNvSpPr>
          <p:nvPr/>
        </p:nvSpPr>
        <p:spPr>
          <a:xfrm>
            <a:off x="8799987" y="192535"/>
            <a:ext cx="3141550" cy="72424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4000" b="1" dirty="0"/>
              <a:t>الصف الثالث \ 4</a:t>
            </a:r>
            <a:endParaRPr lang="en-US" sz="4000" b="1" dirty="0"/>
          </a:p>
        </p:txBody>
      </p:sp>
      <p:sp>
        <p:nvSpPr>
          <p:cNvPr id="31" name="Google Shape;307;p14">
            <a:extLst>
              <a:ext uri="{FF2B5EF4-FFF2-40B4-BE49-F238E27FC236}">
                <a16:creationId xmlns:a16="http://schemas.microsoft.com/office/drawing/2014/main" id="{CE838EA1-A63D-46E4-8416-5359562253E6}"/>
              </a:ext>
            </a:extLst>
          </p:cNvPr>
          <p:cNvSpPr/>
          <p:nvPr/>
        </p:nvSpPr>
        <p:spPr>
          <a:xfrm>
            <a:off x="8451810" y="3845676"/>
            <a:ext cx="3453474" cy="26924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6862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rtl="1">
              <a:buClr>
                <a:srgbClr val="000000"/>
              </a:buClr>
              <a:buSzPts val="3600"/>
            </a:pP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1E0799C-FB6A-4D11-887D-A3EFB1887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090" y="3845676"/>
            <a:ext cx="3871113" cy="2757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C50FA1-0290-44D2-B8E1-B6272134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08" y="3783818"/>
            <a:ext cx="3771182" cy="28816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7D8EBDF-179C-4ED9-A610-1C5F737DC907}"/>
              </a:ext>
            </a:extLst>
          </p:cNvPr>
          <p:cNvSpPr txBox="1"/>
          <p:nvPr/>
        </p:nvSpPr>
        <p:spPr>
          <a:xfrm>
            <a:off x="8612248" y="4078933"/>
            <a:ext cx="3242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BH" sz="2400" b="1" dirty="0"/>
              <a:t>كم عدد الرسل الذين ورد ذكرهم في القرآن ؟ اذكر خمسة منهم </a:t>
            </a:r>
            <a:r>
              <a:rPr lang="ar-AE" sz="2400" b="1" dirty="0"/>
              <a:t>؟</a:t>
            </a:r>
            <a:endParaRPr lang="ar-BH" sz="2400" b="1" dirty="0"/>
          </a:p>
          <a:p>
            <a:pPr lvl="0" algn="ctr" rtl="1">
              <a:defRPr/>
            </a:pPr>
            <a:endParaRPr lang="ar-SA" sz="2400" b="1" dirty="0"/>
          </a:p>
          <a:p>
            <a:pPr lvl="0" algn="ctr" rtl="1">
              <a:defRPr/>
            </a:pPr>
            <a:r>
              <a:rPr lang="ar-BH" sz="2400" b="1" dirty="0"/>
              <a:t>التوجه للمناقشة على المنصة.</a:t>
            </a:r>
            <a:endParaRPr lang="en-US" sz="2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463EED-105D-4FCE-96F0-320E31DF5EF8}"/>
              </a:ext>
            </a:extLst>
          </p:cNvPr>
          <p:cNvSpPr txBox="1"/>
          <p:nvPr/>
        </p:nvSpPr>
        <p:spPr>
          <a:xfrm>
            <a:off x="4796276" y="5685839"/>
            <a:ext cx="324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BH" sz="2400" b="1" dirty="0"/>
              <a:t>قم بتصوير النتيجة وارسالها في المقرر.</a:t>
            </a:r>
            <a:endParaRPr lang="en-US" sz="2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9C2816-2A95-409C-9CBB-453F3CA3FD23}"/>
              </a:ext>
            </a:extLst>
          </p:cNvPr>
          <p:cNvSpPr txBox="1"/>
          <p:nvPr/>
        </p:nvSpPr>
        <p:spPr>
          <a:xfrm>
            <a:off x="939606" y="5707147"/>
            <a:ext cx="324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BH" sz="2400" b="1" dirty="0"/>
              <a:t>قم بتصوير النتيجة وارسالها في المقرر.</a:t>
            </a:r>
            <a:endParaRPr lang="en-US" sz="24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CB4D89-6D5B-4C70-9C67-8118896779E7}"/>
              </a:ext>
            </a:extLst>
          </p:cNvPr>
          <p:cNvSpPr/>
          <p:nvPr/>
        </p:nvSpPr>
        <p:spPr>
          <a:xfrm>
            <a:off x="878501" y="5028519"/>
            <a:ext cx="3242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https://wordwall.net/ar/resource/778051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CFC7E3-8C59-468E-A15F-F3B363EFB079}"/>
              </a:ext>
            </a:extLst>
          </p:cNvPr>
          <p:cNvSpPr txBox="1"/>
          <p:nvPr/>
        </p:nvSpPr>
        <p:spPr>
          <a:xfrm>
            <a:off x="769188" y="4160537"/>
            <a:ext cx="3242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/>
              <a:t>نتعرف على صفات الرسل من خلال الرابط التالي :</a:t>
            </a:r>
            <a:endParaRPr lang="en-US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8072E1-5641-4CF3-A7A9-FE473905C871}"/>
              </a:ext>
            </a:extLst>
          </p:cNvPr>
          <p:cNvSpPr txBox="1"/>
          <p:nvPr/>
        </p:nvSpPr>
        <p:spPr>
          <a:xfrm>
            <a:off x="4908436" y="4152952"/>
            <a:ext cx="2831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/>
              <a:t>نتعرف على الحكمة من أرسال الرسل من خلال الرابط التالي :</a:t>
            </a:r>
            <a:endParaRPr lang="en-US" sz="2000" b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068416-6377-42DA-BB43-F3C64E94B5BF}"/>
              </a:ext>
            </a:extLst>
          </p:cNvPr>
          <p:cNvSpPr/>
          <p:nvPr/>
        </p:nvSpPr>
        <p:spPr>
          <a:xfrm>
            <a:off x="5023338" y="4966964"/>
            <a:ext cx="271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https://www.liveworksheets.com/vb1630295cl</a:t>
            </a:r>
          </a:p>
        </p:txBody>
      </p:sp>
    </p:spTree>
    <p:extLst>
      <p:ext uri="{BB962C8B-B14F-4D97-AF65-F5344CB8AC3E}">
        <p14:creationId xmlns:p14="http://schemas.microsoft.com/office/powerpoint/2010/main" val="160447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/>
        </p:blipFill>
        <p:spPr>
          <a:xfrm>
            <a:off x="5765277" y="909256"/>
            <a:ext cx="3771988" cy="23364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3BA088-4C8B-4BB5-8AB8-085B6F6C6ED1}"/>
              </a:ext>
            </a:extLst>
          </p:cNvPr>
          <p:cNvSpPr/>
          <p:nvPr/>
        </p:nvSpPr>
        <p:spPr>
          <a:xfrm>
            <a:off x="6376522" y="2524851"/>
            <a:ext cx="20024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ما</a:t>
            </a:r>
            <a:r>
              <a:rPr lang="ar-BH" sz="2100" b="1" dirty="0">
                <a:latin typeface="Calibri" panose="020F0502020204030204" pitchFamily="34" charset="0"/>
                <a:cs typeface="Calibri" panose="020F0502020204030204" pitchFamily="34" charset="0"/>
              </a:rPr>
              <a:t> الذي أنوي فعله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6220230" y="1448263"/>
            <a:ext cx="23150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ماذا تعلمت من الدرس؟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1821120" y="928781"/>
            <a:ext cx="3307023" cy="25526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2178087" y="1835656"/>
            <a:ext cx="276569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5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4050" b="1" dirty="0">
                <a:latin typeface="Calibri" panose="020F0502020204030204" pitchFamily="34" charset="0"/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15" name="Picture 32" descr="A picture containing text, stationary, paper clip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5F1022E2-0957-4AD3-A8B8-9F7585AE8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b="12399"/>
          <a:stretch/>
        </p:blipFill>
        <p:spPr>
          <a:xfrm>
            <a:off x="1970024" y="3534459"/>
            <a:ext cx="1177273" cy="13388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4D622D-12EA-4E81-BBB7-E59129742DD2}"/>
              </a:ext>
            </a:extLst>
          </p:cNvPr>
          <p:cNvSpPr txBox="1"/>
          <p:nvPr/>
        </p:nvSpPr>
        <p:spPr>
          <a:xfrm>
            <a:off x="3931535" y="5395033"/>
            <a:ext cx="526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/>
              <a:t>1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E2ABD8-7A33-4A77-839C-39356D39400C}"/>
              </a:ext>
            </a:extLst>
          </p:cNvPr>
          <p:cNvSpPr txBox="1"/>
          <p:nvPr/>
        </p:nvSpPr>
        <p:spPr>
          <a:xfrm>
            <a:off x="6233411" y="5478033"/>
            <a:ext cx="5269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300" dirty="0"/>
              <a:t>2</a:t>
            </a:r>
            <a:endParaRPr lang="en-US" sz="33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7131CC2-C83C-40FD-9DDB-1970496E5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t="21901" r="25399" b="27277"/>
          <a:stretch/>
        </p:blipFill>
        <p:spPr bwMode="auto">
          <a:xfrm>
            <a:off x="3276534" y="4219283"/>
            <a:ext cx="6501612" cy="105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1D40E2A-43A6-4FB9-B52F-EF3C286C90FA}"/>
              </a:ext>
            </a:extLst>
          </p:cNvPr>
          <p:cNvSpPr txBox="1"/>
          <p:nvPr/>
        </p:nvSpPr>
        <p:spPr>
          <a:xfrm>
            <a:off x="4692095" y="3373553"/>
            <a:ext cx="53713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هل حققنا</a:t>
            </a:r>
            <a:r>
              <a:rPr lang="ar-AE" sz="40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أهْداف درِس الْيَوْم</a:t>
            </a:r>
          </a:p>
          <a:p>
            <a:pPr algn="ctr" rtl="1"/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   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687698-E0B1-41A2-87E1-3ACB6E3CC84E}"/>
              </a:ext>
            </a:extLst>
          </p:cNvPr>
          <p:cNvSpPr txBox="1"/>
          <p:nvPr/>
        </p:nvSpPr>
        <p:spPr>
          <a:xfrm>
            <a:off x="8535287" y="5468648"/>
            <a:ext cx="5269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300" dirty="0"/>
              <a:t>3</a:t>
            </a:r>
            <a:endParaRPr lang="en-US" sz="33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7D9D42-365E-4C18-99D8-12CEDAF2377E}"/>
              </a:ext>
            </a:extLst>
          </p:cNvPr>
          <p:cNvSpPr/>
          <p:nvPr/>
        </p:nvSpPr>
        <p:spPr>
          <a:xfrm>
            <a:off x="3179172" y="290839"/>
            <a:ext cx="5199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https://wordwall.net/resource/8160062</a:t>
            </a:r>
          </a:p>
        </p:txBody>
      </p:sp>
    </p:spTree>
    <p:extLst>
      <p:ext uri="{BB962C8B-B14F-4D97-AF65-F5344CB8AC3E}">
        <p14:creationId xmlns:p14="http://schemas.microsoft.com/office/powerpoint/2010/main" val="9955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7.40741E-7 L 3.88889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4.44444E-6 L 5.55556E-7 -0.07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6BCBC-03B4-4784-9A5E-83A48EC1D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3" y="222620"/>
            <a:ext cx="11095348" cy="6545825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2E7F6D4-3F93-4432-94CB-D75578D72D1E}"/>
              </a:ext>
            </a:extLst>
          </p:cNvPr>
          <p:cNvSpPr txBox="1"/>
          <p:nvPr/>
        </p:nvSpPr>
        <p:spPr>
          <a:xfrm>
            <a:off x="4360485" y="2537572"/>
            <a:ext cx="295232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شكراً لكم </a:t>
            </a:r>
          </a:p>
        </p:txBody>
      </p:sp>
    </p:spTree>
    <p:extLst>
      <p:ext uri="{BB962C8B-B14F-4D97-AF65-F5344CB8AC3E}">
        <p14:creationId xmlns:p14="http://schemas.microsoft.com/office/powerpoint/2010/main" val="757504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DD6123-6D15-4B87-AFDE-C0A6BCB69F78}"/>
              </a:ext>
            </a:extLst>
          </p:cNvPr>
          <p:cNvSpPr/>
          <p:nvPr/>
        </p:nvSpPr>
        <p:spPr>
          <a:xfrm>
            <a:off x="4204255" y="4012709"/>
            <a:ext cx="42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https://wordwall.net/ar/resource/6800146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67849-351F-471B-9611-CD52A7D9028B}"/>
              </a:ext>
            </a:extLst>
          </p:cNvPr>
          <p:cNvSpPr/>
          <p:nvPr/>
        </p:nvSpPr>
        <p:spPr>
          <a:xfrm>
            <a:off x="4038642" y="2475960"/>
            <a:ext cx="411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https://wordwall.net/ar/resource/778051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A9E1F3-80D0-48B9-BD24-4EBEC436D94B}"/>
              </a:ext>
            </a:extLst>
          </p:cNvPr>
          <p:cNvSpPr/>
          <p:nvPr/>
        </p:nvSpPr>
        <p:spPr>
          <a:xfrm>
            <a:off x="6833606" y="1547028"/>
            <a:ext cx="2291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800" dirty="0"/>
              <a:t>المعجزات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5237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8231" y="2530591"/>
            <a:ext cx="3250123" cy="75530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en-US" sz="3600" b="1" dirty="0" err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فيروس</a:t>
            </a:r>
            <a:r>
              <a:rPr lang="en-US" sz="3600" b="1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r>
              <a:rPr lang="en-US" sz="3600" b="1" dirty="0" err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كورونا</a:t>
            </a:r>
            <a:r>
              <a:rPr lang="en-US" sz="3600" b="1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r>
              <a:rPr lang="en-US" sz="3600" b="1" dirty="0" err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المستجد</a:t>
            </a:r>
            <a:r>
              <a:rPr lang="en-US" sz="3600" b="1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br>
              <a:rPr lang="en-US" sz="3600" b="1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</a:br>
            <a:r>
              <a:rPr lang="en-US" sz="3600" b="1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COVID-19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2604" y="3422575"/>
            <a:ext cx="2583575" cy="1473659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indent="-128588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013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576EA-CAED-48C1-8659-4531B8350AFD}"/>
              </a:ext>
            </a:extLst>
          </p:cNvPr>
          <p:cNvSpPr/>
          <p:nvPr/>
        </p:nvSpPr>
        <p:spPr>
          <a:xfrm>
            <a:off x="6692230" y="2008060"/>
            <a:ext cx="3183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14350" rtl="1">
              <a:spcAft>
                <a:spcPts val="338"/>
              </a:spcAft>
              <a:defRPr/>
            </a:pPr>
            <a:r>
              <a:rPr lang="ar-AE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مدرسة </a:t>
            </a:r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أحمد بن زايد </a:t>
            </a:r>
            <a:r>
              <a:rPr lang="ar-AE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للتعليم الأساسي</a:t>
            </a:r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ح1</a:t>
            </a:r>
            <a:endParaRPr lang="en-GB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7FCAD0-E3FD-4374-A23D-BDA576D6C0F7}"/>
              </a:ext>
            </a:extLst>
          </p:cNvPr>
          <p:cNvSpPr/>
          <p:nvPr/>
        </p:nvSpPr>
        <p:spPr>
          <a:xfrm>
            <a:off x="7510878" y="1793306"/>
            <a:ext cx="17848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14350" rtl="1">
              <a:spcAft>
                <a:spcPts val="338"/>
              </a:spcAft>
              <a:defRPr/>
            </a:pPr>
            <a:r>
              <a:rPr lang="ar-AE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وزارة التربية و التعليم </a:t>
            </a:r>
            <a:endParaRPr lang="en-GB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8" name="Picture 4" descr="Hamdoon - Posts | Facebook">
            <a:extLst>
              <a:ext uri="{FF2B5EF4-FFF2-40B4-BE49-F238E27FC236}">
                <a16:creationId xmlns:a16="http://schemas.microsoft.com/office/drawing/2014/main" id="{3894384F-1120-45D8-8B77-FD5CD92C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88" y="3422575"/>
            <a:ext cx="3132997" cy="29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أوقف العالم بأسره على ساق واحدة.. هكذا جسدت رسامة عراقية فيروس كورونا - CNN  Arabic">
            <a:extLst>
              <a:ext uri="{FF2B5EF4-FFF2-40B4-BE49-F238E27FC236}">
                <a16:creationId xmlns:a16="http://schemas.microsoft.com/office/drawing/2014/main" id="{F89F5742-5515-404D-8D90-3575D404B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r="22287"/>
          <a:stretch/>
        </p:blipFill>
        <p:spPr bwMode="auto">
          <a:xfrm>
            <a:off x="7239724" y="3335856"/>
            <a:ext cx="2327139" cy="16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0B12C29-B4DF-4E6F-8AAB-C9485D383046}"/>
              </a:ext>
            </a:extLst>
          </p:cNvPr>
          <p:cNvSpPr/>
          <p:nvPr/>
        </p:nvSpPr>
        <p:spPr>
          <a:xfrm>
            <a:off x="882869" y="1803786"/>
            <a:ext cx="4466100" cy="1232092"/>
          </a:xfrm>
          <a:prstGeom prst="wedgeRoundRectCallout">
            <a:avLst>
              <a:gd name="adj1" fmla="val -7974"/>
              <a:gd name="adj2" fmla="val 12301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أهلا بكم يا أصدقائي 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سأعرفكم اليوم على فايروس كورونا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F54D33-6BD0-47C5-8AAB-3B3B3D0AE9E8}"/>
              </a:ext>
            </a:extLst>
          </p:cNvPr>
          <p:cNvSpPr/>
          <p:nvPr/>
        </p:nvSpPr>
        <p:spPr>
          <a:xfrm>
            <a:off x="8019691" y="4149409"/>
            <a:ext cx="582337" cy="594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92F3C1-8C59-4009-90B8-621B75CA6710}"/>
              </a:ext>
            </a:extLst>
          </p:cNvPr>
          <p:cNvSpPr/>
          <p:nvPr/>
        </p:nvSpPr>
        <p:spPr>
          <a:xfrm>
            <a:off x="5764185" y="1633892"/>
            <a:ext cx="4972132" cy="3542717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049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فيروس كورونا - 7 خطوات للوقاية من انتشار الفيروس">
            <a:hlinkClick r:id="" action="ppaction://media"/>
            <a:extLst>
              <a:ext uri="{FF2B5EF4-FFF2-40B4-BE49-F238E27FC236}">
                <a16:creationId xmlns:a16="http://schemas.microsoft.com/office/drawing/2014/main" id="{39C27A0E-3C47-4198-9835-A978CE4D7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869" y="457200"/>
            <a:ext cx="1053136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0" y="533401"/>
            <a:ext cx="10704786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3310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1B93-8AE9-4892-8EEB-528D554F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7" y="693910"/>
            <a:ext cx="4709087" cy="1120830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قواعد التعليم عن بعد</a:t>
            </a:r>
            <a:endParaRPr lang="en-US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A57014D-A5C0-4C86-B94A-8D6C30881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998757"/>
              </p:ext>
            </p:extLst>
          </p:nvPr>
        </p:nvGraphicFramePr>
        <p:xfrm>
          <a:off x="1356852" y="2117459"/>
          <a:ext cx="9542205" cy="4327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5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5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5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6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379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جهز أدواتك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28934" marR="28934" marT="19289" marB="19289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عدم مقاطعة الحصة بأي شكل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28934" marR="28934" marT="19289" marB="19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التفاعل الإيجابي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28934" marR="28934" marT="19289" marB="1928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الالتزام بالوقت المحدد للحصة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28934" marR="28934" marT="19289" marB="19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79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أغلق الصوت وأنتظر دورك للإجابة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28934" marR="28934" marT="19289" marB="19289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عدم تصوير الشاشة أثناء الشرح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28934" marR="28934" marT="19289" marB="1928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الجلسة الصحيحة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28934" marR="28934" marT="19289" marB="1928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اتباع تعليمات المعلمة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28934" marR="28934" marT="19289" marB="1928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84" name="Picture 6">
            <a:extLst>
              <a:ext uri="{FF2B5EF4-FFF2-40B4-BE49-F238E27FC236}">
                <a16:creationId xmlns:a16="http://schemas.microsoft.com/office/drawing/2014/main" id="{67006FBD-6258-4020-839B-41A470F20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17" y="3085218"/>
            <a:ext cx="1564265" cy="102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7">
            <a:extLst>
              <a:ext uri="{FF2B5EF4-FFF2-40B4-BE49-F238E27FC236}">
                <a16:creationId xmlns:a16="http://schemas.microsoft.com/office/drawing/2014/main" id="{BB22D44E-445F-4246-926B-CAC45317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17" y="2941930"/>
            <a:ext cx="1658015" cy="114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8">
            <a:extLst>
              <a:ext uri="{FF2B5EF4-FFF2-40B4-BE49-F238E27FC236}">
                <a16:creationId xmlns:a16="http://schemas.microsoft.com/office/drawing/2014/main" id="{6A6ACC45-20CC-4AC1-80D2-440891F85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68" y="3152533"/>
            <a:ext cx="1339166" cy="102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9">
            <a:extLst>
              <a:ext uri="{FF2B5EF4-FFF2-40B4-BE49-F238E27FC236}">
                <a16:creationId xmlns:a16="http://schemas.microsoft.com/office/drawing/2014/main" id="{A49BB769-F5DC-4E7E-88DB-04F4ED9DA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790" y="5413941"/>
            <a:ext cx="1526823" cy="8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10">
            <a:extLst>
              <a:ext uri="{FF2B5EF4-FFF2-40B4-BE49-F238E27FC236}">
                <a16:creationId xmlns:a16="http://schemas.microsoft.com/office/drawing/2014/main" id="{67D7C5A3-F3E9-4D52-99AF-2F570C52B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07" y="5215513"/>
            <a:ext cx="1717199" cy="11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11">
            <a:extLst>
              <a:ext uri="{FF2B5EF4-FFF2-40B4-BE49-F238E27FC236}">
                <a16:creationId xmlns:a16="http://schemas.microsoft.com/office/drawing/2014/main" id="{2CEEBE54-95B2-4DAE-A509-F0D05B27C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93989"/>
            <a:ext cx="1535465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19" descr="A picture containing sitting, table, holding, game&#10;&#10;Description automatically generated">
            <a:extLst>
              <a:ext uri="{FF2B5EF4-FFF2-40B4-BE49-F238E27FC236}">
                <a16:creationId xmlns:a16="http://schemas.microsoft.com/office/drawing/2014/main" id="{D6A9BED7-157D-4637-A8CA-653CB61FD8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43" y="2913830"/>
            <a:ext cx="1357542" cy="119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22">
            <a:extLst>
              <a:ext uri="{FF2B5EF4-FFF2-40B4-BE49-F238E27FC236}">
                <a16:creationId xmlns:a16="http://schemas.microsoft.com/office/drawing/2014/main" id="{1495760C-9786-4871-9BFB-4A12841776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43" y="5538554"/>
            <a:ext cx="1535464" cy="64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D2B030-C581-4A1E-AAFD-F746E1A3E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6764">
            <a:off x="8768532" y="2020168"/>
            <a:ext cx="1345551" cy="1450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D4E66-73BE-44B6-9D6D-0E25B6645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7252"/>
          <a:stretch/>
        </p:blipFill>
        <p:spPr>
          <a:xfrm rot="20725822">
            <a:off x="6414180" y="1920189"/>
            <a:ext cx="1522978" cy="1511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976F3-61C0-45D0-8A39-69C5C58D6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90980">
            <a:off x="3470194" y="3958699"/>
            <a:ext cx="1593559" cy="1201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8" descr="الأخصائية مِيمّا..⚖️ בטוויטר: &quot;… &quot;">
            <a:extLst>
              <a:ext uri="{FF2B5EF4-FFF2-40B4-BE49-F238E27FC236}">
                <a16:creationId xmlns:a16="http://schemas.microsoft.com/office/drawing/2014/main" id="{DDD2C1A3-D12A-4008-93B4-407AB848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744">
            <a:off x="8285842" y="3834410"/>
            <a:ext cx="1706495" cy="178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A2D6D-5712-4421-90DD-12A5E1A6FE64}"/>
              </a:ext>
            </a:extLst>
          </p:cNvPr>
          <p:cNvSpPr txBox="1"/>
          <p:nvPr/>
        </p:nvSpPr>
        <p:spPr>
          <a:xfrm>
            <a:off x="2357511" y="1018796"/>
            <a:ext cx="793622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/>
              <a:t>قبل البدء بالدرس أتذكر أن ألتزم </a:t>
            </a:r>
            <a:r>
              <a:rPr lang="ar-AE" sz="3300" b="1" dirty="0"/>
              <a:t>بــــ</a:t>
            </a:r>
            <a:r>
              <a:rPr lang="ar-AE" sz="3600" b="1" dirty="0"/>
              <a:t> :</a:t>
            </a:r>
            <a:endParaRPr lang="en-US" sz="36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5B61BA-86A4-4077-AA4C-11D2DEF49388}"/>
              </a:ext>
            </a:extLst>
          </p:cNvPr>
          <p:cNvGrpSpPr/>
          <p:nvPr/>
        </p:nvGrpSpPr>
        <p:grpSpPr>
          <a:xfrm rot="20548717">
            <a:off x="5970961" y="3836125"/>
            <a:ext cx="1744040" cy="1570501"/>
            <a:chOff x="4516966" y="3048000"/>
            <a:chExt cx="2379927" cy="2667000"/>
          </a:xfrm>
        </p:grpSpPr>
        <p:pic>
          <p:nvPicPr>
            <p:cNvPr id="17" name="Picture 2" descr="Hand Drawn Concept Of Stickman With Business Text: Thank You.. Royalty Free  Cliparts, Vectors, And Stock Illustration. Image 100904367.">
              <a:extLst>
                <a:ext uri="{FF2B5EF4-FFF2-40B4-BE49-F238E27FC236}">
                  <a16:creationId xmlns:a16="http://schemas.microsoft.com/office/drawing/2014/main" id="{6777246E-0410-4C9F-860F-B48568369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966" y="3048000"/>
              <a:ext cx="2379927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E358C0-E281-45B7-83E9-77632E36D39C}"/>
                </a:ext>
              </a:extLst>
            </p:cNvPr>
            <p:cNvSpPr/>
            <p:nvPr/>
          </p:nvSpPr>
          <p:spPr>
            <a:xfrm rot="1072561">
              <a:off x="5591555" y="3230727"/>
              <a:ext cx="1066800" cy="8475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788" b="1" dirty="0">
                  <a:solidFill>
                    <a:schemeClr val="tx1"/>
                  </a:solidFill>
                </a:rPr>
                <a:t>استمع للحضور</a:t>
              </a:r>
            </a:p>
            <a:p>
              <a:pPr algn="ctr"/>
              <a:r>
                <a:rPr lang="ar-AE" sz="788" b="1" dirty="0">
                  <a:solidFill>
                    <a:schemeClr val="tx1"/>
                  </a:solidFill>
                </a:rPr>
                <a:t>والغياب</a:t>
              </a:r>
              <a:endParaRPr lang="en-US" sz="825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9E2211-3494-4329-8C38-529E5152EB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27" t="17816" r="60340" b="46695"/>
          <a:stretch/>
        </p:blipFill>
        <p:spPr>
          <a:xfrm rot="1118030">
            <a:off x="4179915" y="2016662"/>
            <a:ext cx="1611080" cy="1218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335F0C7B-2572-404E-846F-13FC3E87E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1218" y="1256920"/>
            <a:ext cx="5335351" cy="47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id | Motion design animation, Animated characters, Simple character">
            <a:extLst>
              <a:ext uri="{FF2B5EF4-FFF2-40B4-BE49-F238E27FC236}">
                <a16:creationId xmlns:a16="http://schemas.microsoft.com/office/drawing/2014/main" id="{890AE492-8BD1-44D9-BDE8-355EED07A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3" y="183990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AFF08F5-CAEF-498F-B66E-E13C35666486}"/>
              </a:ext>
            </a:extLst>
          </p:cNvPr>
          <p:cNvSpPr/>
          <p:nvPr/>
        </p:nvSpPr>
        <p:spPr>
          <a:xfrm>
            <a:off x="5108028" y="720099"/>
            <a:ext cx="6747641" cy="2239617"/>
          </a:xfrm>
          <a:custGeom>
            <a:avLst/>
            <a:gdLst>
              <a:gd name="connsiteX0" fmla="*/ 609162 w 6747641"/>
              <a:gd name="connsiteY0" fmla="*/ 744983 h 2239617"/>
              <a:gd name="connsiteX1" fmla="*/ 878286 w 6747641"/>
              <a:gd name="connsiteY1" fmla="*/ 358079 h 2239617"/>
              <a:gd name="connsiteX2" fmla="*/ 2187516 w 6747641"/>
              <a:gd name="connsiteY2" fmla="*/ 269687 h 2239617"/>
              <a:gd name="connsiteX3" fmla="*/ 3507523 w 6747641"/>
              <a:gd name="connsiteY3" fmla="*/ 177925 h 2239617"/>
              <a:gd name="connsiteX4" fmla="*/ 4021875 w 6747641"/>
              <a:gd name="connsiteY4" fmla="*/ 10368 h 2239617"/>
              <a:gd name="connsiteX5" fmla="*/ 4659777 w 6747641"/>
              <a:gd name="connsiteY5" fmla="*/ 128622 h 2239617"/>
              <a:gd name="connsiteX6" fmla="*/ 5539157 w 6747641"/>
              <a:gd name="connsiteY6" fmla="*/ 35771 h 2239617"/>
              <a:gd name="connsiteX7" fmla="*/ 5985095 w 6747641"/>
              <a:gd name="connsiteY7" fmla="*/ 289076 h 2239617"/>
              <a:gd name="connsiteX8" fmla="*/ 6557395 w 6747641"/>
              <a:gd name="connsiteY8" fmla="*/ 534915 h 2239617"/>
              <a:gd name="connsiteX9" fmla="*/ 6531778 w 6747641"/>
              <a:gd name="connsiteY9" fmla="*/ 801492 h 2239617"/>
              <a:gd name="connsiteX10" fmla="*/ 6718901 w 6747641"/>
              <a:gd name="connsiteY10" fmla="*/ 1209082 h 2239617"/>
              <a:gd name="connsiteX11" fmla="*/ 5842332 w 6747641"/>
              <a:gd name="connsiteY11" fmla="*/ 1565865 h 2239617"/>
              <a:gd name="connsiteX12" fmla="*/ 5528535 w 6747641"/>
              <a:gd name="connsiteY12" fmla="*/ 1871583 h 2239617"/>
              <a:gd name="connsiteX13" fmla="*/ 4460159 w 6747641"/>
              <a:gd name="connsiteY13" fmla="*/ 1908599 h 2239617"/>
              <a:gd name="connsiteX14" fmla="*/ 3696676 w 6747641"/>
              <a:gd name="connsiteY14" fmla="*/ 2234743 h 2239617"/>
              <a:gd name="connsiteX15" fmla="*/ 2574100 w 6747641"/>
              <a:gd name="connsiteY15" fmla="*/ 2035666 h 2239617"/>
              <a:gd name="connsiteX16" fmla="*/ 906558 w 6747641"/>
              <a:gd name="connsiteY16" fmla="*/ 1838974 h 2239617"/>
              <a:gd name="connsiteX17" fmla="*/ 173376 w 6747641"/>
              <a:gd name="connsiteY17" fmla="*/ 1620093 h 2239617"/>
              <a:gd name="connsiteX18" fmla="*/ 330040 w 6747641"/>
              <a:gd name="connsiteY18" fmla="*/ 1324640 h 2239617"/>
              <a:gd name="connsiteX19" fmla="*/ -781 w 6747641"/>
              <a:gd name="connsiteY19" fmla="*/ 1021514 h 2239617"/>
              <a:gd name="connsiteX20" fmla="*/ 603382 w 6747641"/>
              <a:gd name="connsiteY20" fmla="*/ 752086 h 2239617"/>
              <a:gd name="connsiteX21" fmla="*/ 609162 w 6747641"/>
              <a:gd name="connsiteY21" fmla="*/ 744983 h 2239617"/>
              <a:gd name="connsiteX0" fmla="*/ -154523 w 6747641"/>
              <a:gd name="connsiteY0" fmla="*/ 2930382 h 2239617"/>
              <a:gd name="connsiteX1" fmla="*/ -216735 w 6747641"/>
              <a:gd name="connsiteY1" fmla="*/ 2992594 h 2239617"/>
              <a:gd name="connsiteX2" fmla="*/ -278947 w 6747641"/>
              <a:gd name="connsiteY2" fmla="*/ 2930382 h 2239617"/>
              <a:gd name="connsiteX3" fmla="*/ -216735 w 6747641"/>
              <a:gd name="connsiteY3" fmla="*/ 2868170 h 2239617"/>
              <a:gd name="connsiteX4" fmla="*/ -154523 w 6747641"/>
              <a:gd name="connsiteY4" fmla="*/ 2930382 h 2239617"/>
              <a:gd name="connsiteX0" fmla="*/ 449196 w 6747641"/>
              <a:gd name="connsiteY0" fmla="*/ 2657322 h 2239617"/>
              <a:gd name="connsiteX1" fmla="*/ 324773 w 6747641"/>
              <a:gd name="connsiteY1" fmla="*/ 2781745 h 2239617"/>
              <a:gd name="connsiteX2" fmla="*/ 200350 w 6747641"/>
              <a:gd name="connsiteY2" fmla="*/ 2657322 h 2239617"/>
              <a:gd name="connsiteX3" fmla="*/ 324773 w 6747641"/>
              <a:gd name="connsiteY3" fmla="*/ 2532899 h 2239617"/>
              <a:gd name="connsiteX4" fmla="*/ 449196 w 6747641"/>
              <a:gd name="connsiteY4" fmla="*/ 2657322 h 2239617"/>
              <a:gd name="connsiteX0" fmla="*/ 1164013 w 6747641"/>
              <a:gd name="connsiteY0" fmla="*/ 2328239 h 2239617"/>
              <a:gd name="connsiteX1" fmla="*/ 977378 w 6747641"/>
              <a:gd name="connsiteY1" fmla="*/ 2514874 h 2239617"/>
              <a:gd name="connsiteX2" fmla="*/ 790743 w 6747641"/>
              <a:gd name="connsiteY2" fmla="*/ 2328239 h 2239617"/>
              <a:gd name="connsiteX3" fmla="*/ 977378 w 6747641"/>
              <a:gd name="connsiteY3" fmla="*/ 2141604 h 2239617"/>
              <a:gd name="connsiteX4" fmla="*/ 1164013 w 6747641"/>
              <a:gd name="connsiteY4" fmla="*/ 2328239 h 2239617"/>
              <a:gd name="connsiteX0" fmla="*/ 733024 w 6747641"/>
              <a:gd name="connsiteY0" fmla="*/ 1357093 h 2239617"/>
              <a:gd name="connsiteX1" fmla="*/ 337382 w 6747641"/>
              <a:gd name="connsiteY1" fmla="*/ 1315774 h 2239617"/>
              <a:gd name="connsiteX2" fmla="*/ 1082121 w 6747641"/>
              <a:gd name="connsiteY2" fmla="*/ 1809268 h 2239617"/>
              <a:gd name="connsiteX3" fmla="*/ 909057 w 6747641"/>
              <a:gd name="connsiteY3" fmla="*/ 1829020 h 2239617"/>
              <a:gd name="connsiteX4" fmla="*/ 2573787 w 6747641"/>
              <a:gd name="connsiteY4" fmla="*/ 2026542 h 2239617"/>
              <a:gd name="connsiteX5" fmla="*/ 2469449 w 6747641"/>
              <a:gd name="connsiteY5" fmla="*/ 1936335 h 2239617"/>
              <a:gd name="connsiteX6" fmla="*/ 4502644 w 6747641"/>
              <a:gd name="connsiteY6" fmla="*/ 1801595 h 2239617"/>
              <a:gd name="connsiteX7" fmla="*/ 4460940 w 6747641"/>
              <a:gd name="connsiteY7" fmla="*/ 1900563 h 2239617"/>
              <a:gd name="connsiteX8" fmla="*/ 5330792 w 6747641"/>
              <a:gd name="connsiteY8" fmla="*/ 1190003 h 2239617"/>
              <a:gd name="connsiteX9" fmla="*/ 5838583 w 6747641"/>
              <a:gd name="connsiteY9" fmla="*/ 1559955 h 2239617"/>
              <a:gd name="connsiteX10" fmla="*/ 6528655 w 6747641"/>
              <a:gd name="connsiteY10" fmla="*/ 795997 h 2239617"/>
              <a:gd name="connsiteX11" fmla="*/ 6302484 w 6747641"/>
              <a:gd name="connsiteY11" fmla="*/ 934729 h 2239617"/>
              <a:gd name="connsiteX12" fmla="*/ 5986032 w 6747641"/>
              <a:gd name="connsiteY12" fmla="*/ 281300 h 2239617"/>
              <a:gd name="connsiteX13" fmla="*/ 5997903 w 6747641"/>
              <a:gd name="connsiteY13" fmla="*/ 346829 h 2239617"/>
              <a:gd name="connsiteX14" fmla="*/ 4541849 w 6747641"/>
              <a:gd name="connsiteY14" fmla="*/ 204883 h 2239617"/>
              <a:gd name="connsiteX15" fmla="*/ 4657746 w 6747641"/>
              <a:gd name="connsiteY15" fmla="*/ 121312 h 2239617"/>
              <a:gd name="connsiteX16" fmla="*/ 3458322 w 6747641"/>
              <a:gd name="connsiteY16" fmla="*/ 244698 h 2239617"/>
              <a:gd name="connsiteX17" fmla="*/ 3514396 w 6747641"/>
              <a:gd name="connsiteY17" fmla="*/ 172637 h 2239617"/>
              <a:gd name="connsiteX18" fmla="*/ 2186735 w 6747641"/>
              <a:gd name="connsiteY18" fmla="*/ 269168 h 2239617"/>
              <a:gd name="connsiteX19" fmla="*/ 2389789 w 6747641"/>
              <a:gd name="connsiteY19" fmla="*/ 339053 h 2239617"/>
              <a:gd name="connsiteX20" fmla="*/ 644618 w 6747641"/>
              <a:gd name="connsiteY20" fmla="*/ 818548 h 2239617"/>
              <a:gd name="connsiteX21" fmla="*/ 609162 w 6747641"/>
              <a:gd name="connsiteY21" fmla="*/ 744983 h 223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47641" h="2239617" fill="none" extrusionOk="0">
                <a:moveTo>
                  <a:pt x="609162" y="744983"/>
                </a:moveTo>
                <a:cubicBezTo>
                  <a:pt x="556783" y="582690"/>
                  <a:pt x="672596" y="463686"/>
                  <a:pt x="878286" y="358079"/>
                </a:cubicBezTo>
                <a:cubicBezTo>
                  <a:pt x="1220728" y="117308"/>
                  <a:pt x="1766510" y="96967"/>
                  <a:pt x="2187516" y="269687"/>
                </a:cubicBezTo>
                <a:cubicBezTo>
                  <a:pt x="2482431" y="7083"/>
                  <a:pt x="3176237" y="66644"/>
                  <a:pt x="3507523" y="177925"/>
                </a:cubicBezTo>
                <a:cubicBezTo>
                  <a:pt x="3601004" y="103613"/>
                  <a:pt x="3799882" y="68118"/>
                  <a:pt x="4021875" y="10368"/>
                </a:cubicBezTo>
                <a:cubicBezTo>
                  <a:pt x="4290781" y="-7285"/>
                  <a:pt x="4485791" y="73773"/>
                  <a:pt x="4659777" y="128622"/>
                </a:cubicBezTo>
                <a:cubicBezTo>
                  <a:pt x="4869541" y="9789"/>
                  <a:pt x="5221930" y="15578"/>
                  <a:pt x="5539157" y="35771"/>
                </a:cubicBezTo>
                <a:cubicBezTo>
                  <a:pt x="5793001" y="76180"/>
                  <a:pt x="5956255" y="191406"/>
                  <a:pt x="5985095" y="289076"/>
                </a:cubicBezTo>
                <a:cubicBezTo>
                  <a:pt x="6231328" y="342038"/>
                  <a:pt x="6467284" y="418594"/>
                  <a:pt x="6557395" y="534915"/>
                </a:cubicBezTo>
                <a:cubicBezTo>
                  <a:pt x="6623212" y="621176"/>
                  <a:pt x="6611017" y="714190"/>
                  <a:pt x="6531778" y="801492"/>
                </a:cubicBezTo>
                <a:cubicBezTo>
                  <a:pt x="6697991" y="924161"/>
                  <a:pt x="6772320" y="1037572"/>
                  <a:pt x="6718901" y="1209082"/>
                </a:cubicBezTo>
                <a:cubicBezTo>
                  <a:pt x="6554913" y="1413113"/>
                  <a:pt x="6344409" y="1579908"/>
                  <a:pt x="5842332" y="1565865"/>
                </a:cubicBezTo>
                <a:cubicBezTo>
                  <a:pt x="5847417" y="1671443"/>
                  <a:pt x="5719808" y="1807874"/>
                  <a:pt x="5528535" y="1871583"/>
                </a:cubicBezTo>
                <a:cubicBezTo>
                  <a:pt x="5290354" y="1942797"/>
                  <a:pt x="4827220" y="2005935"/>
                  <a:pt x="4460159" y="1908599"/>
                </a:cubicBezTo>
                <a:cubicBezTo>
                  <a:pt x="4353638" y="2103886"/>
                  <a:pt x="4059264" y="2210517"/>
                  <a:pt x="3696676" y="2234743"/>
                </a:cubicBezTo>
                <a:cubicBezTo>
                  <a:pt x="3252986" y="2261011"/>
                  <a:pt x="2784424" y="2194784"/>
                  <a:pt x="2574100" y="2035666"/>
                </a:cubicBezTo>
                <a:cubicBezTo>
                  <a:pt x="2013616" y="2090414"/>
                  <a:pt x="1290261" y="2018405"/>
                  <a:pt x="906558" y="1838974"/>
                </a:cubicBezTo>
                <a:cubicBezTo>
                  <a:pt x="572291" y="1834411"/>
                  <a:pt x="261308" y="1764086"/>
                  <a:pt x="173376" y="1620093"/>
                </a:cubicBezTo>
                <a:cubicBezTo>
                  <a:pt x="88825" y="1493718"/>
                  <a:pt x="166703" y="1386008"/>
                  <a:pt x="330040" y="1324640"/>
                </a:cubicBezTo>
                <a:cubicBezTo>
                  <a:pt x="93679" y="1279673"/>
                  <a:pt x="-21351" y="1127765"/>
                  <a:pt x="-781" y="1021514"/>
                </a:cubicBezTo>
                <a:cubicBezTo>
                  <a:pt x="64063" y="892216"/>
                  <a:pt x="298390" y="717883"/>
                  <a:pt x="603382" y="752086"/>
                </a:cubicBezTo>
                <a:cubicBezTo>
                  <a:pt x="605523" y="750003"/>
                  <a:pt x="607491" y="747209"/>
                  <a:pt x="609162" y="744983"/>
                </a:cubicBezTo>
                <a:close/>
              </a:path>
              <a:path w="6747641" h="2239617" fill="none" extrusionOk="0">
                <a:moveTo>
                  <a:pt x="-154523" y="2930382"/>
                </a:moveTo>
                <a:cubicBezTo>
                  <a:pt x="-162311" y="2963053"/>
                  <a:pt x="-180237" y="2990274"/>
                  <a:pt x="-216735" y="2992594"/>
                </a:cubicBezTo>
                <a:cubicBezTo>
                  <a:pt x="-251128" y="2990923"/>
                  <a:pt x="-280996" y="2963077"/>
                  <a:pt x="-278947" y="2930382"/>
                </a:cubicBezTo>
                <a:cubicBezTo>
                  <a:pt x="-285406" y="2895473"/>
                  <a:pt x="-247499" y="2870505"/>
                  <a:pt x="-216735" y="2868170"/>
                </a:cubicBezTo>
                <a:cubicBezTo>
                  <a:pt x="-188840" y="2863907"/>
                  <a:pt x="-158034" y="2892998"/>
                  <a:pt x="-154523" y="2930382"/>
                </a:cubicBezTo>
                <a:close/>
              </a:path>
              <a:path w="6747641" h="2239617" fill="none" extrusionOk="0">
                <a:moveTo>
                  <a:pt x="449196" y="2657322"/>
                </a:moveTo>
                <a:cubicBezTo>
                  <a:pt x="450052" y="2723371"/>
                  <a:pt x="392029" y="2784176"/>
                  <a:pt x="324773" y="2781745"/>
                </a:cubicBezTo>
                <a:cubicBezTo>
                  <a:pt x="253825" y="2781627"/>
                  <a:pt x="195516" y="2714431"/>
                  <a:pt x="200350" y="2657322"/>
                </a:cubicBezTo>
                <a:cubicBezTo>
                  <a:pt x="199083" y="2583819"/>
                  <a:pt x="244786" y="2529743"/>
                  <a:pt x="324773" y="2532899"/>
                </a:cubicBezTo>
                <a:cubicBezTo>
                  <a:pt x="395406" y="2528969"/>
                  <a:pt x="452986" y="2581877"/>
                  <a:pt x="449196" y="2657322"/>
                </a:cubicBezTo>
                <a:close/>
              </a:path>
              <a:path w="6747641" h="2239617" fill="none" extrusionOk="0">
                <a:moveTo>
                  <a:pt x="1164013" y="2328239"/>
                </a:moveTo>
                <a:cubicBezTo>
                  <a:pt x="1155284" y="2433295"/>
                  <a:pt x="1088861" y="2503462"/>
                  <a:pt x="977378" y="2514874"/>
                </a:cubicBezTo>
                <a:cubicBezTo>
                  <a:pt x="872279" y="2502009"/>
                  <a:pt x="786998" y="2425488"/>
                  <a:pt x="790743" y="2328239"/>
                </a:cubicBezTo>
                <a:cubicBezTo>
                  <a:pt x="809493" y="2237472"/>
                  <a:pt x="861286" y="2131941"/>
                  <a:pt x="977378" y="2141604"/>
                </a:cubicBezTo>
                <a:cubicBezTo>
                  <a:pt x="1079877" y="2146681"/>
                  <a:pt x="1173278" y="2232128"/>
                  <a:pt x="1164013" y="2328239"/>
                </a:cubicBezTo>
                <a:close/>
              </a:path>
              <a:path w="6747641" h="2239617" fill="none" extrusionOk="0">
                <a:moveTo>
                  <a:pt x="733024" y="1357093"/>
                </a:moveTo>
                <a:cubicBezTo>
                  <a:pt x="567719" y="1354875"/>
                  <a:pt x="473168" y="1338060"/>
                  <a:pt x="337382" y="1315774"/>
                </a:cubicBezTo>
                <a:moveTo>
                  <a:pt x="1082121" y="1809268"/>
                </a:moveTo>
                <a:cubicBezTo>
                  <a:pt x="1028775" y="1815584"/>
                  <a:pt x="978203" y="1817993"/>
                  <a:pt x="909057" y="1829020"/>
                </a:cubicBezTo>
                <a:moveTo>
                  <a:pt x="2573787" y="2026542"/>
                </a:moveTo>
                <a:cubicBezTo>
                  <a:pt x="2541143" y="1994321"/>
                  <a:pt x="2496378" y="1972079"/>
                  <a:pt x="2469449" y="1936335"/>
                </a:cubicBezTo>
                <a:moveTo>
                  <a:pt x="4502644" y="1801595"/>
                </a:moveTo>
                <a:cubicBezTo>
                  <a:pt x="4496454" y="1833814"/>
                  <a:pt x="4491044" y="1865938"/>
                  <a:pt x="4460940" y="1900563"/>
                </a:cubicBezTo>
                <a:moveTo>
                  <a:pt x="5330792" y="1190003"/>
                </a:moveTo>
                <a:cubicBezTo>
                  <a:pt x="5672575" y="1237567"/>
                  <a:pt x="5875781" y="1387040"/>
                  <a:pt x="5838583" y="1559955"/>
                </a:cubicBezTo>
                <a:moveTo>
                  <a:pt x="6528655" y="795997"/>
                </a:moveTo>
                <a:cubicBezTo>
                  <a:pt x="6472868" y="858887"/>
                  <a:pt x="6406727" y="882159"/>
                  <a:pt x="6302484" y="934729"/>
                </a:cubicBezTo>
                <a:moveTo>
                  <a:pt x="5986032" y="281300"/>
                </a:moveTo>
                <a:cubicBezTo>
                  <a:pt x="5996729" y="305625"/>
                  <a:pt x="5998991" y="319499"/>
                  <a:pt x="5997903" y="346829"/>
                </a:cubicBezTo>
                <a:moveTo>
                  <a:pt x="4541849" y="204883"/>
                </a:moveTo>
                <a:cubicBezTo>
                  <a:pt x="4569718" y="174402"/>
                  <a:pt x="4612991" y="156527"/>
                  <a:pt x="4657746" y="121312"/>
                </a:cubicBezTo>
                <a:moveTo>
                  <a:pt x="3458322" y="244698"/>
                </a:moveTo>
                <a:cubicBezTo>
                  <a:pt x="3469974" y="224003"/>
                  <a:pt x="3491321" y="195705"/>
                  <a:pt x="3514396" y="172637"/>
                </a:cubicBezTo>
                <a:moveTo>
                  <a:pt x="2186735" y="269168"/>
                </a:moveTo>
                <a:cubicBezTo>
                  <a:pt x="2255851" y="288161"/>
                  <a:pt x="2322171" y="312377"/>
                  <a:pt x="2389789" y="339053"/>
                </a:cubicBezTo>
                <a:moveTo>
                  <a:pt x="644618" y="818548"/>
                </a:moveTo>
                <a:cubicBezTo>
                  <a:pt x="626714" y="797068"/>
                  <a:pt x="617020" y="772880"/>
                  <a:pt x="609162" y="744983"/>
                </a:cubicBezTo>
              </a:path>
              <a:path w="6747641" h="2239617" stroke="0" extrusionOk="0">
                <a:moveTo>
                  <a:pt x="609162" y="744983"/>
                </a:moveTo>
                <a:cubicBezTo>
                  <a:pt x="589563" y="614338"/>
                  <a:pt x="674367" y="464754"/>
                  <a:pt x="878286" y="358079"/>
                </a:cubicBezTo>
                <a:cubicBezTo>
                  <a:pt x="1183347" y="204222"/>
                  <a:pt x="1740603" y="139243"/>
                  <a:pt x="2187516" y="269687"/>
                </a:cubicBezTo>
                <a:cubicBezTo>
                  <a:pt x="2428197" y="30438"/>
                  <a:pt x="3121264" y="-382"/>
                  <a:pt x="3507523" y="177925"/>
                </a:cubicBezTo>
                <a:cubicBezTo>
                  <a:pt x="3618139" y="92873"/>
                  <a:pt x="3784191" y="873"/>
                  <a:pt x="4021875" y="10368"/>
                </a:cubicBezTo>
                <a:cubicBezTo>
                  <a:pt x="4252151" y="-15805"/>
                  <a:pt x="4509057" y="27988"/>
                  <a:pt x="4659777" y="128622"/>
                </a:cubicBezTo>
                <a:cubicBezTo>
                  <a:pt x="4890357" y="33961"/>
                  <a:pt x="5212798" y="-21031"/>
                  <a:pt x="5539157" y="35771"/>
                </a:cubicBezTo>
                <a:cubicBezTo>
                  <a:pt x="5768415" y="97568"/>
                  <a:pt x="5925981" y="189167"/>
                  <a:pt x="5985095" y="289076"/>
                </a:cubicBezTo>
                <a:cubicBezTo>
                  <a:pt x="6250837" y="301121"/>
                  <a:pt x="6457456" y="411037"/>
                  <a:pt x="6557395" y="534915"/>
                </a:cubicBezTo>
                <a:cubicBezTo>
                  <a:pt x="6621870" y="613451"/>
                  <a:pt x="6627778" y="719631"/>
                  <a:pt x="6531778" y="801492"/>
                </a:cubicBezTo>
                <a:cubicBezTo>
                  <a:pt x="6742389" y="900853"/>
                  <a:pt x="6799069" y="1071620"/>
                  <a:pt x="6718901" y="1209082"/>
                </a:cubicBezTo>
                <a:cubicBezTo>
                  <a:pt x="6560776" y="1370536"/>
                  <a:pt x="6213360" y="1519940"/>
                  <a:pt x="5842332" y="1565865"/>
                </a:cubicBezTo>
                <a:cubicBezTo>
                  <a:pt x="5862667" y="1711715"/>
                  <a:pt x="5743583" y="1770867"/>
                  <a:pt x="5528535" y="1871583"/>
                </a:cubicBezTo>
                <a:cubicBezTo>
                  <a:pt x="5219307" y="1978184"/>
                  <a:pt x="4782176" y="2016518"/>
                  <a:pt x="4460159" y="1908599"/>
                </a:cubicBezTo>
                <a:cubicBezTo>
                  <a:pt x="4341619" y="2092540"/>
                  <a:pt x="4041759" y="2195203"/>
                  <a:pt x="3696676" y="2234743"/>
                </a:cubicBezTo>
                <a:cubicBezTo>
                  <a:pt x="3271623" y="2329814"/>
                  <a:pt x="2778111" y="2243364"/>
                  <a:pt x="2574100" y="2035666"/>
                </a:cubicBezTo>
                <a:cubicBezTo>
                  <a:pt x="1951672" y="2175744"/>
                  <a:pt x="1271169" y="2068042"/>
                  <a:pt x="906558" y="1838974"/>
                </a:cubicBezTo>
                <a:cubicBezTo>
                  <a:pt x="578932" y="1839267"/>
                  <a:pt x="302125" y="1782924"/>
                  <a:pt x="173376" y="1620093"/>
                </a:cubicBezTo>
                <a:cubicBezTo>
                  <a:pt x="116581" y="1492836"/>
                  <a:pt x="181028" y="1409271"/>
                  <a:pt x="330040" y="1324640"/>
                </a:cubicBezTo>
                <a:cubicBezTo>
                  <a:pt x="106179" y="1282957"/>
                  <a:pt x="-26768" y="1144997"/>
                  <a:pt x="-781" y="1021514"/>
                </a:cubicBezTo>
                <a:cubicBezTo>
                  <a:pt x="-9017" y="890005"/>
                  <a:pt x="319533" y="745689"/>
                  <a:pt x="603382" y="752086"/>
                </a:cubicBezTo>
                <a:cubicBezTo>
                  <a:pt x="605480" y="749805"/>
                  <a:pt x="607328" y="747458"/>
                  <a:pt x="609162" y="744983"/>
                </a:cubicBezTo>
                <a:close/>
              </a:path>
              <a:path w="6747641" h="2239617" stroke="0" extrusionOk="0">
                <a:moveTo>
                  <a:pt x="-154523" y="2930382"/>
                </a:moveTo>
                <a:cubicBezTo>
                  <a:pt x="-153934" y="2962028"/>
                  <a:pt x="-186954" y="2993773"/>
                  <a:pt x="-216735" y="2992594"/>
                </a:cubicBezTo>
                <a:cubicBezTo>
                  <a:pt x="-250888" y="2990873"/>
                  <a:pt x="-280601" y="2964235"/>
                  <a:pt x="-278947" y="2930382"/>
                </a:cubicBezTo>
                <a:cubicBezTo>
                  <a:pt x="-274651" y="2895313"/>
                  <a:pt x="-254734" y="2868836"/>
                  <a:pt x="-216735" y="2868170"/>
                </a:cubicBezTo>
                <a:cubicBezTo>
                  <a:pt x="-183893" y="2861295"/>
                  <a:pt x="-157957" y="2896271"/>
                  <a:pt x="-154523" y="2930382"/>
                </a:cubicBezTo>
                <a:close/>
              </a:path>
              <a:path w="6747641" h="2239617" stroke="0" extrusionOk="0">
                <a:moveTo>
                  <a:pt x="449196" y="2657322"/>
                </a:moveTo>
                <a:cubicBezTo>
                  <a:pt x="451274" y="2725003"/>
                  <a:pt x="391270" y="2782660"/>
                  <a:pt x="324773" y="2781745"/>
                </a:cubicBezTo>
                <a:cubicBezTo>
                  <a:pt x="247852" y="2780685"/>
                  <a:pt x="193939" y="2726471"/>
                  <a:pt x="200350" y="2657322"/>
                </a:cubicBezTo>
                <a:cubicBezTo>
                  <a:pt x="195090" y="2577534"/>
                  <a:pt x="265550" y="2534696"/>
                  <a:pt x="324773" y="2532899"/>
                </a:cubicBezTo>
                <a:cubicBezTo>
                  <a:pt x="397390" y="2532236"/>
                  <a:pt x="434405" y="2589580"/>
                  <a:pt x="449196" y="2657322"/>
                </a:cubicBezTo>
                <a:close/>
              </a:path>
              <a:path w="6747641" h="2239617" stroke="0" extrusionOk="0">
                <a:moveTo>
                  <a:pt x="1164013" y="2328239"/>
                </a:moveTo>
                <a:cubicBezTo>
                  <a:pt x="1187367" y="2437819"/>
                  <a:pt x="1090405" y="2519254"/>
                  <a:pt x="977378" y="2514874"/>
                </a:cubicBezTo>
                <a:cubicBezTo>
                  <a:pt x="880625" y="2512111"/>
                  <a:pt x="781629" y="2438019"/>
                  <a:pt x="790743" y="2328239"/>
                </a:cubicBezTo>
                <a:cubicBezTo>
                  <a:pt x="783192" y="2241195"/>
                  <a:pt x="867151" y="2151277"/>
                  <a:pt x="977378" y="2141604"/>
                </a:cubicBezTo>
                <a:cubicBezTo>
                  <a:pt x="1092669" y="2150656"/>
                  <a:pt x="1178987" y="2227086"/>
                  <a:pt x="1164013" y="2328239"/>
                </a:cubicBezTo>
                <a:close/>
              </a:path>
              <a:path w="6747641" h="2239617" fill="none" stroke="0" extrusionOk="0">
                <a:moveTo>
                  <a:pt x="733024" y="1357093"/>
                </a:moveTo>
                <a:cubicBezTo>
                  <a:pt x="594644" y="1359016"/>
                  <a:pt x="466893" y="1331070"/>
                  <a:pt x="337382" y="1315774"/>
                </a:cubicBezTo>
                <a:moveTo>
                  <a:pt x="1082121" y="1809268"/>
                </a:moveTo>
                <a:cubicBezTo>
                  <a:pt x="1025902" y="1817128"/>
                  <a:pt x="969771" y="1827804"/>
                  <a:pt x="909057" y="1829020"/>
                </a:cubicBezTo>
                <a:moveTo>
                  <a:pt x="2573787" y="2026542"/>
                </a:moveTo>
                <a:cubicBezTo>
                  <a:pt x="2529342" y="1993517"/>
                  <a:pt x="2489903" y="1970542"/>
                  <a:pt x="2469449" y="1936335"/>
                </a:cubicBezTo>
                <a:moveTo>
                  <a:pt x="4502644" y="1801595"/>
                </a:moveTo>
                <a:cubicBezTo>
                  <a:pt x="4492741" y="1829365"/>
                  <a:pt x="4475404" y="1873451"/>
                  <a:pt x="4460940" y="1900563"/>
                </a:cubicBezTo>
                <a:moveTo>
                  <a:pt x="5330792" y="1190003"/>
                </a:moveTo>
                <a:cubicBezTo>
                  <a:pt x="5654186" y="1286092"/>
                  <a:pt x="5852767" y="1393133"/>
                  <a:pt x="5838583" y="1559955"/>
                </a:cubicBezTo>
                <a:moveTo>
                  <a:pt x="6528655" y="795997"/>
                </a:moveTo>
                <a:cubicBezTo>
                  <a:pt x="6465861" y="830307"/>
                  <a:pt x="6397084" y="897412"/>
                  <a:pt x="6302484" y="934729"/>
                </a:cubicBezTo>
                <a:moveTo>
                  <a:pt x="5986032" y="281300"/>
                </a:moveTo>
                <a:cubicBezTo>
                  <a:pt x="5996897" y="301391"/>
                  <a:pt x="5994512" y="327693"/>
                  <a:pt x="5997903" y="346829"/>
                </a:cubicBezTo>
                <a:moveTo>
                  <a:pt x="4541849" y="204883"/>
                </a:moveTo>
                <a:cubicBezTo>
                  <a:pt x="4574033" y="172775"/>
                  <a:pt x="4610024" y="148552"/>
                  <a:pt x="4657746" y="121312"/>
                </a:cubicBezTo>
                <a:moveTo>
                  <a:pt x="3458322" y="244698"/>
                </a:moveTo>
                <a:cubicBezTo>
                  <a:pt x="3474285" y="218714"/>
                  <a:pt x="3494463" y="196856"/>
                  <a:pt x="3514396" y="172637"/>
                </a:cubicBezTo>
                <a:moveTo>
                  <a:pt x="2186735" y="269168"/>
                </a:moveTo>
                <a:cubicBezTo>
                  <a:pt x="2262759" y="298209"/>
                  <a:pt x="2333018" y="312000"/>
                  <a:pt x="2389789" y="339053"/>
                </a:cubicBezTo>
                <a:moveTo>
                  <a:pt x="644618" y="818548"/>
                </a:moveTo>
                <a:cubicBezTo>
                  <a:pt x="627511" y="792868"/>
                  <a:pt x="613802" y="770361"/>
                  <a:pt x="609162" y="744983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-53212"/>
                      <a:gd name="adj2" fmla="val 8084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مرحباً يا </a:t>
            </a:r>
            <a:r>
              <a:rPr lang="ar-AE" sz="3600" noProof="0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أبطال هيا بنا 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لنستنتج عنوان درس</a:t>
            </a:r>
            <a:r>
              <a:rPr kumimoji="0" lang="ar-BH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اليوم..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2026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تيجة بحث الصور عن اتصل لتصل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5693"/>
            <a:ext cx="71628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691159" y="298391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م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9949" y="399288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س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93908" y="502158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ا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43419" y="4014092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ي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6359" y="4916709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إ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9459" y="502158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ل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9916" y="3052556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ر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2336" y="3052557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ع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05159" y="5857033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ب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91159" y="5818235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ج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62059" y="5857033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ق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7759" y="399288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Arial" pitchFamily="34" charset="0"/>
                <a:cs typeface="Arial" pitchFamily="34" charset="0"/>
              </a:rPr>
              <a:t>ن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Telefon-cartoon | Stock-Vektor | Colour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" y="1503932"/>
            <a:ext cx="3320450" cy="1871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Wave 16">
            <a:extLst>
              <a:ext uri="{FF2B5EF4-FFF2-40B4-BE49-F238E27FC236}">
                <a16:creationId xmlns:a16="http://schemas.microsoft.com/office/drawing/2014/main" id="{76F74B06-3E48-440D-8870-4AE93531A956}"/>
              </a:ext>
            </a:extLst>
          </p:cNvPr>
          <p:cNvSpPr/>
          <p:nvPr/>
        </p:nvSpPr>
        <p:spPr>
          <a:xfrm rot="20868307">
            <a:off x="6699180" y="2856772"/>
            <a:ext cx="4235769" cy="3472545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accent2">
                    <a:lumMod val="75000"/>
                  </a:schemeClr>
                </a:solidFill>
              </a:rPr>
              <a:t>الإيمان بالرسل</a:t>
            </a:r>
          </a:p>
          <a:p>
            <a:pPr algn="ctr"/>
            <a:r>
              <a:rPr lang="ar-AE" sz="6000" b="1" dirty="0">
                <a:solidFill>
                  <a:schemeClr val="accent2">
                    <a:lumMod val="75000"/>
                  </a:schemeClr>
                </a:solidFill>
              </a:rPr>
              <a:t>(عليهم السلام)</a:t>
            </a:r>
            <a:endParaRPr lang="en-US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13B07B-D498-4ED4-997D-B84F17593A14}"/>
              </a:ext>
            </a:extLst>
          </p:cNvPr>
          <p:cNvSpPr/>
          <p:nvPr/>
        </p:nvSpPr>
        <p:spPr>
          <a:xfrm>
            <a:off x="1291495" y="307585"/>
            <a:ext cx="43894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اكتب اجابتك على الدردشة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86F0E0-0B49-461F-A035-2C1B743FF102}"/>
              </a:ext>
            </a:extLst>
          </p:cNvPr>
          <p:cNvSpPr/>
          <p:nvPr/>
        </p:nvSpPr>
        <p:spPr>
          <a:xfrm>
            <a:off x="5940395" y="856744"/>
            <a:ext cx="56153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استراتيجة</a:t>
            </a:r>
            <a:r>
              <a:rPr lang="ar-AE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اتصل لتصل هيا بنا</a:t>
            </a:r>
            <a:r>
              <a:rPr lang="ar-BH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..</a:t>
            </a:r>
            <a:endParaRPr 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A76DBF-6A5D-4838-BEC7-1EEE580F05D9}"/>
              </a:ext>
            </a:extLst>
          </p:cNvPr>
          <p:cNvSpPr/>
          <p:nvPr/>
        </p:nvSpPr>
        <p:spPr>
          <a:xfrm>
            <a:off x="2010754" y="3238828"/>
            <a:ext cx="268535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الكلمة الاولى:</a:t>
            </a:r>
          </a:p>
          <a:p>
            <a:pPr algn="ctr"/>
            <a:r>
              <a:rPr lang="ar-BH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9875394</a:t>
            </a:r>
            <a:endParaRPr lang="ar-AE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ar-AE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الكلمة الثانية:</a:t>
            </a:r>
          </a:p>
          <a:p>
            <a:pPr algn="ctr"/>
            <a:r>
              <a:rPr lang="ar-BH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098268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94A45131-56EB-4258-9B96-86C0A0965296}"/>
              </a:ext>
            </a:extLst>
          </p:cNvPr>
          <p:cNvSpPr/>
          <p:nvPr/>
        </p:nvSpPr>
        <p:spPr>
          <a:xfrm>
            <a:off x="1041275" y="4143390"/>
            <a:ext cx="945520" cy="328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A33CC20-208C-4F08-B663-D77F9E184774}"/>
              </a:ext>
            </a:extLst>
          </p:cNvPr>
          <p:cNvSpPr/>
          <p:nvPr/>
        </p:nvSpPr>
        <p:spPr>
          <a:xfrm>
            <a:off x="941083" y="5489422"/>
            <a:ext cx="945520" cy="328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756</Words>
  <Application>Microsoft Office PowerPoint</Application>
  <PresentationFormat>Widescreen</PresentationFormat>
  <Paragraphs>157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(AH) Manal Black</vt:lpstr>
      <vt:lpstr>Arial</vt:lpstr>
      <vt:lpstr>Arial Black</vt:lpstr>
      <vt:lpstr>Calibri</vt:lpstr>
      <vt:lpstr>Calibri Light</vt:lpstr>
      <vt:lpstr>Dubai</vt:lpstr>
      <vt:lpstr>Sakkal Majalla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قواعد التعليم عن بعد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Shaimaa Abouelkheir</dc:creator>
  <cp:lastModifiedBy>Noura Nasser Ahmed Askar</cp:lastModifiedBy>
  <cp:revision>80</cp:revision>
  <dcterms:created xsi:type="dcterms:W3CDTF">2020-09-11T07:22:44Z</dcterms:created>
  <dcterms:modified xsi:type="dcterms:W3CDTF">2021-03-05T13:49:01Z</dcterms:modified>
</cp:coreProperties>
</file>