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3" r:id="rId2"/>
    <p:sldId id="1821" r:id="rId3"/>
    <p:sldId id="1819" r:id="rId4"/>
    <p:sldId id="264" r:id="rId5"/>
    <p:sldId id="1823" r:id="rId6"/>
    <p:sldId id="1827" r:id="rId7"/>
    <p:sldId id="265" r:id="rId8"/>
    <p:sldId id="266" r:id="rId9"/>
    <p:sldId id="267" r:id="rId10"/>
    <p:sldId id="268" r:id="rId11"/>
    <p:sldId id="269" r:id="rId12"/>
    <p:sldId id="1826" r:id="rId13"/>
    <p:sldId id="287" r:id="rId14"/>
    <p:sldId id="1824" r:id="rId15"/>
    <p:sldId id="271" r:id="rId16"/>
    <p:sldId id="256" r:id="rId17"/>
    <p:sldId id="1103" r:id="rId18"/>
    <p:sldId id="5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CC99"/>
    <a:srgbClr val="CCFFFF"/>
    <a:srgbClr val="FFCCCC"/>
    <a:srgbClr val="EFBFE1"/>
    <a:srgbClr val="EDE7C1"/>
    <a:srgbClr val="B6C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3429" autoAdjust="0"/>
  </p:normalViewPr>
  <p:slideViewPr>
    <p:cSldViewPr snapToGrid="0">
      <p:cViewPr>
        <p:scale>
          <a:sx n="60" d="100"/>
          <a:sy n="60" d="100"/>
        </p:scale>
        <p:origin x="121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D51A1-E45D-413E-B423-51EE1BEE288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2636F-9913-42FB-9F54-883C2DBA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79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ED042-FB4D-45D2-82AF-F241B470BF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CBA8-5022-46E9-8977-1D6FB52AA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6FD9B-EC20-4416-B843-60680FA79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5FB15-7C24-4AC8-BAF8-B6EA154EE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C3934-FBF1-41AF-9606-8B6C6CA1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D2556-2389-46F3-BB2A-CCBA6AF5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0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5AF7-3603-4F15-B43E-8BC4A3FCC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9304D-EDB9-4132-BE13-4CEDDFAC5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A0C94-BF5F-49FF-9F51-AE334A3C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C0B96-D4DB-4CD6-B166-AECE8AF2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A377F-AEAF-4836-9D91-D638B892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1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139FE7-FD11-4ADB-B00D-03651C341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C318D-B268-42EA-B60B-5C7163A73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C1DF1-F514-4C05-A707-AB59F0407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B72AA-083D-4588-B8BB-ADF6B996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038EA-B298-4033-AE3D-85A50FB3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14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22"/>
          <p:cNvGrpSpPr/>
          <p:nvPr/>
        </p:nvGrpSpPr>
        <p:grpSpPr>
          <a:xfrm rot="78846">
            <a:off x="264569" y="307669"/>
            <a:ext cx="11553739" cy="6354868"/>
            <a:chOff x="235650" y="447550"/>
            <a:chExt cx="7097350" cy="4792225"/>
          </a:xfrm>
        </p:grpSpPr>
        <p:sp>
          <p:nvSpPr>
            <p:cNvPr id="531" name="Google Shape;531;p22"/>
            <p:cNvSpPr/>
            <p:nvPr/>
          </p:nvSpPr>
          <p:spPr>
            <a:xfrm>
              <a:off x="252875" y="498275"/>
              <a:ext cx="7080125" cy="4724825"/>
            </a:xfrm>
            <a:custGeom>
              <a:avLst/>
              <a:gdLst/>
              <a:ahLst/>
              <a:cxnLst/>
              <a:rect l="l" t="t" r="r" b="b"/>
              <a:pathLst>
                <a:path w="283205" h="188993" extrusionOk="0">
                  <a:moveTo>
                    <a:pt x="243726" y="1"/>
                  </a:moveTo>
                  <a:cubicBezTo>
                    <a:pt x="238429" y="1"/>
                    <a:pt x="233077" y="45"/>
                    <a:pt x="227666" y="135"/>
                  </a:cubicBezTo>
                  <a:cubicBezTo>
                    <a:pt x="201009" y="430"/>
                    <a:pt x="173024" y="1758"/>
                    <a:pt x="143760" y="4119"/>
                  </a:cubicBezTo>
                  <a:cubicBezTo>
                    <a:pt x="135885" y="3840"/>
                    <a:pt x="126776" y="3709"/>
                    <a:pt x="116414" y="3709"/>
                  </a:cubicBezTo>
                  <a:cubicBezTo>
                    <a:pt x="112151" y="3709"/>
                    <a:pt x="107676" y="3732"/>
                    <a:pt x="102988" y="3775"/>
                  </a:cubicBezTo>
                  <a:cubicBezTo>
                    <a:pt x="89266" y="3873"/>
                    <a:pt x="75544" y="4119"/>
                    <a:pt x="61921" y="4561"/>
                  </a:cubicBezTo>
                  <a:cubicBezTo>
                    <a:pt x="43428" y="5152"/>
                    <a:pt x="25723" y="6086"/>
                    <a:pt x="8755" y="7365"/>
                  </a:cubicBezTo>
                  <a:cubicBezTo>
                    <a:pt x="6000" y="7611"/>
                    <a:pt x="3935" y="8447"/>
                    <a:pt x="2508" y="9824"/>
                  </a:cubicBezTo>
                  <a:cubicBezTo>
                    <a:pt x="885" y="11299"/>
                    <a:pt x="49" y="13513"/>
                    <a:pt x="49" y="16513"/>
                  </a:cubicBezTo>
                  <a:cubicBezTo>
                    <a:pt x="0" y="17398"/>
                    <a:pt x="49" y="18283"/>
                    <a:pt x="99" y="19169"/>
                  </a:cubicBezTo>
                  <a:lnTo>
                    <a:pt x="4279" y="180782"/>
                  </a:lnTo>
                  <a:cubicBezTo>
                    <a:pt x="4050" y="186269"/>
                    <a:pt x="6458" y="188993"/>
                    <a:pt x="11501" y="188993"/>
                  </a:cubicBezTo>
                  <a:cubicBezTo>
                    <a:pt x="11882" y="188993"/>
                    <a:pt x="12278" y="188977"/>
                    <a:pt x="12689" y="188946"/>
                  </a:cubicBezTo>
                  <a:cubicBezTo>
                    <a:pt x="27296" y="187864"/>
                    <a:pt x="41756" y="187077"/>
                    <a:pt x="56117" y="186586"/>
                  </a:cubicBezTo>
                  <a:lnTo>
                    <a:pt x="61872" y="186340"/>
                  </a:lnTo>
                  <a:cubicBezTo>
                    <a:pt x="72544" y="185995"/>
                    <a:pt x="100283" y="185258"/>
                    <a:pt x="145039" y="184176"/>
                  </a:cubicBezTo>
                  <a:cubicBezTo>
                    <a:pt x="178188" y="183389"/>
                    <a:pt x="205730" y="182700"/>
                    <a:pt x="227617" y="182257"/>
                  </a:cubicBezTo>
                  <a:cubicBezTo>
                    <a:pt x="240758" y="181943"/>
                    <a:pt x="253239" y="181785"/>
                    <a:pt x="265109" y="181785"/>
                  </a:cubicBezTo>
                  <a:cubicBezTo>
                    <a:pt x="268076" y="181785"/>
                    <a:pt x="271005" y="181795"/>
                    <a:pt x="273897" y="181815"/>
                  </a:cubicBezTo>
                  <a:cubicBezTo>
                    <a:pt x="274250" y="181836"/>
                    <a:pt x="274593" y="181847"/>
                    <a:pt x="274925" y="181847"/>
                  </a:cubicBezTo>
                  <a:cubicBezTo>
                    <a:pt x="280647" y="181847"/>
                    <a:pt x="283204" y="178642"/>
                    <a:pt x="282553" y="172273"/>
                  </a:cubicBezTo>
                  <a:lnTo>
                    <a:pt x="278274" y="8004"/>
                  </a:lnTo>
                  <a:cubicBezTo>
                    <a:pt x="278324" y="6676"/>
                    <a:pt x="278127" y="5398"/>
                    <a:pt x="277733" y="4168"/>
                  </a:cubicBezTo>
                  <a:cubicBezTo>
                    <a:pt x="277192" y="2840"/>
                    <a:pt x="276209" y="1758"/>
                    <a:pt x="274930" y="1168"/>
                  </a:cubicBezTo>
                  <a:cubicBezTo>
                    <a:pt x="273652" y="666"/>
                    <a:pt x="272332" y="376"/>
                    <a:pt x="271009" y="376"/>
                  </a:cubicBezTo>
                  <a:cubicBezTo>
                    <a:pt x="270906" y="376"/>
                    <a:pt x="270803" y="377"/>
                    <a:pt x="270700" y="381"/>
                  </a:cubicBezTo>
                  <a:cubicBezTo>
                    <a:pt x="261855" y="132"/>
                    <a:pt x="252872" y="1"/>
                    <a:pt x="243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235650" y="485500"/>
              <a:ext cx="7095825" cy="4754275"/>
            </a:xfrm>
            <a:custGeom>
              <a:avLst/>
              <a:gdLst/>
              <a:ahLst/>
              <a:cxnLst/>
              <a:rect l="l" t="t" r="r" b="b"/>
              <a:pathLst>
                <a:path w="283833" h="190171" extrusionOk="0">
                  <a:moveTo>
                    <a:pt x="242411" y="1016"/>
                  </a:moveTo>
                  <a:cubicBezTo>
                    <a:pt x="247697" y="1016"/>
                    <a:pt x="252981" y="1056"/>
                    <a:pt x="258258" y="1138"/>
                  </a:cubicBezTo>
                  <a:cubicBezTo>
                    <a:pt x="261405" y="1138"/>
                    <a:pt x="264553" y="1236"/>
                    <a:pt x="267750" y="1285"/>
                  </a:cubicBezTo>
                  <a:cubicBezTo>
                    <a:pt x="269275" y="1335"/>
                    <a:pt x="270947" y="1384"/>
                    <a:pt x="272471" y="1433"/>
                  </a:cubicBezTo>
                  <a:cubicBezTo>
                    <a:pt x="273947" y="1482"/>
                    <a:pt x="275373" y="1974"/>
                    <a:pt x="276554" y="2859"/>
                  </a:cubicBezTo>
                  <a:cubicBezTo>
                    <a:pt x="277095" y="3351"/>
                    <a:pt x="277537" y="3941"/>
                    <a:pt x="277832" y="4581"/>
                  </a:cubicBezTo>
                  <a:cubicBezTo>
                    <a:pt x="278127" y="5269"/>
                    <a:pt x="278324" y="5958"/>
                    <a:pt x="278373" y="6695"/>
                  </a:cubicBezTo>
                  <a:cubicBezTo>
                    <a:pt x="278472" y="7482"/>
                    <a:pt x="278521" y="8269"/>
                    <a:pt x="278472" y="9007"/>
                  </a:cubicBezTo>
                  <a:lnTo>
                    <a:pt x="278570" y="11417"/>
                  </a:lnTo>
                  <a:lnTo>
                    <a:pt x="278816" y="20909"/>
                  </a:lnTo>
                  <a:lnTo>
                    <a:pt x="279800" y="58878"/>
                  </a:lnTo>
                  <a:cubicBezTo>
                    <a:pt x="280095" y="71518"/>
                    <a:pt x="280439" y="84207"/>
                    <a:pt x="280882" y="96847"/>
                  </a:cubicBezTo>
                  <a:lnTo>
                    <a:pt x="281472" y="115880"/>
                  </a:lnTo>
                  <a:lnTo>
                    <a:pt x="281964" y="134865"/>
                  </a:lnTo>
                  <a:lnTo>
                    <a:pt x="282898" y="172834"/>
                  </a:lnTo>
                  <a:cubicBezTo>
                    <a:pt x="283046" y="174260"/>
                    <a:pt x="282996" y="175735"/>
                    <a:pt x="282701" y="177211"/>
                  </a:cubicBezTo>
                  <a:cubicBezTo>
                    <a:pt x="282406" y="178588"/>
                    <a:pt x="281619" y="179867"/>
                    <a:pt x="280439" y="180703"/>
                  </a:cubicBezTo>
                  <a:cubicBezTo>
                    <a:pt x="279209" y="181490"/>
                    <a:pt x="277832" y="181932"/>
                    <a:pt x="276357" y="181932"/>
                  </a:cubicBezTo>
                  <a:cubicBezTo>
                    <a:pt x="276111" y="181949"/>
                    <a:pt x="275865" y="181954"/>
                    <a:pt x="275619" y="181954"/>
                  </a:cubicBezTo>
                  <a:cubicBezTo>
                    <a:pt x="275127" y="181954"/>
                    <a:pt x="274635" y="181932"/>
                    <a:pt x="274144" y="181932"/>
                  </a:cubicBezTo>
                  <a:lnTo>
                    <a:pt x="271832" y="181932"/>
                  </a:lnTo>
                  <a:cubicBezTo>
                    <a:pt x="268807" y="181908"/>
                    <a:pt x="265783" y="181895"/>
                    <a:pt x="262758" y="181895"/>
                  </a:cubicBezTo>
                  <a:cubicBezTo>
                    <a:pt x="259733" y="181895"/>
                    <a:pt x="256708" y="181908"/>
                    <a:pt x="253684" y="181932"/>
                  </a:cubicBezTo>
                  <a:cubicBezTo>
                    <a:pt x="241585" y="181982"/>
                    <a:pt x="229437" y="182227"/>
                    <a:pt x="217338" y="182523"/>
                  </a:cubicBezTo>
                  <a:lnTo>
                    <a:pt x="144695" y="184244"/>
                  </a:lnTo>
                  <a:lnTo>
                    <a:pt x="72053" y="186064"/>
                  </a:lnTo>
                  <a:lnTo>
                    <a:pt x="63003" y="186310"/>
                  </a:lnTo>
                  <a:lnTo>
                    <a:pt x="53905" y="186654"/>
                  </a:lnTo>
                  <a:cubicBezTo>
                    <a:pt x="47855" y="186851"/>
                    <a:pt x="41806" y="187146"/>
                    <a:pt x="35756" y="187441"/>
                  </a:cubicBezTo>
                  <a:cubicBezTo>
                    <a:pt x="29707" y="187785"/>
                    <a:pt x="23657" y="188179"/>
                    <a:pt x="17608" y="188621"/>
                  </a:cubicBezTo>
                  <a:lnTo>
                    <a:pt x="13083" y="188965"/>
                  </a:lnTo>
                  <a:cubicBezTo>
                    <a:pt x="12808" y="188984"/>
                    <a:pt x="12532" y="188994"/>
                    <a:pt x="12255" y="188994"/>
                  </a:cubicBezTo>
                  <a:cubicBezTo>
                    <a:pt x="11094" y="188994"/>
                    <a:pt x="9926" y="188822"/>
                    <a:pt x="8853" y="188424"/>
                  </a:cubicBezTo>
                  <a:cubicBezTo>
                    <a:pt x="8214" y="188179"/>
                    <a:pt x="7624" y="187785"/>
                    <a:pt x="7181" y="187293"/>
                  </a:cubicBezTo>
                  <a:cubicBezTo>
                    <a:pt x="6689" y="186801"/>
                    <a:pt x="6296" y="186211"/>
                    <a:pt x="6050" y="185572"/>
                  </a:cubicBezTo>
                  <a:cubicBezTo>
                    <a:pt x="5607" y="184195"/>
                    <a:pt x="5411" y="182768"/>
                    <a:pt x="5509" y="181342"/>
                  </a:cubicBezTo>
                  <a:lnTo>
                    <a:pt x="5509" y="181293"/>
                  </a:lnTo>
                  <a:lnTo>
                    <a:pt x="1476" y="24549"/>
                  </a:lnTo>
                  <a:lnTo>
                    <a:pt x="1329" y="19630"/>
                  </a:lnTo>
                  <a:cubicBezTo>
                    <a:pt x="1132" y="18007"/>
                    <a:pt x="1181" y="16434"/>
                    <a:pt x="1427" y="14860"/>
                  </a:cubicBezTo>
                  <a:cubicBezTo>
                    <a:pt x="1673" y="13335"/>
                    <a:pt x="2361" y="11958"/>
                    <a:pt x="3394" y="10827"/>
                  </a:cubicBezTo>
                  <a:cubicBezTo>
                    <a:pt x="4525" y="9794"/>
                    <a:pt x="5903" y="9056"/>
                    <a:pt x="7427" y="8761"/>
                  </a:cubicBezTo>
                  <a:cubicBezTo>
                    <a:pt x="8214" y="8564"/>
                    <a:pt x="9001" y="8466"/>
                    <a:pt x="9788" y="8417"/>
                  </a:cubicBezTo>
                  <a:lnTo>
                    <a:pt x="12247" y="8220"/>
                  </a:lnTo>
                  <a:lnTo>
                    <a:pt x="17116" y="7876"/>
                  </a:lnTo>
                  <a:lnTo>
                    <a:pt x="26903" y="7286"/>
                  </a:lnTo>
                  <a:cubicBezTo>
                    <a:pt x="33396" y="6892"/>
                    <a:pt x="39937" y="6499"/>
                    <a:pt x="46429" y="6204"/>
                  </a:cubicBezTo>
                  <a:lnTo>
                    <a:pt x="56216" y="5810"/>
                  </a:lnTo>
                  <a:cubicBezTo>
                    <a:pt x="59511" y="5712"/>
                    <a:pt x="62757" y="5564"/>
                    <a:pt x="66053" y="5515"/>
                  </a:cubicBezTo>
                  <a:lnTo>
                    <a:pt x="105202" y="4777"/>
                  </a:lnTo>
                  <a:cubicBezTo>
                    <a:pt x="109563" y="4745"/>
                    <a:pt x="113918" y="4723"/>
                    <a:pt x="118272" y="4723"/>
                  </a:cubicBezTo>
                  <a:cubicBezTo>
                    <a:pt x="126979" y="4723"/>
                    <a:pt x="135679" y="4810"/>
                    <a:pt x="144400" y="5072"/>
                  </a:cubicBezTo>
                  <a:lnTo>
                    <a:pt x="144449" y="5072"/>
                  </a:lnTo>
                  <a:cubicBezTo>
                    <a:pt x="169729" y="3105"/>
                    <a:pt x="195009" y="1777"/>
                    <a:pt x="220289" y="1236"/>
                  </a:cubicBezTo>
                  <a:cubicBezTo>
                    <a:pt x="227653" y="1093"/>
                    <a:pt x="235033" y="1016"/>
                    <a:pt x="242411" y="1016"/>
                  </a:cubicBezTo>
                  <a:close/>
                  <a:moveTo>
                    <a:pt x="244302" y="0"/>
                  </a:moveTo>
                  <a:cubicBezTo>
                    <a:pt x="236284" y="0"/>
                    <a:pt x="228272" y="97"/>
                    <a:pt x="220240" y="253"/>
                  </a:cubicBezTo>
                  <a:cubicBezTo>
                    <a:pt x="194911" y="744"/>
                    <a:pt x="169631" y="2121"/>
                    <a:pt x="144400" y="4138"/>
                  </a:cubicBezTo>
                  <a:cubicBezTo>
                    <a:pt x="133974" y="3823"/>
                    <a:pt x="123515" y="3729"/>
                    <a:pt x="113076" y="3729"/>
                  </a:cubicBezTo>
                  <a:cubicBezTo>
                    <a:pt x="110466" y="3729"/>
                    <a:pt x="107858" y="3735"/>
                    <a:pt x="105251" y="3745"/>
                  </a:cubicBezTo>
                  <a:lnTo>
                    <a:pt x="66053" y="4433"/>
                  </a:lnTo>
                  <a:cubicBezTo>
                    <a:pt x="62807" y="4482"/>
                    <a:pt x="59511" y="4630"/>
                    <a:pt x="56265" y="4728"/>
                  </a:cubicBezTo>
                  <a:lnTo>
                    <a:pt x="46478" y="5122"/>
                  </a:lnTo>
                  <a:cubicBezTo>
                    <a:pt x="39937" y="5417"/>
                    <a:pt x="33396" y="5761"/>
                    <a:pt x="26854" y="6154"/>
                  </a:cubicBezTo>
                  <a:lnTo>
                    <a:pt x="17116" y="6745"/>
                  </a:lnTo>
                  <a:lnTo>
                    <a:pt x="12198" y="7089"/>
                  </a:lnTo>
                  <a:lnTo>
                    <a:pt x="9739" y="7286"/>
                  </a:lnTo>
                  <a:cubicBezTo>
                    <a:pt x="8853" y="7335"/>
                    <a:pt x="8017" y="7482"/>
                    <a:pt x="7230" y="7630"/>
                  </a:cubicBezTo>
                  <a:cubicBezTo>
                    <a:pt x="5509" y="7974"/>
                    <a:pt x="3935" y="8810"/>
                    <a:pt x="2656" y="10040"/>
                  </a:cubicBezTo>
                  <a:cubicBezTo>
                    <a:pt x="1427" y="11269"/>
                    <a:pt x="591" y="12892"/>
                    <a:pt x="345" y="14663"/>
                  </a:cubicBezTo>
                  <a:cubicBezTo>
                    <a:pt x="50" y="16286"/>
                    <a:pt x="1" y="18007"/>
                    <a:pt x="197" y="19680"/>
                  </a:cubicBezTo>
                  <a:lnTo>
                    <a:pt x="345" y="24598"/>
                  </a:lnTo>
                  <a:lnTo>
                    <a:pt x="4426" y="181308"/>
                  </a:lnTo>
                  <a:lnTo>
                    <a:pt x="4426" y="181308"/>
                  </a:lnTo>
                  <a:cubicBezTo>
                    <a:pt x="4330" y="182877"/>
                    <a:pt x="4527" y="184495"/>
                    <a:pt x="5066" y="186014"/>
                  </a:cubicBezTo>
                  <a:cubicBezTo>
                    <a:pt x="5362" y="186801"/>
                    <a:pt x="5804" y="187539"/>
                    <a:pt x="6394" y="188129"/>
                  </a:cubicBezTo>
                  <a:cubicBezTo>
                    <a:pt x="6985" y="188720"/>
                    <a:pt x="7673" y="189211"/>
                    <a:pt x="8460" y="189506"/>
                  </a:cubicBezTo>
                  <a:cubicBezTo>
                    <a:pt x="9734" y="189958"/>
                    <a:pt x="11042" y="190170"/>
                    <a:pt x="12385" y="190170"/>
                  </a:cubicBezTo>
                  <a:cubicBezTo>
                    <a:pt x="12649" y="190170"/>
                    <a:pt x="12915" y="190162"/>
                    <a:pt x="13182" y="190146"/>
                  </a:cubicBezTo>
                  <a:lnTo>
                    <a:pt x="17706" y="189802"/>
                  </a:lnTo>
                  <a:cubicBezTo>
                    <a:pt x="23756" y="189359"/>
                    <a:pt x="29805" y="188965"/>
                    <a:pt x="35855" y="188621"/>
                  </a:cubicBezTo>
                  <a:cubicBezTo>
                    <a:pt x="41855" y="188326"/>
                    <a:pt x="47904" y="188031"/>
                    <a:pt x="53954" y="187785"/>
                  </a:cubicBezTo>
                  <a:lnTo>
                    <a:pt x="63053" y="187490"/>
                  </a:lnTo>
                  <a:lnTo>
                    <a:pt x="72102" y="187244"/>
                  </a:lnTo>
                  <a:lnTo>
                    <a:pt x="144745" y="185326"/>
                  </a:lnTo>
                  <a:lnTo>
                    <a:pt x="217387" y="183555"/>
                  </a:lnTo>
                  <a:cubicBezTo>
                    <a:pt x="229486" y="183260"/>
                    <a:pt x="241585" y="182965"/>
                    <a:pt x="253684" y="182867"/>
                  </a:cubicBezTo>
                  <a:cubicBezTo>
                    <a:pt x="259733" y="182818"/>
                    <a:pt x="265783" y="182818"/>
                    <a:pt x="271881" y="182818"/>
                  </a:cubicBezTo>
                  <a:lnTo>
                    <a:pt x="274144" y="182818"/>
                  </a:lnTo>
                  <a:cubicBezTo>
                    <a:pt x="274635" y="182818"/>
                    <a:pt x="275149" y="182839"/>
                    <a:pt x="275655" y="182839"/>
                  </a:cubicBezTo>
                  <a:cubicBezTo>
                    <a:pt x="275909" y="182839"/>
                    <a:pt x="276160" y="182834"/>
                    <a:pt x="276406" y="182818"/>
                  </a:cubicBezTo>
                  <a:cubicBezTo>
                    <a:pt x="278029" y="182768"/>
                    <a:pt x="279554" y="182277"/>
                    <a:pt x="280882" y="181391"/>
                  </a:cubicBezTo>
                  <a:cubicBezTo>
                    <a:pt x="282210" y="180457"/>
                    <a:pt x="283095" y="179031"/>
                    <a:pt x="283439" y="177457"/>
                  </a:cubicBezTo>
                  <a:cubicBezTo>
                    <a:pt x="283734" y="175932"/>
                    <a:pt x="283833" y="174358"/>
                    <a:pt x="283636" y="172784"/>
                  </a:cubicBezTo>
                  <a:lnTo>
                    <a:pt x="282603" y="134865"/>
                  </a:lnTo>
                  <a:lnTo>
                    <a:pt x="282111" y="115880"/>
                  </a:lnTo>
                  <a:lnTo>
                    <a:pt x="281669" y="96896"/>
                  </a:lnTo>
                  <a:cubicBezTo>
                    <a:pt x="281423" y="84207"/>
                    <a:pt x="281128" y="71567"/>
                    <a:pt x="280832" y="58927"/>
                  </a:cubicBezTo>
                  <a:lnTo>
                    <a:pt x="279849" y="20958"/>
                  </a:lnTo>
                  <a:lnTo>
                    <a:pt x="279603" y="11466"/>
                  </a:lnTo>
                  <a:lnTo>
                    <a:pt x="279504" y="9105"/>
                  </a:lnTo>
                  <a:cubicBezTo>
                    <a:pt x="279554" y="8269"/>
                    <a:pt x="279504" y="7433"/>
                    <a:pt x="279406" y="6646"/>
                  </a:cubicBezTo>
                  <a:cubicBezTo>
                    <a:pt x="279308" y="5761"/>
                    <a:pt x="279111" y="4974"/>
                    <a:pt x="278767" y="4187"/>
                  </a:cubicBezTo>
                  <a:cubicBezTo>
                    <a:pt x="278373" y="3400"/>
                    <a:pt x="277881" y="2663"/>
                    <a:pt x="277242" y="2121"/>
                  </a:cubicBezTo>
                  <a:cubicBezTo>
                    <a:pt x="276898" y="1826"/>
                    <a:pt x="276554" y="1580"/>
                    <a:pt x="276160" y="1384"/>
                  </a:cubicBezTo>
                  <a:cubicBezTo>
                    <a:pt x="275767" y="1187"/>
                    <a:pt x="275373" y="990"/>
                    <a:pt x="274980" y="892"/>
                  </a:cubicBezTo>
                  <a:cubicBezTo>
                    <a:pt x="274193" y="646"/>
                    <a:pt x="273357" y="498"/>
                    <a:pt x="272521" y="449"/>
                  </a:cubicBezTo>
                  <a:cubicBezTo>
                    <a:pt x="270848" y="351"/>
                    <a:pt x="269324" y="351"/>
                    <a:pt x="267750" y="302"/>
                  </a:cubicBezTo>
                  <a:cubicBezTo>
                    <a:pt x="264602" y="203"/>
                    <a:pt x="261405" y="154"/>
                    <a:pt x="258258" y="105"/>
                  </a:cubicBezTo>
                  <a:cubicBezTo>
                    <a:pt x="253601" y="33"/>
                    <a:pt x="248950" y="0"/>
                    <a:pt x="2443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4275" y="5046100"/>
              <a:ext cx="209050" cy="144325"/>
            </a:xfrm>
            <a:custGeom>
              <a:avLst/>
              <a:gdLst/>
              <a:ahLst/>
              <a:cxnLst/>
              <a:rect l="l" t="t" r="r" b="b"/>
              <a:pathLst>
                <a:path w="8362" h="5773" extrusionOk="0">
                  <a:moveTo>
                    <a:pt x="443" y="0"/>
                  </a:moveTo>
                  <a:cubicBezTo>
                    <a:pt x="197" y="49"/>
                    <a:pt x="0" y="246"/>
                    <a:pt x="0" y="492"/>
                  </a:cubicBezTo>
                  <a:cubicBezTo>
                    <a:pt x="0" y="935"/>
                    <a:pt x="99" y="1377"/>
                    <a:pt x="246" y="1820"/>
                  </a:cubicBezTo>
                  <a:cubicBezTo>
                    <a:pt x="344" y="2017"/>
                    <a:pt x="443" y="2213"/>
                    <a:pt x="541" y="2410"/>
                  </a:cubicBezTo>
                  <a:cubicBezTo>
                    <a:pt x="640" y="2607"/>
                    <a:pt x="689" y="2804"/>
                    <a:pt x="935" y="2951"/>
                  </a:cubicBezTo>
                  <a:cubicBezTo>
                    <a:pt x="1033" y="2951"/>
                    <a:pt x="1131" y="3049"/>
                    <a:pt x="1181" y="3148"/>
                  </a:cubicBezTo>
                  <a:cubicBezTo>
                    <a:pt x="1230" y="3246"/>
                    <a:pt x="1328" y="3345"/>
                    <a:pt x="1377" y="3443"/>
                  </a:cubicBezTo>
                  <a:cubicBezTo>
                    <a:pt x="1426" y="3640"/>
                    <a:pt x="1574" y="3836"/>
                    <a:pt x="1672" y="4033"/>
                  </a:cubicBezTo>
                  <a:cubicBezTo>
                    <a:pt x="1967" y="4377"/>
                    <a:pt x="2312" y="4673"/>
                    <a:pt x="2705" y="4918"/>
                  </a:cubicBezTo>
                  <a:cubicBezTo>
                    <a:pt x="3492" y="5361"/>
                    <a:pt x="4328" y="5656"/>
                    <a:pt x="5214" y="5755"/>
                  </a:cubicBezTo>
                  <a:cubicBezTo>
                    <a:pt x="5435" y="5767"/>
                    <a:pt x="5653" y="5773"/>
                    <a:pt x="5869" y="5773"/>
                  </a:cubicBezTo>
                  <a:cubicBezTo>
                    <a:pt x="6517" y="5773"/>
                    <a:pt x="7144" y="5718"/>
                    <a:pt x="7771" y="5607"/>
                  </a:cubicBezTo>
                  <a:cubicBezTo>
                    <a:pt x="8361" y="5509"/>
                    <a:pt x="8263" y="4673"/>
                    <a:pt x="7673" y="4673"/>
                  </a:cubicBezTo>
                  <a:cubicBezTo>
                    <a:pt x="6886" y="4673"/>
                    <a:pt x="6148" y="4623"/>
                    <a:pt x="5361" y="4574"/>
                  </a:cubicBezTo>
                  <a:cubicBezTo>
                    <a:pt x="4623" y="4525"/>
                    <a:pt x="3886" y="4328"/>
                    <a:pt x="3246" y="4033"/>
                  </a:cubicBezTo>
                  <a:cubicBezTo>
                    <a:pt x="2902" y="3836"/>
                    <a:pt x="2607" y="3640"/>
                    <a:pt x="2361" y="3394"/>
                  </a:cubicBezTo>
                  <a:cubicBezTo>
                    <a:pt x="2164" y="3295"/>
                    <a:pt x="2017" y="3148"/>
                    <a:pt x="1918" y="3049"/>
                  </a:cubicBezTo>
                  <a:cubicBezTo>
                    <a:pt x="1820" y="2951"/>
                    <a:pt x="1771" y="2902"/>
                    <a:pt x="1722" y="2804"/>
                  </a:cubicBezTo>
                  <a:cubicBezTo>
                    <a:pt x="1623" y="2754"/>
                    <a:pt x="1623" y="2607"/>
                    <a:pt x="1623" y="2508"/>
                  </a:cubicBezTo>
                  <a:cubicBezTo>
                    <a:pt x="1672" y="2263"/>
                    <a:pt x="1525" y="2164"/>
                    <a:pt x="1476" y="1967"/>
                  </a:cubicBezTo>
                  <a:cubicBezTo>
                    <a:pt x="1426" y="1820"/>
                    <a:pt x="1328" y="1623"/>
                    <a:pt x="1279" y="1426"/>
                  </a:cubicBezTo>
                  <a:cubicBezTo>
                    <a:pt x="1131" y="1082"/>
                    <a:pt x="1033" y="738"/>
                    <a:pt x="935" y="394"/>
                  </a:cubicBezTo>
                  <a:lnTo>
                    <a:pt x="935" y="344"/>
                  </a:lnTo>
                  <a:cubicBezTo>
                    <a:pt x="836" y="148"/>
                    <a:pt x="640" y="0"/>
                    <a:pt x="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332800" y="495500"/>
              <a:ext cx="6911925" cy="4630250"/>
            </a:xfrm>
            <a:custGeom>
              <a:avLst/>
              <a:gdLst/>
              <a:ahLst/>
              <a:cxnLst/>
              <a:rect l="l" t="t" r="r" b="b"/>
              <a:pathLst>
                <a:path w="276477" h="185210" extrusionOk="0">
                  <a:moveTo>
                    <a:pt x="265290" y="0"/>
                  </a:moveTo>
                  <a:lnTo>
                    <a:pt x="265290" y="0"/>
                  </a:lnTo>
                  <a:cubicBezTo>
                    <a:pt x="266520" y="541"/>
                    <a:pt x="267503" y="1623"/>
                    <a:pt x="267995" y="2902"/>
                  </a:cubicBezTo>
                  <a:cubicBezTo>
                    <a:pt x="268438" y="4131"/>
                    <a:pt x="268635" y="5361"/>
                    <a:pt x="268585" y="6640"/>
                  </a:cubicBezTo>
                  <a:lnTo>
                    <a:pt x="272766" y="167024"/>
                  </a:lnTo>
                  <a:cubicBezTo>
                    <a:pt x="273373" y="173285"/>
                    <a:pt x="270874" y="176394"/>
                    <a:pt x="265224" y="176394"/>
                  </a:cubicBezTo>
                  <a:cubicBezTo>
                    <a:pt x="264927" y="176394"/>
                    <a:pt x="264621" y="176385"/>
                    <a:pt x="264307" y="176368"/>
                  </a:cubicBezTo>
                  <a:cubicBezTo>
                    <a:pt x="260701" y="176331"/>
                    <a:pt x="257034" y="176312"/>
                    <a:pt x="253307" y="176312"/>
                  </a:cubicBezTo>
                  <a:cubicBezTo>
                    <a:pt x="242442" y="176312"/>
                    <a:pt x="231058" y="176469"/>
                    <a:pt x="219157" y="176762"/>
                  </a:cubicBezTo>
                  <a:cubicBezTo>
                    <a:pt x="195402" y="177303"/>
                    <a:pt x="169630" y="178335"/>
                    <a:pt x="141793" y="179959"/>
                  </a:cubicBezTo>
                  <a:lnTo>
                    <a:pt x="141154" y="179959"/>
                  </a:lnTo>
                  <a:cubicBezTo>
                    <a:pt x="130418" y="179709"/>
                    <a:pt x="119788" y="179583"/>
                    <a:pt x="109270" y="179583"/>
                  </a:cubicBezTo>
                  <a:cubicBezTo>
                    <a:pt x="94876" y="179583"/>
                    <a:pt x="80694" y="179820"/>
                    <a:pt x="66741" y="180303"/>
                  </a:cubicBezTo>
                  <a:cubicBezTo>
                    <a:pt x="64872" y="180352"/>
                    <a:pt x="63003" y="180401"/>
                    <a:pt x="61134" y="180500"/>
                  </a:cubicBezTo>
                  <a:cubicBezTo>
                    <a:pt x="46723" y="180991"/>
                    <a:pt x="32608" y="181778"/>
                    <a:pt x="18689" y="182811"/>
                  </a:cubicBezTo>
                  <a:cubicBezTo>
                    <a:pt x="18278" y="182843"/>
                    <a:pt x="17883" y="182859"/>
                    <a:pt x="17503" y="182859"/>
                  </a:cubicBezTo>
                  <a:cubicBezTo>
                    <a:pt x="12564" y="182859"/>
                    <a:pt x="10248" y="180187"/>
                    <a:pt x="10476" y="174844"/>
                  </a:cubicBezTo>
                  <a:lnTo>
                    <a:pt x="6394" y="17066"/>
                  </a:lnTo>
                  <a:cubicBezTo>
                    <a:pt x="6295" y="16181"/>
                    <a:pt x="6295" y="15345"/>
                    <a:pt x="6295" y="14460"/>
                  </a:cubicBezTo>
                  <a:cubicBezTo>
                    <a:pt x="6394" y="11607"/>
                    <a:pt x="7230" y="9394"/>
                    <a:pt x="8755" y="7918"/>
                  </a:cubicBezTo>
                  <a:lnTo>
                    <a:pt x="8755" y="7918"/>
                  </a:lnTo>
                  <a:cubicBezTo>
                    <a:pt x="2656" y="8509"/>
                    <a:pt x="0" y="12345"/>
                    <a:pt x="639" y="19378"/>
                  </a:cubicBezTo>
                  <a:lnTo>
                    <a:pt x="4722" y="177155"/>
                  </a:lnTo>
                  <a:cubicBezTo>
                    <a:pt x="4492" y="182538"/>
                    <a:pt x="6887" y="185210"/>
                    <a:pt x="11908" y="185210"/>
                  </a:cubicBezTo>
                  <a:cubicBezTo>
                    <a:pt x="12255" y="185210"/>
                    <a:pt x="12613" y="185197"/>
                    <a:pt x="12984" y="185172"/>
                  </a:cubicBezTo>
                  <a:cubicBezTo>
                    <a:pt x="28673" y="183991"/>
                    <a:pt x="44707" y="183155"/>
                    <a:pt x="60986" y="182614"/>
                  </a:cubicBezTo>
                  <a:cubicBezTo>
                    <a:pt x="62855" y="182516"/>
                    <a:pt x="64724" y="182467"/>
                    <a:pt x="66593" y="182418"/>
                  </a:cubicBezTo>
                  <a:cubicBezTo>
                    <a:pt x="84886" y="181786"/>
                    <a:pt x="103684" y="181491"/>
                    <a:pt x="122967" y="181491"/>
                  </a:cubicBezTo>
                  <a:cubicBezTo>
                    <a:pt x="129192" y="181491"/>
                    <a:pt x="135468" y="181522"/>
                    <a:pt x="141793" y="181582"/>
                  </a:cubicBezTo>
                  <a:cubicBezTo>
                    <a:pt x="190825" y="179458"/>
                    <a:pt x="226732" y="178407"/>
                    <a:pt x="249536" y="178407"/>
                  </a:cubicBezTo>
                  <a:cubicBezTo>
                    <a:pt x="256834" y="178407"/>
                    <a:pt x="262790" y="178514"/>
                    <a:pt x="267405" y="178729"/>
                  </a:cubicBezTo>
                  <a:cubicBezTo>
                    <a:pt x="267677" y="178744"/>
                    <a:pt x="267942" y="178751"/>
                    <a:pt x="268201" y="178751"/>
                  </a:cubicBezTo>
                  <a:cubicBezTo>
                    <a:pt x="273936" y="178751"/>
                    <a:pt x="276476" y="175102"/>
                    <a:pt x="275864" y="167761"/>
                  </a:cubicBezTo>
                  <a:lnTo>
                    <a:pt x="271733" y="7377"/>
                  </a:lnTo>
                  <a:cubicBezTo>
                    <a:pt x="271782" y="3836"/>
                    <a:pt x="270553" y="1574"/>
                    <a:pt x="268044" y="541"/>
                  </a:cubicBezTo>
                  <a:cubicBezTo>
                    <a:pt x="267159" y="246"/>
                    <a:pt x="266225" y="49"/>
                    <a:pt x="265290" y="0"/>
                  </a:cubicBezTo>
                  <a:close/>
                </a:path>
              </a:pathLst>
            </a:custGeom>
            <a:solidFill>
              <a:srgbClr val="E8E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90175" y="465975"/>
              <a:ext cx="6676875" cy="4600975"/>
            </a:xfrm>
            <a:custGeom>
              <a:avLst/>
              <a:gdLst/>
              <a:ahLst/>
              <a:cxnLst/>
              <a:rect l="l" t="t" r="r" b="b"/>
              <a:pathLst>
                <a:path w="267075" h="184039" extrusionOk="0">
                  <a:moveTo>
                    <a:pt x="227141" y="1"/>
                  </a:moveTo>
                  <a:cubicBezTo>
                    <a:pt x="222425" y="1"/>
                    <a:pt x="217666" y="34"/>
                    <a:pt x="212862" y="99"/>
                  </a:cubicBezTo>
                  <a:cubicBezTo>
                    <a:pt x="186845" y="443"/>
                    <a:pt x="159548" y="1771"/>
                    <a:pt x="130924" y="4034"/>
                  </a:cubicBezTo>
                  <a:lnTo>
                    <a:pt x="135498" y="181090"/>
                  </a:lnTo>
                  <a:cubicBezTo>
                    <a:pt x="163384" y="179516"/>
                    <a:pt x="189156" y="178434"/>
                    <a:pt x="212862" y="177893"/>
                  </a:cubicBezTo>
                  <a:cubicBezTo>
                    <a:pt x="225583" y="177619"/>
                    <a:pt x="237712" y="177470"/>
                    <a:pt x="249249" y="177470"/>
                  </a:cubicBezTo>
                  <a:cubicBezTo>
                    <a:pt x="252209" y="177470"/>
                    <a:pt x="255130" y="177480"/>
                    <a:pt x="258012" y="177500"/>
                  </a:cubicBezTo>
                  <a:cubicBezTo>
                    <a:pt x="258362" y="177522"/>
                    <a:pt x="258701" y="177533"/>
                    <a:pt x="259029" y="177533"/>
                  </a:cubicBezTo>
                  <a:cubicBezTo>
                    <a:pt x="264608" y="177533"/>
                    <a:pt x="267075" y="174379"/>
                    <a:pt x="266471" y="168155"/>
                  </a:cubicBezTo>
                  <a:lnTo>
                    <a:pt x="262290" y="7821"/>
                  </a:lnTo>
                  <a:cubicBezTo>
                    <a:pt x="262340" y="6542"/>
                    <a:pt x="262143" y="5312"/>
                    <a:pt x="261749" y="4132"/>
                  </a:cubicBezTo>
                  <a:cubicBezTo>
                    <a:pt x="261258" y="2804"/>
                    <a:pt x="260274" y="1771"/>
                    <a:pt x="258995" y="1181"/>
                  </a:cubicBezTo>
                  <a:cubicBezTo>
                    <a:pt x="257822" y="640"/>
                    <a:pt x="256525" y="388"/>
                    <a:pt x="255256" y="388"/>
                  </a:cubicBezTo>
                  <a:cubicBezTo>
                    <a:pt x="255141" y="388"/>
                    <a:pt x="255027" y="390"/>
                    <a:pt x="254913" y="394"/>
                  </a:cubicBezTo>
                  <a:cubicBezTo>
                    <a:pt x="245831" y="132"/>
                    <a:pt x="236573" y="1"/>
                    <a:pt x="227141" y="1"/>
                  </a:cubicBezTo>
                  <a:close/>
                  <a:moveTo>
                    <a:pt x="94638" y="3480"/>
                  </a:moveTo>
                  <a:cubicBezTo>
                    <a:pt x="83278" y="3480"/>
                    <a:pt x="71879" y="3652"/>
                    <a:pt x="60446" y="3985"/>
                  </a:cubicBezTo>
                  <a:cubicBezTo>
                    <a:pt x="43232" y="4526"/>
                    <a:pt x="25920" y="5460"/>
                    <a:pt x="8558" y="6788"/>
                  </a:cubicBezTo>
                  <a:lnTo>
                    <a:pt x="8509" y="6739"/>
                  </a:lnTo>
                  <a:cubicBezTo>
                    <a:pt x="5902" y="6935"/>
                    <a:pt x="3886" y="7722"/>
                    <a:pt x="2460" y="9099"/>
                  </a:cubicBezTo>
                  <a:cubicBezTo>
                    <a:pt x="935" y="10624"/>
                    <a:pt x="99" y="12788"/>
                    <a:pt x="0" y="15641"/>
                  </a:cubicBezTo>
                  <a:cubicBezTo>
                    <a:pt x="0" y="16526"/>
                    <a:pt x="50" y="17362"/>
                    <a:pt x="99" y="18247"/>
                  </a:cubicBezTo>
                  <a:lnTo>
                    <a:pt x="4181" y="176025"/>
                  </a:lnTo>
                  <a:cubicBezTo>
                    <a:pt x="3952" y="181328"/>
                    <a:pt x="6316" y="184039"/>
                    <a:pt x="11233" y="184039"/>
                  </a:cubicBezTo>
                  <a:cubicBezTo>
                    <a:pt x="11605" y="184039"/>
                    <a:pt x="11993" y="184023"/>
                    <a:pt x="12394" y="183992"/>
                  </a:cubicBezTo>
                  <a:cubicBezTo>
                    <a:pt x="26313" y="182959"/>
                    <a:pt x="40478" y="182172"/>
                    <a:pt x="54839" y="181681"/>
                  </a:cubicBezTo>
                  <a:cubicBezTo>
                    <a:pt x="56708" y="181582"/>
                    <a:pt x="58577" y="181533"/>
                    <a:pt x="60446" y="181484"/>
                  </a:cubicBezTo>
                  <a:cubicBezTo>
                    <a:pt x="74427" y="181001"/>
                    <a:pt x="88605" y="180764"/>
                    <a:pt x="103000" y="180764"/>
                  </a:cubicBezTo>
                  <a:cubicBezTo>
                    <a:pt x="113518" y="180764"/>
                    <a:pt x="124152" y="180890"/>
                    <a:pt x="134908" y="181140"/>
                  </a:cubicBezTo>
                  <a:lnTo>
                    <a:pt x="135498" y="181140"/>
                  </a:lnTo>
                  <a:lnTo>
                    <a:pt x="130924" y="4083"/>
                  </a:lnTo>
                  <a:cubicBezTo>
                    <a:pt x="118879" y="3676"/>
                    <a:pt x="106781" y="3480"/>
                    <a:pt x="94638" y="34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335250" y="447550"/>
              <a:ext cx="6911375" cy="4686725"/>
            </a:xfrm>
            <a:custGeom>
              <a:avLst/>
              <a:gdLst/>
              <a:ahLst/>
              <a:cxnLst/>
              <a:rect l="l" t="t" r="r" b="b"/>
              <a:pathLst>
                <a:path w="276455" h="187469" extrusionOk="0">
                  <a:moveTo>
                    <a:pt x="241308" y="1537"/>
                  </a:moveTo>
                  <a:cubicBezTo>
                    <a:pt x="243982" y="1537"/>
                    <a:pt x="246650" y="1549"/>
                    <a:pt x="249306" y="1574"/>
                  </a:cubicBezTo>
                  <a:lnTo>
                    <a:pt x="257274" y="1672"/>
                  </a:lnTo>
                  <a:lnTo>
                    <a:pt x="261307" y="1721"/>
                  </a:lnTo>
                  <a:cubicBezTo>
                    <a:pt x="261414" y="1717"/>
                    <a:pt x="261521" y="1715"/>
                    <a:pt x="261628" y="1715"/>
                  </a:cubicBezTo>
                  <a:cubicBezTo>
                    <a:pt x="262792" y="1715"/>
                    <a:pt x="263914" y="1959"/>
                    <a:pt x="264995" y="2410"/>
                  </a:cubicBezTo>
                  <a:lnTo>
                    <a:pt x="265143" y="2410"/>
                  </a:lnTo>
                  <a:cubicBezTo>
                    <a:pt x="265273" y="2414"/>
                    <a:pt x="265403" y="2421"/>
                    <a:pt x="265531" y="2432"/>
                  </a:cubicBezTo>
                  <a:lnTo>
                    <a:pt x="265531" y="2432"/>
                  </a:lnTo>
                  <a:cubicBezTo>
                    <a:pt x="266099" y="2778"/>
                    <a:pt x="266577" y="3197"/>
                    <a:pt x="266963" y="3738"/>
                  </a:cubicBezTo>
                  <a:cubicBezTo>
                    <a:pt x="267455" y="4426"/>
                    <a:pt x="267799" y="5164"/>
                    <a:pt x="267946" y="6000"/>
                  </a:cubicBezTo>
                  <a:cubicBezTo>
                    <a:pt x="268143" y="6836"/>
                    <a:pt x="268241" y="7672"/>
                    <a:pt x="268192" y="8558"/>
                  </a:cubicBezTo>
                  <a:lnTo>
                    <a:pt x="268291" y="11164"/>
                  </a:lnTo>
                  <a:lnTo>
                    <a:pt x="268586" y="21689"/>
                  </a:lnTo>
                  <a:lnTo>
                    <a:pt x="269127" y="42740"/>
                  </a:lnTo>
                  <a:lnTo>
                    <a:pt x="270258" y="84790"/>
                  </a:lnTo>
                  <a:lnTo>
                    <a:pt x="272373" y="169040"/>
                  </a:lnTo>
                  <a:cubicBezTo>
                    <a:pt x="272520" y="170466"/>
                    <a:pt x="272471" y="171892"/>
                    <a:pt x="272225" y="173270"/>
                  </a:cubicBezTo>
                  <a:cubicBezTo>
                    <a:pt x="271979" y="174647"/>
                    <a:pt x="271242" y="175876"/>
                    <a:pt x="270160" y="176762"/>
                  </a:cubicBezTo>
                  <a:cubicBezTo>
                    <a:pt x="269028" y="177548"/>
                    <a:pt x="267700" y="178040"/>
                    <a:pt x="266274" y="178089"/>
                  </a:cubicBezTo>
                  <a:cubicBezTo>
                    <a:pt x="265930" y="178114"/>
                    <a:pt x="265573" y="178126"/>
                    <a:pt x="265217" y="178126"/>
                  </a:cubicBezTo>
                  <a:cubicBezTo>
                    <a:pt x="264860" y="178126"/>
                    <a:pt x="264504" y="178114"/>
                    <a:pt x="264159" y="178089"/>
                  </a:cubicBezTo>
                  <a:lnTo>
                    <a:pt x="261995" y="178089"/>
                  </a:lnTo>
                  <a:cubicBezTo>
                    <a:pt x="259118" y="178065"/>
                    <a:pt x="256253" y="178053"/>
                    <a:pt x="253388" y="178053"/>
                  </a:cubicBezTo>
                  <a:cubicBezTo>
                    <a:pt x="250524" y="178053"/>
                    <a:pt x="247659" y="178065"/>
                    <a:pt x="244781" y="178089"/>
                  </a:cubicBezTo>
                  <a:cubicBezTo>
                    <a:pt x="233322" y="178188"/>
                    <a:pt x="221813" y="178434"/>
                    <a:pt x="210354" y="178729"/>
                  </a:cubicBezTo>
                  <a:cubicBezTo>
                    <a:pt x="198894" y="179024"/>
                    <a:pt x="187435" y="179417"/>
                    <a:pt x="175975" y="179860"/>
                  </a:cubicBezTo>
                  <a:cubicBezTo>
                    <a:pt x="164695" y="180296"/>
                    <a:pt x="153368" y="180827"/>
                    <a:pt x="142133" y="181406"/>
                  </a:cubicBezTo>
                  <a:lnTo>
                    <a:pt x="142133" y="181406"/>
                  </a:lnTo>
                  <a:cubicBezTo>
                    <a:pt x="141983" y="166808"/>
                    <a:pt x="141643" y="152210"/>
                    <a:pt x="141351" y="137612"/>
                  </a:cubicBezTo>
                  <a:lnTo>
                    <a:pt x="140269" y="93348"/>
                  </a:lnTo>
                  <a:lnTo>
                    <a:pt x="139039" y="49084"/>
                  </a:lnTo>
                  <a:cubicBezTo>
                    <a:pt x="138601" y="34484"/>
                    <a:pt x="138163" y="19883"/>
                    <a:pt x="137630" y="5283"/>
                  </a:cubicBezTo>
                  <a:lnTo>
                    <a:pt x="137630" y="5283"/>
                  </a:lnTo>
                  <a:cubicBezTo>
                    <a:pt x="148118" y="4556"/>
                    <a:pt x="158653" y="3878"/>
                    <a:pt x="169188" y="3344"/>
                  </a:cubicBezTo>
                  <a:cubicBezTo>
                    <a:pt x="179861" y="2853"/>
                    <a:pt x="190533" y="2361"/>
                    <a:pt x="201206" y="2066"/>
                  </a:cubicBezTo>
                  <a:cubicBezTo>
                    <a:pt x="211928" y="1820"/>
                    <a:pt x="222600" y="1574"/>
                    <a:pt x="233273" y="1574"/>
                  </a:cubicBezTo>
                  <a:cubicBezTo>
                    <a:pt x="235953" y="1549"/>
                    <a:pt x="238634" y="1537"/>
                    <a:pt x="241308" y="1537"/>
                  </a:cubicBezTo>
                  <a:close/>
                  <a:moveTo>
                    <a:pt x="266866" y="2671"/>
                  </a:moveTo>
                  <a:cubicBezTo>
                    <a:pt x="267784" y="2928"/>
                    <a:pt x="268636" y="3370"/>
                    <a:pt x="269373" y="3984"/>
                  </a:cubicBezTo>
                  <a:cubicBezTo>
                    <a:pt x="270406" y="5066"/>
                    <a:pt x="271045" y="6541"/>
                    <a:pt x="271094" y="8066"/>
                  </a:cubicBezTo>
                  <a:lnTo>
                    <a:pt x="271340" y="17853"/>
                  </a:lnTo>
                  <a:lnTo>
                    <a:pt x="271832" y="37379"/>
                  </a:lnTo>
                  <a:lnTo>
                    <a:pt x="272815" y="76577"/>
                  </a:lnTo>
                  <a:lnTo>
                    <a:pt x="274832" y="154974"/>
                  </a:lnTo>
                  <a:lnTo>
                    <a:pt x="275078" y="164761"/>
                  </a:lnTo>
                  <a:lnTo>
                    <a:pt x="275225" y="169679"/>
                  </a:lnTo>
                  <a:cubicBezTo>
                    <a:pt x="275373" y="171253"/>
                    <a:pt x="275324" y="172827"/>
                    <a:pt x="275078" y="174401"/>
                  </a:cubicBezTo>
                  <a:cubicBezTo>
                    <a:pt x="274881" y="175925"/>
                    <a:pt x="274193" y="177303"/>
                    <a:pt x="273160" y="178434"/>
                  </a:cubicBezTo>
                  <a:cubicBezTo>
                    <a:pt x="271979" y="179417"/>
                    <a:pt x="270504" y="180008"/>
                    <a:pt x="268979" y="180057"/>
                  </a:cubicBezTo>
                  <a:cubicBezTo>
                    <a:pt x="268586" y="180081"/>
                    <a:pt x="268192" y="180094"/>
                    <a:pt x="267799" y="180094"/>
                  </a:cubicBezTo>
                  <a:cubicBezTo>
                    <a:pt x="267405" y="180094"/>
                    <a:pt x="267012" y="180081"/>
                    <a:pt x="266618" y="180057"/>
                  </a:cubicBezTo>
                  <a:lnTo>
                    <a:pt x="264159" y="179958"/>
                  </a:lnTo>
                  <a:lnTo>
                    <a:pt x="259241" y="179860"/>
                  </a:lnTo>
                  <a:cubicBezTo>
                    <a:pt x="256288" y="179793"/>
                    <a:pt x="253335" y="179767"/>
                    <a:pt x="250383" y="179767"/>
                  </a:cubicBezTo>
                  <a:cubicBezTo>
                    <a:pt x="246794" y="179767"/>
                    <a:pt x="243206" y="179806"/>
                    <a:pt x="239617" y="179860"/>
                  </a:cubicBezTo>
                  <a:cubicBezTo>
                    <a:pt x="233076" y="179909"/>
                    <a:pt x="226535" y="180008"/>
                    <a:pt x="220043" y="180204"/>
                  </a:cubicBezTo>
                  <a:cubicBezTo>
                    <a:pt x="194086" y="180840"/>
                    <a:pt x="168081" y="181864"/>
                    <a:pt x="142124" y="182987"/>
                  </a:cubicBezTo>
                  <a:lnTo>
                    <a:pt x="142124" y="182987"/>
                  </a:lnTo>
                  <a:lnTo>
                    <a:pt x="142103" y="182292"/>
                  </a:lnTo>
                  <a:lnTo>
                    <a:pt x="142103" y="182292"/>
                  </a:lnTo>
                  <a:cubicBezTo>
                    <a:pt x="153456" y="181612"/>
                    <a:pt x="164716" y="180936"/>
                    <a:pt x="176024" y="180450"/>
                  </a:cubicBezTo>
                  <a:cubicBezTo>
                    <a:pt x="187484" y="179909"/>
                    <a:pt x="198943" y="179417"/>
                    <a:pt x="210403" y="179122"/>
                  </a:cubicBezTo>
                  <a:cubicBezTo>
                    <a:pt x="221912" y="178827"/>
                    <a:pt x="233371" y="178581"/>
                    <a:pt x="244831" y="178483"/>
                  </a:cubicBezTo>
                  <a:lnTo>
                    <a:pt x="264209" y="178483"/>
                  </a:lnTo>
                  <a:cubicBezTo>
                    <a:pt x="264553" y="178508"/>
                    <a:pt x="264909" y="178520"/>
                    <a:pt x="265272" y="178520"/>
                  </a:cubicBezTo>
                  <a:cubicBezTo>
                    <a:pt x="265635" y="178520"/>
                    <a:pt x="266004" y="178508"/>
                    <a:pt x="266373" y="178483"/>
                  </a:cubicBezTo>
                  <a:cubicBezTo>
                    <a:pt x="267848" y="178434"/>
                    <a:pt x="269274" y="177942"/>
                    <a:pt x="270504" y="177057"/>
                  </a:cubicBezTo>
                  <a:cubicBezTo>
                    <a:pt x="271094" y="176565"/>
                    <a:pt x="271586" y="176024"/>
                    <a:pt x="271979" y="175384"/>
                  </a:cubicBezTo>
                  <a:cubicBezTo>
                    <a:pt x="272324" y="174696"/>
                    <a:pt x="272570" y="174007"/>
                    <a:pt x="272717" y="173270"/>
                  </a:cubicBezTo>
                  <a:cubicBezTo>
                    <a:pt x="273012" y="171843"/>
                    <a:pt x="273061" y="170368"/>
                    <a:pt x="272914" y="168942"/>
                  </a:cubicBezTo>
                  <a:lnTo>
                    <a:pt x="270750" y="84790"/>
                  </a:lnTo>
                  <a:lnTo>
                    <a:pt x="269668" y="42740"/>
                  </a:lnTo>
                  <a:lnTo>
                    <a:pt x="269127" y="21689"/>
                  </a:lnTo>
                  <a:lnTo>
                    <a:pt x="268881" y="11164"/>
                  </a:lnTo>
                  <a:lnTo>
                    <a:pt x="268832" y="8558"/>
                  </a:lnTo>
                  <a:cubicBezTo>
                    <a:pt x="268832" y="7623"/>
                    <a:pt x="268733" y="6738"/>
                    <a:pt x="268537" y="5853"/>
                  </a:cubicBezTo>
                  <a:cubicBezTo>
                    <a:pt x="268389" y="4967"/>
                    <a:pt x="267996" y="4131"/>
                    <a:pt x="267455" y="3344"/>
                  </a:cubicBezTo>
                  <a:cubicBezTo>
                    <a:pt x="267278" y="3104"/>
                    <a:pt x="267081" y="2879"/>
                    <a:pt x="266866" y="2671"/>
                  </a:cubicBezTo>
                  <a:close/>
                  <a:moveTo>
                    <a:pt x="7763" y="10306"/>
                  </a:moveTo>
                  <a:cubicBezTo>
                    <a:pt x="7429" y="10713"/>
                    <a:pt x="7129" y="11150"/>
                    <a:pt x="6886" y="11607"/>
                  </a:cubicBezTo>
                  <a:cubicBezTo>
                    <a:pt x="6542" y="12394"/>
                    <a:pt x="6247" y="13181"/>
                    <a:pt x="6099" y="14017"/>
                  </a:cubicBezTo>
                  <a:cubicBezTo>
                    <a:pt x="5804" y="15640"/>
                    <a:pt x="5755" y="17312"/>
                    <a:pt x="5951" y="18984"/>
                  </a:cubicBezTo>
                  <a:lnTo>
                    <a:pt x="9935" y="166187"/>
                  </a:lnTo>
                  <a:lnTo>
                    <a:pt x="10181" y="175384"/>
                  </a:lnTo>
                  <a:lnTo>
                    <a:pt x="10181" y="176565"/>
                  </a:lnTo>
                  <a:lnTo>
                    <a:pt x="10181" y="177696"/>
                  </a:lnTo>
                  <a:cubicBezTo>
                    <a:pt x="10230" y="178483"/>
                    <a:pt x="10280" y="179270"/>
                    <a:pt x="10476" y="180057"/>
                  </a:cubicBezTo>
                  <a:cubicBezTo>
                    <a:pt x="10624" y="180795"/>
                    <a:pt x="10919" y="181581"/>
                    <a:pt x="11362" y="182221"/>
                  </a:cubicBezTo>
                  <a:cubicBezTo>
                    <a:pt x="11755" y="182909"/>
                    <a:pt x="12345" y="183500"/>
                    <a:pt x="13034" y="183942"/>
                  </a:cubicBezTo>
                  <a:cubicBezTo>
                    <a:pt x="14325" y="184680"/>
                    <a:pt x="15790" y="185029"/>
                    <a:pt x="17265" y="185029"/>
                  </a:cubicBezTo>
                  <a:cubicBezTo>
                    <a:pt x="17363" y="185029"/>
                    <a:pt x="17461" y="185027"/>
                    <a:pt x="17559" y="185024"/>
                  </a:cubicBezTo>
                  <a:cubicBezTo>
                    <a:pt x="18345" y="185024"/>
                    <a:pt x="19132" y="184926"/>
                    <a:pt x="19870" y="184877"/>
                  </a:cubicBezTo>
                  <a:lnTo>
                    <a:pt x="22182" y="184729"/>
                  </a:lnTo>
                  <a:lnTo>
                    <a:pt x="31379" y="184090"/>
                  </a:lnTo>
                  <a:cubicBezTo>
                    <a:pt x="43625" y="183352"/>
                    <a:pt x="55822" y="182811"/>
                    <a:pt x="68118" y="182368"/>
                  </a:cubicBezTo>
                  <a:cubicBezTo>
                    <a:pt x="80798" y="181987"/>
                    <a:pt x="93477" y="181790"/>
                    <a:pt x="106157" y="181790"/>
                  </a:cubicBezTo>
                  <a:cubicBezTo>
                    <a:pt x="117826" y="181790"/>
                    <a:pt x="129496" y="181957"/>
                    <a:pt x="141165" y="182302"/>
                  </a:cubicBezTo>
                  <a:lnTo>
                    <a:pt x="141165" y="182302"/>
                  </a:lnTo>
                  <a:lnTo>
                    <a:pt x="141191" y="183148"/>
                  </a:lnTo>
                  <a:lnTo>
                    <a:pt x="141191" y="183148"/>
                  </a:lnTo>
                  <a:cubicBezTo>
                    <a:pt x="134295" y="183048"/>
                    <a:pt x="127400" y="183001"/>
                    <a:pt x="120504" y="183001"/>
                  </a:cubicBezTo>
                  <a:cubicBezTo>
                    <a:pt x="114387" y="183001"/>
                    <a:pt x="108270" y="183038"/>
                    <a:pt x="102152" y="183106"/>
                  </a:cubicBezTo>
                  <a:cubicBezTo>
                    <a:pt x="88971" y="183254"/>
                    <a:pt x="75741" y="183549"/>
                    <a:pt x="62610" y="184041"/>
                  </a:cubicBezTo>
                  <a:cubicBezTo>
                    <a:pt x="49380" y="184434"/>
                    <a:pt x="36248" y="185073"/>
                    <a:pt x="23067" y="185909"/>
                  </a:cubicBezTo>
                  <a:lnTo>
                    <a:pt x="13181" y="186598"/>
                  </a:lnTo>
                  <a:cubicBezTo>
                    <a:pt x="12732" y="186654"/>
                    <a:pt x="12282" y="186682"/>
                    <a:pt x="11833" y="186682"/>
                  </a:cubicBezTo>
                  <a:cubicBezTo>
                    <a:pt x="10712" y="186682"/>
                    <a:pt x="9598" y="186507"/>
                    <a:pt x="8509" y="186155"/>
                  </a:cubicBezTo>
                  <a:cubicBezTo>
                    <a:pt x="7771" y="185909"/>
                    <a:pt x="7132" y="185467"/>
                    <a:pt x="6591" y="184926"/>
                  </a:cubicBezTo>
                  <a:cubicBezTo>
                    <a:pt x="6099" y="184385"/>
                    <a:pt x="5706" y="183696"/>
                    <a:pt x="5460" y="182959"/>
                  </a:cubicBezTo>
                  <a:cubicBezTo>
                    <a:pt x="5214" y="182221"/>
                    <a:pt x="5066" y="181434"/>
                    <a:pt x="5017" y="180647"/>
                  </a:cubicBezTo>
                  <a:cubicBezTo>
                    <a:pt x="5017" y="179860"/>
                    <a:pt x="5066" y="179024"/>
                    <a:pt x="5017" y="178188"/>
                  </a:cubicBezTo>
                  <a:lnTo>
                    <a:pt x="4919" y="173270"/>
                  </a:lnTo>
                  <a:lnTo>
                    <a:pt x="4624" y="163384"/>
                  </a:lnTo>
                  <a:lnTo>
                    <a:pt x="2558" y="84299"/>
                  </a:lnTo>
                  <a:lnTo>
                    <a:pt x="1574" y="44756"/>
                  </a:lnTo>
                  <a:lnTo>
                    <a:pt x="1033" y="24985"/>
                  </a:lnTo>
                  <a:cubicBezTo>
                    <a:pt x="1082" y="21689"/>
                    <a:pt x="345" y="18345"/>
                    <a:pt x="1427" y="15296"/>
                  </a:cubicBezTo>
                  <a:cubicBezTo>
                    <a:pt x="1869" y="13771"/>
                    <a:pt x="2853" y="12492"/>
                    <a:pt x="4181" y="11607"/>
                  </a:cubicBezTo>
                  <a:cubicBezTo>
                    <a:pt x="5283" y="10938"/>
                    <a:pt x="6510" y="10521"/>
                    <a:pt x="7763" y="10306"/>
                  </a:cubicBezTo>
                  <a:close/>
                  <a:moveTo>
                    <a:pt x="233224" y="0"/>
                  </a:moveTo>
                  <a:cubicBezTo>
                    <a:pt x="227912" y="0"/>
                    <a:pt x="222551" y="49"/>
                    <a:pt x="217190" y="98"/>
                  </a:cubicBezTo>
                  <a:cubicBezTo>
                    <a:pt x="211829" y="148"/>
                    <a:pt x="206468" y="295"/>
                    <a:pt x="201157" y="443"/>
                  </a:cubicBezTo>
                  <a:cubicBezTo>
                    <a:pt x="190435" y="787"/>
                    <a:pt x="179762" y="1230"/>
                    <a:pt x="169040" y="1918"/>
                  </a:cubicBezTo>
                  <a:cubicBezTo>
                    <a:pt x="158368" y="2557"/>
                    <a:pt x="147744" y="3344"/>
                    <a:pt x="137072" y="4328"/>
                  </a:cubicBezTo>
                  <a:cubicBezTo>
                    <a:pt x="136826" y="4328"/>
                    <a:pt x="136629" y="4525"/>
                    <a:pt x="136629" y="4820"/>
                  </a:cubicBezTo>
                  <a:cubicBezTo>
                    <a:pt x="136924" y="19575"/>
                    <a:pt x="137219" y="34329"/>
                    <a:pt x="137564" y="49084"/>
                  </a:cubicBezTo>
                  <a:lnTo>
                    <a:pt x="138597" y="93348"/>
                  </a:lnTo>
                  <a:lnTo>
                    <a:pt x="139777" y="137612"/>
                  </a:lnTo>
                  <a:cubicBezTo>
                    <a:pt x="140215" y="152217"/>
                    <a:pt x="140653" y="166822"/>
                    <a:pt x="141234" y="181427"/>
                  </a:cubicBezTo>
                  <a:lnTo>
                    <a:pt x="141234" y="181427"/>
                  </a:lnTo>
                  <a:cubicBezTo>
                    <a:pt x="131905" y="181279"/>
                    <a:pt x="122569" y="181196"/>
                    <a:pt x="113233" y="181196"/>
                  </a:cubicBezTo>
                  <a:cubicBezTo>
                    <a:pt x="98164" y="181196"/>
                    <a:pt x="83098" y="181413"/>
                    <a:pt x="68069" y="181926"/>
                  </a:cubicBezTo>
                  <a:cubicBezTo>
                    <a:pt x="55773" y="182319"/>
                    <a:pt x="43527" y="182860"/>
                    <a:pt x="31280" y="183598"/>
                  </a:cubicBezTo>
                  <a:lnTo>
                    <a:pt x="22083" y="184237"/>
                  </a:lnTo>
                  <a:lnTo>
                    <a:pt x="19772" y="184385"/>
                  </a:lnTo>
                  <a:cubicBezTo>
                    <a:pt x="19034" y="184434"/>
                    <a:pt x="18247" y="184532"/>
                    <a:pt x="17509" y="184532"/>
                  </a:cubicBezTo>
                  <a:cubicBezTo>
                    <a:pt x="17417" y="184535"/>
                    <a:pt x="17325" y="184537"/>
                    <a:pt x="17232" y="184537"/>
                  </a:cubicBezTo>
                  <a:cubicBezTo>
                    <a:pt x="15844" y="184537"/>
                    <a:pt x="14429" y="184191"/>
                    <a:pt x="13230" y="183500"/>
                  </a:cubicBezTo>
                  <a:cubicBezTo>
                    <a:pt x="11952" y="182663"/>
                    <a:pt x="11116" y="181385"/>
                    <a:pt x="10870" y="179909"/>
                  </a:cubicBezTo>
                  <a:cubicBezTo>
                    <a:pt x="10722" y="179171"/>
                    <a:pt x="10624" y="178434"/>
                    <a:pt x="10624" y="177696"/>
                  </a:cubicBezTo>
                  <a:lnTo>
                    <a:pt x="10624" y="176516"/>
                  </a:lnTo>
                  <a:lnTo>
                    <a:pt x="10575" y="175384"/>
                  </a:lnTo>
                  <a:lnTo>
                    <a:pt x="10329" y="166138"/>
                  </a:lnTo>
                  <a:lnTo>
                    <a:pt x="6640" y="18935"/>
                  </a:lnTo>
                  <a:cubicBezTo>
                    <a:pt x="6492" y="17361"/>
                    <a:pt x="6542" y="15738"/>
                    <a:pt x="6788" y="14214"/>
                  </a:cubicBezTo>
                  <a:cubicBezTo>
                    <a:pt x="6984" y="13427"/>
                    <a:pt x="7230" y="12689"/>
                    <a:pt x="7575" y="12001"/>
                  </a:cubicBezTo>
                  <a:cubicBezTo>
                    <a:pt x="7919" y="11312"/>
                    <a:pt x="8361" y="10673"/>
                    <a:pt x="8902" y="10132"/>
                  </a:cubicBezTo>
                  <a:cubicBezTo>
                    <a:pt x="9001" y="10033"/>
                    <a:pt x="9050" y="9935"/>
                    <a:pt x="9050" y="9836"/>
                  </a:cubicBezTo>
                  <a:cubicBezTo>
                    <a:pt x="9001" y="9640"/>
                    <a:pt x="8853" y="9492"/>
                    <a:pt x="8657" y="9492"/>
                  </a:cubicBezTo>
                  <a:cubicBezTo>
                    <a:pt x="6935" y="9640"/>
                    <a:pt x="5263" y="10132"/>
                    <a:pt x="3837" y="11017"/>
                  </a:cubicBezTo>
                  <a:cubicBezTo>
                    <a:pt x="2361" y="12001"/>
                    <a:pt x="1279" y="13427"/>
                    <a:pt x="738" y="15099"/>
                  </a:cubicBezTo>
                  <a:cubicBezTo>
                    <a:pt x="246" y="16722"/>
                    <a:pt x="0" y="18394"/>
                    <a:pt x="148" y="20116"/>
                  </a:cubicBezTo>
                  <a:cubicBezTo>
                    <a:pt x="148" y="20509"/>
                    <a:pt x="197" y="20903"/>
                    <a:pt x="197" y="21345"/>
                  </a:cubicBezTo>
                  <a:lnTo>
                    <a:pt x="197" y="22575"/>
                  </a:lnTo>
                  <a:lnTo>
                    <a:pt x="296" y="25034"/>
                  </a:lnTo>
                  <a:lnTo>
                    <a:pt x="787" y="44805"/>
                  </a:lnTo>
                  <a:lnTo>
                    <a:pt x="1820" y="84299"/>
                  </a:lnTo>
                  <a:lnTo>
                    <a:pt x="3837" y="163384"/>
                  </a:lnTo>
                  <a:lnTo>
                    <a:pt x="4083" y="173270"/>
                  </a:lnTo>
                  <a:lnTo>
                    <a:pt x="4230" y="178188"/>
                  </a:lnTo>
                  <a:cubicBezTo>
                    <a:pt x="4230" y="178975"/>
                    <a:pt x="4181" y="179811"/>
                    <a:pt x="4230" y="180696"/>
                  </a:cubicBezTo>
                  <a:cubicBezTo>
                    <a:pt x="4279" y="181532"/>
                    <a:pt x="4476" y="182368"/>
                    <a:pt x="4722" y="183204"/>
                  </a:cubicBezTo>
                  <a:cubicBezTo>
                    <a:pt x="5017" y="184041"/>
                    <a:pt x="5460" y="184778"/>
                    <a:pt x="6050" y="185418"/>
                  </a:cubicBezTo>
                  <a:cubicBezTo>
                    <a:pt x="6640" y="186057"/>
                    <a:pt x="7427" y="186549"/>
                    <a:pt x="8214" y="186893"/>
                  </a:cubicBezTo>
                  <a:cubicBezTo>
                    <a:pt x="9418" y="187283"/>
                    <a:pt x="10647" y="187468"/>
                    <a:pt x="11865" y="187468"/>
                  </a:cubicBezTo>
                  <a:cubicBezTo>
                    <a:pt x="12339" y="187468"/>
                    <a:pt x="12811" y="187440"/>
                    <a:pt x="13280" y="187385"/>
                  </a:cubicBezTo>
                  <a:lnTo>
                    <a:pt x="23116" y="186696"/>
                  </a:lnTo>
                  <a:cubicBezTo>
                    <a:pt x="36297" y="185860"/>
                    <a:pt x="49429" y="185270"/>
                    <a:pt x="62610" y="184827"/>
                  </a:cubicBezTo>
                  <a:cubicBezTo>
                    <a:pt x="84730" y="184043"/>
                    <a:pt x="106849" y="183709"/>
                    <a:pt x="128969" y="183709"/>
                  </a:cubicBezTo>
                  <a:cubicBezTo>
                    <a:pt x="133065" y="183709"/>
                    <a:pt x="137161" y="183721"/>
                    <a:pt x="141257" y="183743"/>
                  </a:cubicBezTo>
                  <a:lnTo>
                    <a:pt x="141257" y="183743"/>
                  </a:lnTo>
                  <a:cubicBezTo>
                    <a:pt x="141343" y="183891"/>
                    <a:pt x="141519" y="183991"/>
                    <a:pt x="141695" y="183991"/>
                  </a:cubicBezTo>
                  <a:cubicBezTo>
                    <a:pt x="167762" y="182909"/>
                    <a:pt x="193927" y="181926"/>
                    <a:pt x="220043" y="181336"/>
                  </a:cubicBezTo>
                  <a:cubicBezTo>
                    <a:pt x="229818" y="181114"/>
                    <a:pt x="239620" y="180921"/>
                    <a:pt x="249409" y="180921"/>
                  </a:cubicBezTo>
                  <a:cubicBezTo>
                    <a:pt x="252672" y="180921"/>
                    <a:pt x="255934" y="180942"/>
                    <a:pt x="259192" y="180991"/>
                  </a:cubicBezTo>
                  <a:lnTo>
                    <a:pt x="264110" y="181090"/>
                  </a:lnTo>
                  <a:lnTo>
                    <a:pt x="266569" y="181188"/>
                  </a:lnTo>
                  <a:cubicBezTo>
                    <a:pt x="266987" y="181213"/>
                    <a:pt x="267405" y="181225"/>
                    <a:pt x="267830" y="181225"/>
                  </a:cubicBezTo>
                  <a:cubicBezTo>
                    <a:pt x="268254" y="181225"/>
                    <a:pt x="268684" y="181213"/>
                    <a:pt x="269127" y="181188"/>
                  </a:cubicBezTo>
                  <a:cubicBezTo>
                    <a:pt x="270897" y="181139"/>
                    <a:pt x="272570" y="180450"/>
                    <a:pt x="273897" y="179270"/>
                  </a:cubicBezTo>
                  <a:cubicBezTo>
                    <a:pt x="275127" y="178040"/>
                    <a:pt x="275914" y="176417"/>
                    <a:pt x="276160" y="174647"/>
                  </a:cubicBezTo>
                  <a:cubicBezTo>
                    <a:pt x="276406" y="172975"/>
                    <a:pt x="276455" y="171302"/>
                    <a:pt x="276307" y="169630"/>
                  </a:cubicBezTo>
                  <a:lnTo>
                    <a:pt x="276160" y="164712"/>
                  </a:lnTo>
                  <a:lnTo>
                    <a:pt x="275914" y="154925"/>
                  </a:lnTo>
                  <a:lnTo>
                    <a:pt x="273848" y="76626"/>
                  </a:lnTo>
                  <a:lnTo>
                    <a:pt x="272815" y="37428"/>
                  </a:lnTo>
                  <a:lnTo>
                    <a:pt x="272324" y="17804"/>
                  </a:lnTo>
                  <a:lnTo>
                    <a:pt x="272176" y="12886"/>
                  </a:lnTo>
                  <a:lnTo>
                    <a:pt x="272127" y="10427"/>
                  </a:lnTo>
                  <a:lnTo>
                    <a:pt x="272078" y="9197"/>
                  </a:lnTo>
                  <a:cubicBezTo>
                    <a:pt x="272078" y="8804"/>
                    <a:pt x="272078" y="8361"/>
                    <a:pt x="272029" y="7968"/>
                  </a:cubicBezTo>
                  <a:cubicBezTo>
                    <a:pt x="271979" y="7082"/>
                    <a:pt x="271783" y="6246"/>
                    <a:pt x="271488" y="5410"/>
                  </a:cubicBezTo>
                  <a:cubicBezTo>
                    <a:pt x="271143" y="4574"/>
                    <a:pt x="270651" y="3836"/>
                    <a:pt x="270012" y="3246"/>
                  </a:cubicBezTo>
                  <a:cubicBezTo>
                    <a:pt x="269373" y="2607"/>
                    <a:pt x="268586" y="2164"/>
                    <a:pt x="267750" y="1869"/>
                  </a:cubicBezTo>
                  <a:cubicBezTo>
                    <a:pt x="266946" y="1632"/>
                    <a:pt x="266142" y="1487"/>
                    <a:pt x="265294" y="1432"/>
                  </a:cubicBezTo>
                  <a:lnTo>
                    <a:pt x="265294" y="1432"/>
                  </a:lnTo>
                  <a:cubicBezTo>
                    <a:pt x="264040" y="871"/>
                    <a:pt x="262649" y="590"/>
                    <a:pt x="261258" y="590"/>
                  </a:cubicBezTo>
                  <a:lnTo>
                    <a:pt x="257274" y="443"/>
                  </a:lnTo>
                  <a:cubicBezTo>
                    <a:pt x="254618" y="344"/>
                    <a:pt x="251962" y="246"/>
                    <a:pt x="249257" y="197"/>
                  </a:cubicBezTo>
                  <a:cubicBezTo>
                    <a:pt x="243945" y="98"/>
                    <a:pt x="238584" y="49"/>
                    <a:pt x="233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7110125" y="2160275"/>
              <a:ext cx="29550" cy="52700"/>
            </a:xfrm>
            <a:custGeom>
              <a:avLst/>
              <a:gdLst/>
              <a:ahLst/>
              <a:cxnLst/>
              <a:rect l="l" t="t" r="r" b="b"/>
              <a:pathLst>
                <a:path w="1182" h="2108" extrusionOk="0">
                  <a:moveTo>
                    <a:pt x="569" y="0"/>
                  </a:moveTo>
                  <a:cubicBezTo>
                    <a:pt x="435" y="0"/>
                    <a:pt x="310" y="54"/>
                    <a:pt x="247" y="150"/>
                  </a:cubicBezTo>
                  <a:cubicBezTo>
                    <a:pt x="148" y="297"/>
                    <a:pt x="99" y="445"/>
                    <a:pt x="50" y="592"/>
                  </a:cubicBezTo>
                  <a:cubicBezTo>
                    <a:pt x="50" y="691"/>
                    <a:pt x="1" y="740"/>
                    <a:pt x="50" y="838"/>
                  </a:cubicBezTo>
                  <a:cubicBezTo>
                    <a:pt x="99" y="838"/>
                    <a:pt x="99" y="887"/>
                    <a:pt x="148" y="887"/>
                  </a:cubicBezTo>
                  <a:cubicBezTo>
                    <a:pt x="197" y="887"/>
                    <a:pt x="345" y="887"/>
                    <a:pt x="345" y="937"/>
                  </a:cubicBezTo>
                  <a:cubicBezTo>
                    <a:pt x="394" y="937"/>
                    <a:pt x="247" y="937"/>
                    <a:pt x="197" y="986"/>
                  </a:cubicBezTo>
                  <a:lnTo>
                    <a:pt x="148" y="1035"/>
                  </a:lnTo>
                  <a:cubicBezTo>
                    <a:pt x="99" y="1330"/>
                    <a:pt x="197" y="1625"/>
                    <a:pt x="296" y="1920"/>
                  </a:cubicBezTo>
                  <a:cubicBezTo>
                    <a:pt x="345" y="1969"/>
                    <a:pt x="394" y="2019"/>
                    <a:pt x="493" y="2068"/>
                  </a:cubicBezTo>
                  <a:cubicBezTo>
                    <a:pt x="534" y="2095"/>
                    <a:pt x="579" y="2107"/>
                    <a:pt x="624" y="2107"/>
                  </a:cubicBezTo>
                  <a:cubicBezTo>
                    <a:pt x="742" y="2107"/>
                    <a:pt x="864" y="2027"/>
                    <a:pt x="935" y="1920"/>
                  </a:cubicBezTo>
                  <a:cubicBezTo>
                    <a:pt x="1034" y="1625"/>
                    <a:pt x="1132" y="1330"/>
                    <a:pt x="1083" y="1035"/>
                  </a:cubicBezTo>
                  <a:cubicBezTo>
                    <a:pt x="1083" y="986"/>
                    <a:pt x="1083" y="986"/>
                    <a:pt x="1034" y="986"/>
                  </a:cubicBezTo>
                  <a:cubicBezTo>
                    <a:pt x="935" y="937"/>
                    <a:pt x="837" y="937"/>
                    <a:pt x="837" y="937"/>
                  </a:cubicBezTo>
                  <a:cubicBezTo>
                    <a:pt x="837" y="887"/>
                    <a:pt x="1034" y="838"/>
                    <a:pt x="1083" y="838"/>
                  </a:cubicBezTo>
                  <a:cubicBezTo>
                    <a:pt x="1132" y="838"/>
                    <a:pt x="1132" y="838"/>
                    <a:pt x="1132" y="789"/>
                  </a:cubicBezTo>
                  <a:cubicBezTo>
                    <a:pt x="1181" y="740"/>
                    <a:pt x="1083" y="641"/>
                    <a:pt x="1083" y="592"/>
                  </a:cubicBezTo>
                  <a:cubicBezTo>
                    <a:pt x="1083" y="445"/>
                    <a:pt x="984" y="297"/>
                    <a:pt x="886" y="150"/>
                  </a:cubicBezTo>
                  <a:cubicBezTo>
                    <a:pt x="837" y="100"/>
                    <a:pt x="837" y="100"/>
                    <a:pt x="788" y="51"/>
                  </a:cubicBezTo>
                  <a:cubicBezTo>
                    <a:pt x="718" y="16"/>
                    <a:pt x="642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7105200" y="1824650"/>
              <a:ext cx="28325" cy="298800"/>
            </a:xfrm>
            <a:custGeom>
              <a:avLst/>
              <a:gdLst/>
              <a:ahLst/>
              <a:cxnLst/>
              <a:rect l="l" t="t" r="r" b="b"/>
              <a:pathLst>
                <a:path w="1133" h="11952" extrusionOk="0">
                  <a:moveTo>
                    <a:pt x="444" y="0"/>
                  </a:moveTo>
                  <a:cubicBezTo>
                    <a:pt x="296" y="0"/>
                    <a:pt x="149" y="148"/>
                    <a:pt x="149" y="295"/>
                  </a:cubicBezTo>
                  <a:cubicBezTo>
                    <a:pt x="50" y="1230"/>
                    <a:pt x="1" y="2213"/>
                    <a:pt x="1" y="3148"/>
                  </a:cubicBezTo>
                  <a:cubicBezTo>
                    <a:pt x="1" y="3591"/>
                    <a:pt x="1" y="4082"/>
                    <a:pt x="1" y="4574"/>
                  </a:cubicBezTo>
                  <a:cubicBezTo>
                    <a:pt x="1" y="4673"/>
                    <a:pt x="50" y="4820"/>
                    <a:pt x="99" y="4919"/>
                  </a:cubicBezTo>
                  <a:cubicBezTo>
                    <a:pt x="149" y="5017"/>
                    <a:pt x="296" y="5164"/>
                    <a:pt x="345" y="5263"/>
                  </a:cubicBezTo>
                  <a:cubicBezTo>
                    <a:pt x="345" y="5361"/>
                    <a:pt x="247" y="5509"/>
                    <a:pt x="149" y="5607"/>
                  </a:cubicBezTo>
                  <a:cubicBezTo>
                    <a:pt x="99" y="5755"/>
                    <a:pt x="99" y="5853"/>
                    <a:pt x="99" y="6001"/>
                  </a:cubicBezTo>
                  <a:cubicBezTo>
                    <a:pt x="149" y="6935"/>
                    <a:pt x="149" y="7869"/>
                    <a:pt x="198" y="8804"/>
                  </a:cubicBezTo>
                  <a:cubicBezTo>
                    <a:pt x="247" y="9788"/>
                    <a:pt x="345" y="10722"/>
                    <a:pt x="444" y="11657"/>
                  </a:cubicBezTo>
                  <a:cubicBezTo>
                    <a:pt x="444" y="11804"/>
                    <a:pt x="591" y="11952"/>
                    <a:pt x="739" y="11952"/>
                  </a:cubicBezTo>
                  <a:cubicBezTo>
                    <a:pt x="886" y="11952"/>
                    <a:pt x="1034" y="11804"/>
                    <a:pt x="1034" y="11657"/>
                  </a:cubicBezTo>
                  <a:cubicBezTo>
                    <a:pt x="1132" y="10722"/>
                    <a:pt x="1083" y="9738"/>
                    <a:pt x="1132" y="8804"/>
                  </a:cubicBezTo>
                  <a:cubicBezTo>
                    <a:pt x="1132" y="7869"/>
                    <a:pt x="1034" y="6886"/>
                    <a:pt x="1034" y="5951"/>
                  </a:cubicBezTo>
                  <a:cubicBezTo>
                    <a:pt x="1083" y="5853"/>
                    <a:pt x="1034" y="5705"/>
                    <a:pt x="985" y="5607"/>
                  </a:cubicBezTo>
                  <a:cubicBezTo>
                    <a:pt x="886" y="5509"/>
                    <a:pt x="788" y="5361"/>
                    <a:pt x="788" y="5263"/>
                  </a:cubicBezTo>
                  <a:cubicBezTo>
                    <a:pt x="788" y="5115"/>
                    <a:pt x="985" y="5017"/>
                    <a:pt x="1034" y="4919"/>
                  </a:cubicBezTo>
                  <a:cubicBezTo>
                    <a:pt x="1083" y="4771"/>
                    <a:pt x="1083" y="4673"/>
                    <a:pt x="1083" y="4525"/>
                  </a:cubicBezTo>
                  <a:cubicBezTo>
                    <a:pt x="1083" y="4082"/>
                    <a:pt x="1083" y="3591"/>
                    <a:pt x="1034" y="3099"/>
                  </a:cubicBezTo>
                  <a:cubicBezTo>
                    <a:pt x="935" y="2164"/>
                    <a:pt x="886" y="1230"/>
                    <a:pt x="739" y="295"/>
                  </a:cubicBezTo>
                  <a:cubicBezTo>
                    <a:pt x="739" y="148"/>
                    <a:pt x="591" y="49"/>
                    <a:pt x="4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7134725" y="3023475"/>
              <a:ext cx="28300" cy="232400"/>
            </a:xfrm>
            <a:custGeom>
              <a:avLst/>
              <a:gdLst/>
              <a:ahLst/>
              <a:cxnLst/>
              <a:rect l="l" t="t" r="r" b="b"/>
              <a:pathLst>
                <a:path w="1132" h="9296" extrusionOk="0">
                  <a:moveTo>
                    <a:pt x="492" y="0"/>
                  </a:moveTo>
                  <a:cubicBezTo>
                    <a:pt x="345" y="0"/>
                    <a:pt x="197" y="148"/>
                    <a:pt x="197" y="295"/>
                  </a:cubicBezTo>
                  <a:cubicBezTo>
                    <a:pt x="99" y="1033"/>
                    <a:pt x="50" y="1771"/>
                    <a:pt x="50" y="2508"/>
                  </a:cubicBezTo>
                  <a:cubicBezTo>
                    <a:pt x="0" y="2853"/>
                    <a:pt x="0" y="3197"/>
                    <a:pt x="50" y="3590"/>
                  </a:cubicBezTo>
                  <a:cubicBezTo>
                    <a:pt x="50" y="3689"/>
                    <a:pt x="50" y="3738"/>
                    <a:pt x="99" y="3836"/>
                  </a:cubicBezTo>
                  <a:cubicBezTo>
                    <a:pt x="148" y="3935"/>
                    <a:pt x="345" y="4033"/>
                    <a:pt x="345" y="4131"/>
                  </a:cubicBezTo>
                  <a:cubicBezTo>
                    <a:pt x="345" y="4181"/>
                    <a:pt x="246" y="4279"/>
                    <a:pt x="197" y="4377"/>
                  </a:cubicBezTo>
                  <a:cubicBezTo>
                    <a:pt x="99" y="4476"/>
                    <a:pt x="148" y="4574"/>
                    <a:pt x="148" y="4672"/>
                  </a:cubicBezTo>
                  <a:cubicBezTo>
                    <a:pt x="148" y="6099"/>
                    <a:pt x="246" y="7574"/>
                    <a:pt x="394" y="9001"/>
                  </a:cubicBezTo>
                  <a:cubicBezTo>
                    <a:pt x="443" y="9148"/>
                    <a:pt x="541" y="9296"/>
                    <a:pt x="689" y="9296"/>
                  </a:cubicBezTo>
                  <a:cubicBezTo>
                    <a:pt x="886" y="9296"/>
                    <a:pt x="1033" y="9197"/>
                    <a:pt x="1033" y="9001"/>
                  </a:cubicBezTo>
                  <a:cubicBezTo>
                    <a:pt x="1132" y="7574"/>
                    <a:pt x="1132" y="6099"/>
                    <a:pt x="1082" y="4623"/>
                  </a:cubicBezTo>
                  <a:cubicBezTo>
                    <a:pt x="1082" y="4525"/>
                    <a:pt x="1082" y="4476"/>
                    <a:pt x="984" y="4377"/>
                  </a:cubicBezTo>
                  <a:cubicBezTo>
                    <a:pt x="935" y="4279"/>
                    <a:pt x="836" y="4181"/>
                    <a:pt x="836" y="4082"/>
                  </a:cubicBezTo>
                  <a:cubicBezTo>
                    <a:pt x="836" y="4033"/>
                    <a:pt x="984" y="3935"/>
                    <a:pt x="1033" y="3836"/>
                  </a:cubicBezTo>
                  <a:cubicBezTo>
                    <a:pt x="1082" y="3738"/>
                    <a:pt x="1082" y="3640"/>
                    <a:pt x="1082" y="3541"/>
                  </a:cubicBezTo>
                  <a:cubicBezTo>
                    <a:pt x="1132" y="3197"/>
                    <a:pt x="1082" y="2804"/>
                    <a:pt x="1033" y="2459"/>
                  </a:cubicBezTo>
                  <a:cubicBezTo>
                    <a:pt x="984" y="1722"/>
                    <a:pt x="886" y="1033"/>
                    <a:pt x="787" y="295"/>
                  </a:cubicBezTo>
                  <a:cubicBezTo>
                    <a:pt x="738" y="148"/>
                    <a:pt x="640" y="49"/>
                    <a:pt x="4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7138400" y="3289050"/>
              <a:ext cx="29550" cy="34500"/>
            </a:xfrm>
            <a:custGeom>
              <a:avLst/>
              <a:gdLst/>
              <a:ahLst/>
              <a:cxnLst/>
              <a:rect l="l" t="t" r="r" b="b"/>
              <a:pathLst>
                <a:path w="1182" h="1380" extrusionOk="0">
                  <a:moveTo>
                    <a:pt x="591" y="1"/>
                  </a:moveTo>
                  <a:cubicBezTo>
                    <a:pt x="468" y="1"/>
                    <a:pt x="345" y="50"/>
                    <a:pt x="247" y="148"/>
                  </a:cubicBezTo>
                  <a:cubicBezTo>
                    <a:pt x="148" y="246"/>
                    <a:pt x="99" y="345"/>
                    <a:pt x="50" y="443"/>
                  </a:cubicBezTo>
                  <a:cubicBezTo>
                    <a:pt x="50" y="492"/>
                    <a:pt x="1" y="542"/>
                    <a:pt x="50" y="591"/>
                  </a:cubicBezTo>
                  <a:cubicBezTo>
                    <a:pt x="50" y="591"/>
                    <a:pt x="99" y="591"/>
                    <a:pt x="99" y="640"/>
                  </a:cubicBezTo>
                  <a:cubicBezTo>
                    <a:pt x="148" y="615"/>
                    <a:pt x="198" y="603"/>
                    <a:pt x="241" y="603"/>
                  </a:cubicBezTo>
                  <a:cubicBezTo>
                    <a:pt x="284" y="603"/>
                    <a:pt x="321" y="615"/>
                    <a:pt x="345" y="640"/>
                  </a:cubicBezTo>
                  <a:lnTo>
                    <a:pt x="198" y="640"/>
                  </a:lnTo>
                  <a:lnTo>
                    <a:pt x="148" y="689"/>
                  </a:lnTo>
                  <a:cubicBezTo>
                    <a:pt x="99" y="886"/>
                    <a:pt x="148" y="1083"/>
                    <a:pt x="296" y="1230"/>
                  </a:cubicBezTo>
                  <a:lnTo>
                    <a:pt x="345" y="1328"/>
                  </a:lnTo>
                  <a:cubicBezTo>
                    <a:pt x="415" y="1363"/>
                    <a:pt x="491" y="1380"/>
                    <a:pt x="566" y="1380"/>
                  </a:cubicBezTo>
                  <a:cubicBezTo>
                    <a:pt x="704" y="1380"/>
                    <a:pt x="840" y="1325"/>
                    <a:pt x="935" y="1230"/>
                  </a:cubicBezTo>
                  <a:cubicBezTo>
                    <a:pt x="1034" y="1083"/>
                    <a:pt x="1083" y="886"/>
                    <a:pt x="1083" y="689"/>
                  </a:cubicBezTo>
                  <a:lnTo>
                    <a:pt x="985" y="689"/>
                  </a:lnTo>
                  <a:cubicBezTo>
                    <a:pt x="935" y="640"/>
                    <a:pt x="837" y="640"/>
                    <a:pt x="837" y="640"/>
                  </a:cubicBezTo>
                  <a:cubicBezTo>
                    <a:pt x="886" y="591"/>
                    <a:pt x="985" y="591"/>
                    <a:pt x="1083" y="591"/>
                  </a:cubicBezTo>
                  <a:cubicBezTo>
                    <a:pt x="1083" y="591"/>
                    <a:pt x="1132" y="591"/>
                    <a:pt x="1132" y="542"/>
                  </a:cubicBezTo>
                  <a:cubicBezTo>
                    <a:pt x="1181" y="492"/>
                    <a:pt x="1132" y="443"/>
                    <a:pt x="1132" y="443"/>
                  </a:cubicBezTo>
                  <a:cubicBezTo>
                    <a:pt x="1083" y="296"/>
                    <a:pt x="985" y="197"/>
                    <a:pt x="935" y="148"/>
                  </a:cubicBezTo>
                  <a:cubicBezTo>
                    <a:pt x="837" y="50"/>
                    <a:pt x="714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7118725" y="2245150"/>
              <a:ext cx="35700" cy="748825"/>
            </a:xfrm>
            <a:custGeom>
              <a:avLst/>
              <a:gdLst/>
              <a:ahLst/>
              <a:cxnLst/>
              <a:rect l="l" t="t" r="r" b="b"/>
              <a:pathLst>
                <a:path w="1428" h="29953" extrusionOk="0">
                  <a:moveTo>
                    <a:pt x="345" y="1"/>
                  </a:moveTo>
                  <a:cubicBezTo>
                    <a:pt x="198" y="1"/>
                    <a:pt x="50" y="148"/>
                    <a:pt x="50" y="345"/>
                  </a:cubicBezTo>
                  <a:cubicBezTo>
                    <a:pt x="1" y="2755"/>
                    <a:pt x="50" y="5214"/>
                    <a:pt x="50" y="7673"/>
                  </a:cubicBezTo>
                  <a:cubicBezTo>
                    <a:pt x="50" y="8903"/>
                    <a:pt x="1" y="10132"/>
                    <a:pt x="99" y="11362"/>
                  </a:cubicBezTo>
                  <a:cubicBezTo>
                    <a:pt x="149" y="11657"/>
                    <a:pt x="149" y="11952"/>
                    <a:pt x="198" y="12247"/>
                  </a:cubicBezTo>
                  <a:cubicBezTo>
                    <a:pt x="296" y="12542"/>
                    <a:pt x="394" y="12837"/>
                    <a:pt x="444" y="13182"/>
                  </a:cubicBezTo>
                  <a:cubicBezTo>
                    <a:pt x="444" y="13477"/>
                    <a:pt x="394" y="13772"/>
                    <a:pt x="296" y="14116"/>
                  </a:cubicBezTo>
                  <a:cubicBezTo>
                    <a:pt x="247" y="14411"/>
                    <a:pt x="247" y="14706"/>
                    <a:pt x="247" y="15001"/>
                  </a:cubicBezTo>
                  <a:cubicBezTo>
                    <a:pt x="345" y="17460"/>
                    <a:pt x="394" y="19920"/>
                    <a:pt x="493" y="22329"/>
                  </a:cubicBezTo>
                  <a:cubicBezTo>
                    <a:pt x="591" y="24789"/>
                    <a:pt x="690" y="27199"/>
                    <a:pt x="788" y="29658"/>
                  </a:cubicBezTo>
                  <a:cubicBezTo>
                    <a:pt x="837" y="29805"/>
                    <a:pt x="935" y="29953"/>
                    <a:pt x="1132" y="29953"/>
                  </a:cubicBezTo>
                  <a:cubicBezTo>
                    <a:pt x="1280" y="29953"/>
                    <a:pt x="1427" y="29805"/>
                    <a:pt x="1427" y="29658"/>
                  </a:cubicBezTo>
                  <a:cubicBezTo>
                    <a:pt x="1427" y="27199"/>
                    <a:pt x="1378" y="24739"/>
                    <a:pt x="1378" y="22329"/>
                  </a:cubicBezTo>
                  <a:cubicBezTo>
                    <a:pt x="1329" y="19920"/>
                    <a:pt x="1231" y="17460"/>
                    <a:pt x="1181" y="15001"/>
                  </a:cubicBezTo>
                  <a:cubicBezTo>
                    <a:pt x="1231" y="14657"/>
                    <a:pt x="1181" y="14362"/>
                    <a:pt x="1132" y="14067"/>
                  </a:cubicBezTo>
                  <a:cubicBezTo>
                    <a:pt x="1034" y="13772"/>
                    <a:pt x="935" y="13477"/>
                    <a:pt x="935" y="13182"/>
                  </a:cubicBezTo>
                  <a:cubicBezTo>
                    <a:pt x="935" y="12837"/>
                    <a:pt x="1034" y="12542"/>
                    <a:pt x="1132" y="12247"/>
                  </a:cubicBezTo>
                  <a:lnTo>
                    <a:pt x="1132" y="11313"/>
                  </a:lnTo>
                  <a:cubicBezTo>
                    <a:pt x="1132" y="10083"/>
                    <a:pt x="1083" y="8854"/>
                    <a:pt x="1034" y="7624"/>
                  </a:cubicBezTo>
                  <a:cubicBezTo>
                    <a:pt x="886" y="5214"/>
                    <a:pt x="788" y="2755"/>
                    <a:pt x="640" y="296"/>
                  </a:cubicBezTo>
                  <a:cubicBezTo>
                    <a:pt x="591" y="148"/>
                    <a:pt x="493" y="50"/>
                    <a:pt x="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540200" y="539575"/>
              <a:ext cx="3231700" cy="163000"/>
            </a:xfrm>
            <a:custGeom>
              <a:avLst/>
              <a:gdLst/>
              <a:ahLst/>
              <a:cxnLst/>
              <a:rect l="l" t="t" r="r" b="b"/>
              <a:pathLst>
                <a:path w="129268" h="6520" extrusionOk="0">
                  <a:moveTo>
                    <a:pt x="87344" y="0"/>
                  </a:moveTo>
                  <a:cubicBezTo>
                    <a:pt x="85068" y="0"/>
                    <a:pt x="82793" y="15"/>
                    <a:pt x="80528" y="57"/>
                  </a:cubicBezTo>
                  <a:cubicBezTo>
                    <a:pt x="79200" y="106"/>
                    <a:pt x="77823" y="106"/>
                    <a:pt x="76495" y="155"/>
                  </a:cubicBezTo>
                  <a:cubicBezTo>
                    <a:pt x="75167" y="254"/>
                    <a:pt x="73790" y="450"/>
                    <a:pt x="72462" y="450"/>
                  </a:cubicBezTo>
                  <a:cubicBezTo>
                    <a:pt x="72073" y="465"/>
                    <a:pt x="71680" y="471"/>
                    <a:pt x="71285" y="471"/>
                  </a:cubicBezTo>
                  <a:cubicBezTo>
                    <a:pt x="70331" y="471"/>
                    <a:pt x="69368" y="436"/>
                    <a:pt x="68429" y="401"/>
                  </a:cubicBezTo>
                  <a:cubicBezTo>
                    <a:pt x="67970" y="368"/>
                    <a:pt x="67516" y="357"/>
                    <a:pt x="67066" y="357"/>
                  </a:cubicBezTo>
                  <a:cubicBezTo>
                    <a:pt x="66166" y="357"/>
                    <a:pt x="65281" y="401"/>
                    <a:pt x="64396" y="401"/>
                  </a:cubicBezTo>
                  <a:cubicBezTo>
                    <a:pt x="53625" y="696"/>
                    <a:pt x="42854" y="1139"/>
                    <a:pt x="32132" y="1729"/>
                  </a:cubicBezTo>
                  <a:cubicBezTo>
                    <a:pt x="26722" y="2024"/>
                    <a:pt x="21361" y="2368"/>
                    <a:pt x="16000" y="2713"/>
                  </a:cubicBezTo>
                  <a:lnTo>
                    <a:pt x="7934" y="3352"/>
                  </a:lnTo>
                  <a:cubicBezTo>
                    <a:pt x="6606" y="3401"/>
                    <a:pt x="5229" y="3598"/>
                    <a:pt x="3901" y="3942"/>
                  </a:cubicBezTo>
                  <a:cubicBezTo>
                    <a:pt x="2524" y="4287"/>
                    <a:pt x="1295" y="4975"/>
                    <a:pt x="262" y="5959"/>
                  </a:cubicBezTo>
                  <a:cubicBezTo>
                    <a:pt x="1" y="6182"/>
                    <a:pt x="220" y="6519"/>
                    <a:pt x="470" y="6519"/>
                  </a:cubicBezTo>
                  <a:cubicBezTo>
                    <a:pt x="550" y="6519"/>
                    <a:pt x="633" y="6485"/>
                    <a:pt x="704" y="6401"/>
                  </a:cubicBezTo>
                  <a:cubicBezTo>
                    <a:pt x="1639" y="5516"/>
                    <a:pt x="2770" y="4877"/>
                    <a:pt x="4049" y="4582"/>
                  </a:cubicBezTo>
                  <a:cubicBezTo>
                    <a:pt x="5328" y="4237"/>
                    <a:pt x="6656" y="4090"/>
                    <a:pt x="7983" y="4041"/>
                  </a:cubicBezTo>
                  <a:lnTo>
                    <a:pt x="16049" y="3549"/>
                  </a:lnTo>
                  <a:cubicBezTo>
                    <a:pt x="21410" y="3155"/>
                    <a:pt x="26771" y="2860"/>
                    <a:pt x="32132" y="2565"/>
                  </a:cubicBezTo>
                  <a:cubicBezTo>
                    <a:pt x="42854" y="2024"/>
                    <a:pt x="53625" y="1582"/>
                    <a:pt x="64396" y="1336"/>
                  </a:cubicBezTo>
                  <a:cubicBezTo>
                    <a:pt x="65724" y="1286"/>
                    <a:pt x="67052" y="1286"/>
                    <a:pt x="68429" y="1188"/>
                  </a:cubicBezTo>
                  <a:cubicBezTo>
                    <a:pt x="69757" y="1090"/>
                    <a:pt x="71085" y="991"/>
                    <a:pt x="72462" y="942"/>
                  </a:cubicBezTo>
                  <a:cubicBezTo>
                    <a:pt x="72609" y="937"/>
                    <a:pt x="72757" y="934"/>
                    <a:pt x="72904" y="934"/>
                  </a:cubicBezTo>
                  <a:cubicBezTo>
                    <a:pt x="74085" y="934"/>
                    <a:pt x="75270" y="1090"/>
                    <a:pt x="76495" y="1090"/>
                  </a:cubicBezTo>
                  <a:lnTo>
                    <a:pt x="80528" y="1090"/>
                  </a:lnTo>
                  <a:lnTo>
                    <a:pt x="96659" y="1041"/>
                  </a:lnTo>
                  <a:cubicBezTo>
                    <a:pt x="98044" y="1034"/>
                    <a:pt x="99430" y="1031"/>
                    <a:pt x="100817" y="1031"/>
                  </a:cubicBezTo>
                  <a:cubicBezTo>
                    <a:pt x="110164" y="1031"/>
                    <a:pt x="119543" y="1171"/>
                    <a:pt x="128923" y="1385"/>
                  </a:cubicBezTo>
                  <a:cubicBezTo>
                    <a:pt x="128948" y="1393"/>
                    <a:pt x="128974" y="1397"/>
                    <a:pt x="128999" y="1397"/>
                  </a:cubicBezTo>
                  <a:cubicBezTo>
                    <a:pt x="129118" y="1397"/>
                    <a:pt x="129227" y="1302"/>
                    <a:pt x="129267" y="1139"/>
                  </a:cubicBezTo>
                  <a:cubicBezTo>
                    <a:pt x="129267" y="991"/>
                    <a:pt x="129120" y="844"/>
                    <a:pt x="128972" y="844"/>
                  </a:cubicBezTo>
                  <a:cubicBezTo>
                    <a:pt x="118201" y="401"/>
                    <a:pt x="107430" y="155"/>
                    <a:pt x="96659" y="57"/>
                  </a:cubicBezTo>
                  <a:cubicBezTo>
                    <a:pt x="93564" y="28"/>
                    <a:pt x="90453" y="0"/>
                    <a:pt x="87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444675" y="1405675"/>
              <a:ext cx="28300" cy="36900"/>
            </a:xfrm>
            <a:custGeom>
              <a:avLst/>
              <a:gdLst/>
              <a:ahLst/>
              <a:cxnLst/>
              <a:rect l="l" t="t" r="r" b="b"/>
              <a:pathLst>
                <a:path w="1132" h="1476" extrusionOk="0">
                  <a:moveTo>
                    <a:pt x="544" y="1"/>
                  </a:moveTo>
                  <a:cubicBezTo>
                    <a:pt x="420" y="1"/>
                    <a:pt x="306" y="66"/>
                    <a:pt x="247" y="185"/>
                  </a:cubicBezTo>
                  <a:cubicBezTo>
                    <a:pt x="99" y="332"/>
                    <a:pt x="50" y="578"/>
                    <a:pt x="99" y="775"/>
                  </a:cubicBezTo>
                  <a:cubicBezTo>
                    <a:pt x="99" y="800"/>
                    <a:pt x="99" y="800"/>
                    <a:pt x="105" y="800"/>
                  </a:cubicBezTo>
                  <a:cubicBezTo>
                    <a:pt x="111" y="800"/>
                    <a:pt x="124" y="800"/>
                    <a:pt x="148" y="824"/>
                  </a:cubicBezTo>
                  <a:lnTo>
                    <a:pt x="345" y="824"/>
                  </a:lnTo>
                  <a:cubicBezTo>
                    <a:pt x="247" y="873"/>
                    <a:pt x="148" y="873"/>
                    <a:pt x="99" y="873"/>
                  </a:cubicBezTo>
                  <a:cubicBezTo>
                    <a:pt x="50" y="873"/>
                    <a:pt x="50" y="923"/>
                    <a:pt x="1" y="923"/>
                  </a:cubicBezTo>
                  <a:cubicBezTo>
                    <a:pt x="1" y="972"/>
                    <a:pt x="50" y="1021"/>
                    <a:pt x="50" y="1070"/>
                  </a:cubicBezTo>
                  <a:cubicBezTo>
                    <a:pt x="99" y="1168"/>
                    <a:pt x="197" y="1267"/>
                    <a:pt x="247" y="1365"/>
                  </a:cubicBezTo>
                  <a:lnTo>
                    <a:pt x="296" y="1365"/>
                  </a:lnTo>
                  <a:cubicBezTo>
                    <a:pt x="370" y="1439"/>
                    <a:pt x="480" y="1476"/>
                    <a:pt x="591" y="1476"/>
                  </a:cubicBezTo>
                  <a:cubicBezTo>
                    <a:pt x="702" y="1476"/>
                    <a:pt x="812" y="1439"/>
                    <a:pt x="886" y="1365"/>
                  </a:cubicBezTo>
                  <a:cubicBezTo>
                    <a:pt x="984" y="1267"/>
                    <a:pt x="1033" y="1168"/>
                    <a:pt x="1083" y="1070"/>
                  </a:cubicBezTo>
                  <a:cubicBezTo>
                    <a:pt x="1083" y="1021"/>
                    <a:pt x="1132" y="972"/>
                    <a:pt x="1083" y="923"/>
                  </a:cubicBezTo>
                  <a:cubicBezTo>
                    <a:pt x="1083" y="873"/>
                    <a:pt x="1033" y="873"/>
                    <a:pt x="1033" y="873"/>
                  </a:cubicBezTo>
                  <a:cubicBezTo>
                    <a:pt x="935" y="873"/>
                    <a:pt x="886" y="873"/>
                    <a:pt x="788" y="824"/>
                  </a:cubicBezTo>
                  <a:lnTo>
                    <a:pt x="984" y="824"/>
                  </a:lnTo>
                  <a:lnTo>
                    <a:pt x="1033" y="775"/>
                  </a:lnTo>
                  <a:cubicBezTo>
                    <a:pt x="1033" y="529"/>
                    <a:pt x="984" y="332"/>
                    <a:pt x="837" y="136"/>
                  </a:cubicBezTo>
                  <a:cubicBezTo>
                    <a:pt x="837" y="136"/>
                    <a:pt x="788" y="86"/>
                    <a:pt x="788" y="86"/>
                  </a:cubicBezTo>
                  <a:cubicBezTo>
                    <a:pt x="710" y="28"/>
                    <a:pt x="625" y="1"/>
                    <a:pt x="544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492625" y="3314475"/>
              <a:ext cx="30775" cy="36075"/>
            </a:xfrm>
            <a:custGeom>
              <a:avLst/>
              <a:gdLst/>
              <a:ahLst/>
              <a:cxnLst/>
              <a:rect l="l" t="t" r="r" b="b"/>
              <a:pathLst>
                <a:path w="1231" h="1443" extrusionOk="0">
                  <a:moveTo>
                    <a:pt x="617" y="1"/>
                  </a:moveTo>
                  <a:cubicBezTo>
                    <a:pt x="502" y="1"/>
                    <a:pt x="382" y="49"/>
                    <a:pt x="296" y="164"/>
                  </a:cubicBezTo>
                  <a:cubicBezTo>
                    <a:pt x="197" y="311"/>
                    <a:pt x="148" y="508"/>
                    <a:pt x="148" y="754"/>
                  </a:cubicBezTo>
                  <a:lnTo>
                    <a:pt x="394" y="754"/>
                  </a:lnTo>
                  <a:cubicBezTo>
                    <a:pt x="394" y="803"/>
                    <a:pt x="197" y="803"/>
                    <a:pt x="148" y="803"/>
                  </a:cubicBezTo>
                  <a:cubicBezTo>
                    <a:pt x="148" y="803"/>
                    <a:pt x="99" y="852"/>
                    <a:pt x="99" y="852"/>
                  </a:cubicBezTo>
                  <a:cubicBezTo>
                    <a:pt x="1" y="902"/>
                    <a:pt x="99" y="951"/>
                    <a:pt x="99" y="1000"/>
                  </a:cubicBezTo>
                  <a:cubicBezTo>
                    <a:pt x="148" y="1098"/>
                    <a:pt x="197" y="1197"/>
                    <a:pt x="296" y="1295"/>
                  </a:cubicBezTo>
                  <a:cubicBezTo>
                    <a:pt x="394" y="1393"/>
                    <a:pt x="517" y="1443"/>
                    <a:pt x="640" y="1443"/>
                  </a:cubicBezTo>
                  <a:cubicBezTo>
                    <a:pt x="763" y="1443"/>
                    <a:pt x="886" y="1393"/>
                    <a:pt x="984" y="1295"/>
                  </a:cubicBezTo>
                  <a:cubicBezTo>
                    <a:pt x="1083" y="1197"/>
                    <a:pt x="1132" y="1098"/>
                    <a:pt x="1181" y="1000"/>
                  </a:cubicBezTo>
                  <a:cubicBezTo>
                    <a:pt x="1181" y="951"/>
                    <a:pt x="1230" y="902"/>
                    <a:pt x="1181" y="852"/>
                  </a:cubicBezTo>
                  <a:cubicBezTo>
                    <a:pt x="1132" y="852"/>
                    <a:pt x="1132" y="803"/>
                    <a:pt x="1083" y="803"/>
                  </a:cubicBezTo>
                  <a:lnTo>
                    <a:pt x="886" y="803"/>
                  </a:lnTo>
                  <a:cubicBezTo>
                    <a:pt x="935" y="754"/>
                    <a:pt x="984" y="754"/>
                    <a:pt x="1034" y="754"/>
                  </a:cubicBezTo>
                  <a:lnTo>
                    <a:pt x="1083" y="705"/>
                  </a:lnTo>
                  <a:cubicBezTo>
                    <a:pt x="1132" y="508"/>
                    <a:pt x="1034" y="311"/>
                    <a:pt x="935" y="164"/>
                  </a:cubicBezTo>
                  <a:cubicBezTo>
                    <a:pt x="886" y="115"/>
                    <a:pt x="886" y="115"/>
                    <a:pt x="837" y="66"/>
                  </a:cubicBezTo>
                  <a:cubicBezTo>
                    <a:pt x="776" y="25"/>
                    <a:pt x="698" y="1"/>
                    <a:pt x="617" y="1"/>
                  </a:cubicBezTo>
                  <a:close/>
                </a:path>
              </a:pathLst>
            </a:custGeom>
            <a:solidFill>
              <a:srgbClr val="561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480325" y="2559000"/>
              <a:ext cx="35700" cy="721475"/>
            </a:xfrm>
            <a:custGeom>
              <a:avLst/>
              <a:gdLst/>
              <a:ahLst/>
              <a:cxnLst/>
              <a:rect l="l" t="t" r="r" b="b"/>
              <a:pathLst>
                <a:path w="1428" h="28859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cubicBezTo>
                    <a:pt x="1" y="2693"/>
                    <a:pt x="50" y="5005"/>
                    <a:pt x="50" y="7366"/>
                  </a:cubicBezTo>
                  <a:cubicBezTo>
                    <a:pt x="99" y="9726"/>
                    <a:pt x="198" y="12087"/>
                    <a:pt x="247" y="14448"/>
                  </a:cubicBezTo>
                  <a:cubicBezTo>
                    <a:pt x="198" y="14743"/>
                    <a:pt x="247" y="15038"/>
                    <a:pt x="296" y="15333"/>
                  </a:cubicBezTo>
                  <a:cubicBezTo>
                    <a:pt x="394" y="15579"/>
                    <a:pt x="493" y="15874"/>
                    <a:pt x="493" y="16218"/>
                  </a:cubicBezTo>
                  <a:cubicBezTo>
                    <a:pt x="493" y="16513"/>
                    <a:pt x="394" y="16809"/>
                    <a:pt x="296" y="17104"/>
                  </a:cubicBezTo>
                  <a:cubicBezTo>
                    <a:pt x="247" y="17350"/>
                    <a:pt x="247" y="17694"/>
                    <a:pt x="247" y="17989"/>
                  </a:cubicBezTo>
                  <a:cubicBezTo>
                    <a:pt x="247" y="19169"/>
                    <a:pt x="345" y="20301"/>
                    <a:pt x="394" y="21481"/>
                  </a:cubicBezTo>
                  <a:cubicBezTo>
                    <a:pt x="493" y="23842"/>
                    <a:pt x="591" y="26202"/>
                    <a:pt x="788" y="28563"/>
                  </a:cubicBezTo>
                  <a:cubicBezTo>
                    <a:pt x="788" y="28760"/>
                    <a:pt x="935" y="28858"/>
                    <a:pt x="1083" y="28858"/>
                  </a:cubicBezTo>
                  <a:cubicBezTo>
                    <a:pt x="1231" y="28858"/>
                    <a:pt x="1378" y="28760"/>
                    <a:pt x="1378" y="28563"/>
                  </a:cubicBezTo>
                  <a:cubicBezTo>
                    <a:pt x="1427" y="26202"/>
                    <a:pt x="1378" y="23842"/>
                    <a:pt x="1378" y="21481"/>
                  </a:cubicBezTo>
                  <a:cubicBezTo>
                    <a:pt x="1378" y="20301"/>
                    <a:pt x="1427" y="19120"/>
                    <a:pt x="1329" y="17940"/>
                  </a:cubicBezTo>
                  <a:cubicBezTo>
                    <a:pt x="1280" y="17694"/>
                    <a:pt x="1280" y="17350"/>
                    <a:pt x="1231" y="17054"/>
                  </a:cubicBezTo>
                  <a:cubicBezTo>
                    <a:pt x="1132" y="16809"/>
                    <a:pt x="1034" y="16513"/>
                    <a:pt x="985" y="16218"/>
                  </a:cubicBezTo>
                  <a:cubicBezTo>
                    <a:pt x="985" y="15923"/>
                    <a:pt x="1034" y="15579"/>
                    <a:pt x="1132" y="15333"/>
                  </a:cubicBezTo>
                  <a:cubicBezTo>
                    <a:pt x="1181" y="15038"/>
                    <a:pt x="1181" y="14743"/>
                    <a:pt x="1181" y="14448"/>
                  </a:cubicBezTo>
                  <a:cubicBezTo>
                    <a:pt x="1083" y="12087"/>
                    <a:pt x="1034" y="9726"/>
                    <a:pt x="985" y="7366"/>
                  </a:cubicBezTo>
                  <a:cubicBezTo>
                    <a:pt x="886" y="5005"/>
                    <a:pt x="788" y="2693"/>
                    <a:pt x="640" y="332"/>
                  </a:cubicBez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427475" y="2414825"/>
              <a:ext cx="35675" cy="723025"/>
            </a:xfrm>
            <a:custGeom>
              <a:avLst/>
              <a:gdLst/>
              <a:ahLst/>
              <a:cxnLst/>
              <a:rect l="l" t="t" r="r" b="b"/>
              <a:pathLst>
                <a:path w="1427" h="28921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657"/>
                    <a:pt x="49" y="5017"/>
                    <a:pt x="98" y="7378"/>
                  </a:cubicBezTo>
                  <a:cubicBezTo>
                    <a:pt x="98" y="9739"/>
                    <a:pt x="197" y="12100"/>
                    <a:pt x="246" y="14460"/>
                  </a:cubicBezTo>
                  <a:cubicBezTo>
                    <a:pt x="246" y="14756"/>
                    <a:pt x="246" y="15051"/>
                    <a:pt x="344" y="15346"/>
                  </a:cubicBezTo>
                  <a:cubicBezTo>
                    <a:pt x="443" y="15641"/>
                    <a:pt x="492" y="15936"/>
                    <a:pt x="541" y="16231"/>
                  </a:cubicBezTo>
                  <a:cubicBezTo>
                    <a:pt x="492" y="16526"/>
                    <a:pt x="394" y="16821"/>
                    <a:pt x="295" y="17116"/>
                  </a:cubicBezTo>
                  <a:cubicBezTo>
                    <a:pt x="295" y="17362"/>
                    <a:pt x="295" y="17707"/>
                    <a:pt x="295" y="18002"/>
                  </a:cubicBezTo>
                  <a:cubicBezTo>
                    <a:pt x="246" y="19182"/>
                    <a:pt x="344" y="20362"/>
                    <a:pt x="394" y="21543"/>
                  </a:cubicBezTo>
                  <a:cubicBezTo>
                    <a:pt x="541" y="23903"/>
                    <a:pt x="639" y="26264"/>
                    <a:pt x="787" y="28625"/>
                  </a:cubicBezTo>
                  <a:cubicBezTo>
                    <a:pt x="787" y="28822"/>
                    <a:pt x="947" y="28920"/>
                    <a:pt x="1107" y="28920"/>
                  </a:cubicBezTo>
                  <a:cubicBezTo>
                    <a:pt x="1267" y="28920"/>
                    <a:pt x="1426" y="28822"/>
                    <a:pt x="1426" y="28625"/>
                  </a:cubicBezTo>
                  <a:cubicBezTo>
                    <a:pt x="1426" y="26264"/>
                    <a:pt x="1426" y="23903"/>
                    <a:pt x="1426" y="21543"/>
                  </a:cubicBezTo>
                  <a:cubicBezTo>
                    <a:pt x="1377" y="20362"/>
                    <a:pt x="1426" y="19182"/>
                    <a:pt x="1328" y="18002"/>
                  </a:cubicBezTo>
                  <a:cubicBezTo>
                    <a:pt x="1328" y="17707"/>
                    <a:pt x="1328" y="17411"/>
                    <a:pt x="1279" y="17116"/>
                  </a:cubicBezTo>
                  <a:cubicBezTo>
                    <a:pt x="1131" y="16821"/>
                    <a:pt x="1033" y="16526"/>
                    <a:pt x="984" y="16231"/>
                  </a:cubicBezTo>
                  <a:cubicBezTo>
                    <a:pt x="1033" y="15936"/>
                    <a:pt x="1082" y="15641"/>
                    <a:pt x="1131" y="15346"/>
                  </a:cubicBezTo>
                  <a:cubicBezTo>
                    <a:pt x="1180" y="15051"/>
                    <a:pt x="1230" y="14756"/>
                    <a:pt x="1180" y="14460"/>
                  </a:cubicBezTo>
                  <a:cubicBezTo>
                    <a:pt x="1131" y="12100"/>
                    <a:pt x="1082" y="9739"/>
                    <a:pt x="984" y="7378"/>
                  </a:cubicBezTo>
                  <a:cubicBezTo>
                    <a:pt x="885" y="5017"/>
                    <a:pt x="787" y="2657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517225" y="4193575"/>
              <a:ext cx="28300" cy="53325"/>
            </a:xfrm>
            <a:custGeom>
              <a:avLst/>
              <a:gdLst/>
              <a:ahLst/>
              <a:cxnLst/>
              <a:rect l="l" t="t" r="r" b="b"/>
              <a:pathLst>
                <a:path w="1132" h="2133" extrusionOk="0">
                  <a:moveTo>
                    <a:pt x="529" y="0"/>
                  </a:moveTo>
                  <a:cubicBezTo>
                    <a:pt x="405" y="0"/>
                    <a:pt x="272" y="64"/>
                    <a:pt x="197" y="215"/>
                  </a:cubicBezTo>
                  <a:cubicBezTo>
                    <a:pt x="99" y="460"/>
                    <a:pt x="50" y="805"/>
                    <a:pt x="50" y="1100"/>
                  </a:cubicBezTo>
                  <a:cubicBezTo>
                    <a:pt x="99" y="1100"/>
                    <a:pt x="50" y="1100"/>
                    <a:pt x="148" y="1149"/>
                  </a:cubicBezTo>
                  <a:cubicBezTo>
                    <a:pt x="197" y="1198"/>
                    <a:pt x="296" y="1198"/>
                    <a:pt x="296" y="1198"/>
                  </a:cubicBezTo>
                  <a:cubicBezTo>
                    <a:pt x="296" y="1198"/>
                    <a:pt x="148" y="1247"/>
                    <a:pt x="99" y="1247"/>
                  </a:cubicBezTo>
                  <a:cubicBezTo>
                    <a:pt x="50" y="1247"/>
                    <a:pt x="50" y="1297"/>
                    <a:pt x="0" y="1297"/>
                  </a:cubicBezTo>
                  <a:cubicBezTo>
                    <a:pt x="0" y="1395"/>
                    <a:pt x="50" y="1444"/>
                    <a:pt x="50" y="1542"/>
                  </a:cubicBezTo>
                  <a:cubicBezTo>
                    <a:pt x="99" y="1690"/>
                    <a:pt x="197" y="1838"/>
                    <a:pt x="296" y="1985"/>
                  </a:cubicBezTo>
                  <a:cubicBezTo>
                    <a:pt x="296" y="1985"/>
                    <a:pt x="345" y="2034"/>
                    <a:pt x="394" y="2083"/>
                  </a:cubicBezTo>
                  <a:cubicBezTo>
                    <a:pt x="459" y="2116"/>
                    <a:pt x="525" y="2133"/>
                    <a:pt x="587" y="2133"/>
                  </a:cubicBezTo>
                  <a:cubicBezTo>
                    <a:pt x="711" y="2133"/>
                    <a:pt x="820" y="2067"/>
                    <a:pt x="886" y="1936"/>
                  </a:cubicBezTo>
                  <a:cubicBezTo>
                    <a:pt x="984" y="1788"/>
                    <a:pt x="1033" y="1641"/>
                    <a:pt x="1082" y="1493"/>
                  </a:cubicBezTo>
                  <a:cubicBezTo>
                    <a:pt x="1082" y="1444"/>
                    <a:pt x="1132" y="1346"/>
                    <a:pt x="1082" y="1297"/>
                  </a:cubicBezTo>
                  <a:cubicBezTo>
                    <a:pt x="1082" y="1247"/>
                    <a:pt x="1033" y="1247"/>
                    <a:pt x="1033" y="1198"/>
                  </a:cubicBezTo>
                  <a:lnTo>
                    <a:pt x="787" y="1198"/>
                  </a:lnTo>
                  <a:cubicBezTo>
                    <a:pt x="787" y="1149"/>
                    <a:pt x="886" y="1149"/>
                    <a:pt x="935" y="1100"/>
                  </a:cubicBezTo>
                  <a:cubicBezTo>
                    <a:pt x="1033" y="1100"/>
                    <a:pt x="1033" y="1051"/>
                    <a:pt x="1033" y="1051"/>
                  </a:cubicBezTo>
                  <a:cubicBezTo>
                    <a:pt x="1033" y="756"/>
                    <a:pt x="984" y="460"/>
                    <a:pt x="837" y="165"/>
                  </a:cubicBezTo>
                  <a:cubicBezTo>
                    <a:pt x="787" y="116"/>
                    <a:pt x="738" y="67"/>
                    <a:pt x="640" y="18"/>
                  </a:cubicBezTo>
                  <a:cubicBezTo>
                    <a:pt x="605" y="6"/>
                    <a:pt x="567" y="0"/>
                    <a:pt x="5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476650" y="4458050"/>
              <a:ext cx="28300" cy="95975"/>
            </a:xfrm>
            <a:custGeom>
              <a:avLst/>
              <a:gdLst/>
              <a:ahLst/>
              <a:cxnLst/>
              <a:rect l="l" t="t" r="r" b="b"/>
              <a:pathLst>
                <a:path w="1132" h="3839" extrusionOk="0">
                  <a:moveTo>
                    <a:pt x="540" y="0"/>
                  </a:moveTo>
                  <a:cubicBezTo>
                    <a:pt x="381" y="0"/>
                    <a:pt x="246" y="96"/>
                    <a:pt x="246" y="259"/>
                  </a:cubicBezTo>
                  <a:cubicBezTo>
                    <a:pt x="99" y="800"/>
                    <a:pt x="50" y="1341"/>
                    <a:pt x="99" y="1931"/>
                  </a:cubicBezTo>
                  <a:cubicBezTo>
                    <a:pt x="99" y="1980"/>
                    <a:pt x="99" y="1980"/>
                    <a:pt x="148" y="2029"/>
                  </a:cubicBezTo>
                  <a:cubicBezTo>
                    <a:pt x="246" y="2079"/>
                    <a:pt x="345" y="2079"/>
                    <a:pt x="345" y="2128"/>
                  </a:cubicBezTo>
                  <a:cubicBezTo>
                    <a:pt x="345" y="2177"/>
                    <a:pt x="148" y="2226"/>
                    <a:pt x="99" y="2226"/>
                  </a:cubicBezTo>
                  <a:cubicBezTo>
                    <a:pt x="50" y="2275"/>
                    <a:pt x="50" y="2325"/>
                    <a:pt x="50" y="2374"/>
                  </a:cubicBezTo>
                  <a:cubicBezTo>
                    <a:pt x="0" y="2521"/>
                    <a:pt x="50" y="2620"/>
                    <a:pt x="99" y="2767"/>
                  </a:cubicBezTo>
                  <a:cubicBezTo>
                    <a:pt x="148" y="3062"/>
                    <a:pt x="197" y="3357"/>
                    <a:pt x="295" y="3603"/>
                  </a:cubicBezTo>
                  <a:cubicBezTo>
                    <a:pt x="345" y="3702"/>
                    <a:pt x="394" y="3800"/>
                    <a:pt x="541" y="3800"/>
                  </a:cubicBezTo>
                  <a:cubicBezTo>
                    <a:pt x="581" y="3826"/>
                    <a:pt x="624" y="3839"/>
                    <a:pt x="667" y="3839"/>
                  </a:cubicBezTo>
                  <a:cubicBezTo>
                    <a:pt x="784" y="3839"/>
                    <a:pt x="899" y="3747"/>
                    <a:pt x="935" y="3603"/>
                  </a:cubicBezTo>
                  <a:cubicBezTo>
                    <a:pt x="1033" y="3308"/>
                    <a:pt x="1082" y="3062"/>
                    <a:pt x="1132" y="2767"/>
                  </a:cubicBezTo>
                  <a:cubicBezTo>
                    <a:pt x="1132" y="2620"/>
                    <a:pt x="1132" y="2472"/>
                    <a:pt x="1132" y="2325"/>
                  </a:cubicBezTo>
                  <a:cubicBezTo>
                    <a:pt x="1082" y="2275"/>
                    <a:pt x="1082" y="2275"/>
                    <a:pt x="1033" y="2226"/>
                  </a:cubicBezTo>
                  <a:cubicBezTo>
                    <a:pt x="984" y="2177"/>
                    <a:pt x="836" y="2177"/>
                    <a:pt x="836" y="2128"/>
                  </a:cubicBezTo>
                  <a:cubicBezTo>
                    <a:pt x="787" y="2079"/>
                    <a:pt x="935" y="2079"/>
                    <a:pt x="984" y="2029"/>
                  </a:cubicBezTo>
                  <a:cubicBezTo>
                    <a:pt x="1033" y="1980"/>
                    <a:pt x="1033" y="1931"/>
                    <a:pt x="1033" y="1931"/>
                  </a:cubicBezTo>
                  <a:cubicBezTo>
                    <a:pt x="1033" y="1341"/>
                    <a:pt x="984" y="800"/>
                    <a:pt x="836" y="210"/>
                  </a:cubicBezTo>
                  <a:cubicBezTo>
                    <a:pt x="787" y="111"/>
                    <a:pt x="738" y="13"/>
                    <a:pt x="640" y="13"/>
                  </a:cubicBezTo>
                  <a:cubicBezTo>
                    <a:pt x="606" y="5"/>
                    <a:pt x="572" y="0"/>
                    <a:pt x="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523375" y="4289675"/>
              <a:ext cx="29525" cy="364200"/>
            </a:xfrm>
            <a:custGeom>
              <a:avLst/>
              <a:gdLst/>
              <a:ahLst/>
              <a:cxnLst/>
              <a:rect l="l" t="t" r="r" b="b"/>
              <a:pathLst>
                <a:path w="1181" h="14568" extrusionOk="0">
                  <a:moveTo>
                    <a:pt x="319" y="0"/>
                  </a:moveTo>
                  <a:cubicBezTo>
                    <a:pt x="161" y="0"/>
                    <a:pt x="50" y="134"/>
                    <a:pt x="50" y="305"/>
                  </a:cubicBezTo>
                  <a:cubicBezTo>
                    <a:pt x="0" y="1436"/>
                    <a:pt x="0" y="2617"/>
                    <a:pt x="0" y="3797"/>
                  </a:cubicBezTo>
                  <a:cubicBezTo>
                    <a:pt x="0" y="4928"/>
                    <a:pt x="50" y="6109"/>
                    <a:pt x="99" y="7289"/>
                  </a:cubicBezTo>
                  <a:cubicBezTo>
                    <a:pt x="50" y="7437"/>
                    <a:pt x="99" y="7584"/>
                    <a:pt x="148" y="7732"/>
                  </a:cubicBezTo>
                  <a:cubicBezTo>
                    <a:pt x="246" y="7830"/>
                    <a:pt x="295" y="7978"/>
                    <a:pt x="345" y="8174"/>
                  </a:cubicBezTo>
                  <a:cubicBezTo>
                    <a:pt x="345" y="8273"/>
                    <a:pt x="148" y="8469"/>
                    <a:pt x="99" y="8617"/>
                  </a:cubicBezTo>
                  <a:cubicBezTo>
                    <a:pt x="99" y="8764"/>
                    <a:pt x="50" y="8912"/>
                    <a:pt x="50" y="9010"/>
                  </a:cubicBezTo>
                  <a:cubicBezTo>
                    <a:pt x="50" y="9601"/>
                    <a:pt x="99" y="10191"/>
                    <a:pt x="148" y="10781"/>
                  </a:cubicBezTo>
                  <a:cubicBezTo>
                    <a:pt x="197" y="11961"/>
                    <a:pt x="295" y="13142"/>
                    <a:pt x="443" y="14273"/>
                  </a:cubicBezTo>
                  <a:cubicBezTo>
                    <a:pt x="443" y="14420"/>
                    <a:pt x="541" y="14519"/>
                    <a:pt x="689" y="14568"/>
                  </a:cubicBezTo>
                  <a:cubicBezTo>
                    <a:pt x="886" y="14568"/>
                    <a:pt x="1033" y="14420"/>
                    <a:pt x="1033" y="14273"/>
                  </a:cubicBezTo>
                  <a:cubicBezTo>
                    <a:pt x="1082" y="13093"/>
                    <a:pt x="1132" y="11912"/>
                    <a:pt x="1132" y="10781"/>
                  </a:cubicBezTo>
                  <a:cubicBezTo>
                    <a:pt x="1181" y="10191"/>
                    <a:pt x="1181" y="9601"/>
                    <a:pt x="1132" y="9010"/>
                  </a:cubicBezTo>
                  <a:cubicBezTo>
                    <a:pt x="1132" y="8863"/>
                    <a:pt x="1082" y="8715"/>
                    <a:pt x="1082" y="8568"/>
                  </a:cubicBezTo>
                  <a:cubicBezTo>
                    <a:pt x="984" y="8420"/>
                    <a:pt x="836" y="8273"/>
                    <a:pt x="836" y="8125"/>
                  </a:cubicBezTo>
                  <a:cubicBezTo>
                    <a:pt x="836" y="7978"/>
                    <a:pt x="886" y="7830"/>
                    <a:pt x="984" y="7682"/>
                  </a:cubicBezTo>
                  <a:cubicBezTo>
                    <a:pt x="1033" y="7584"/>
                    <a:pt x="1033" y="7387"/>
                    <a:pt x="1033" y="7240"/>
                  </a:cubicBezTo>
                  <a:cubicBezTo>
                    <a:pt x="984" y="6109"/>
                    <a:pt x="935" y="4928"/>
                    <a:pt x="886" y="3748"/>
                  </a:cubicBezTo>
                  <a:cubicBezTo>
                    <a:pt x="836" y="2617"/>
                    <a:pt x="787" y="1436"/>
                    <a:pt x="689" y="256"/>
                  </a:cubicBezTo>
                  <a:cubicBezTo>
                    <a:pt x="640" y="108"/>
                    <a:pt x="541" y="10"/>
                    <a:pt x="394" y="10"/>
                  </a:cubicBezTo>
                  <a:cubicBezTo>
                    <a:pt x="368" y="4"/>
                    <a:pt x="343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2"/>
            <p:cNvSpPr/>
            <p:nvPr/>
          </p:nvSpPr>
          <p:spPr>
            <a:xfrm>
              <a:off x="501250" y="3391100"/>
              <a:ext cx="36900" cy="760125"/>
            </a:xfrm>
            <a:custGeom>
              <a:avLst/>
              <a:gdLst/>
              <a:ahLst/>
              <a:cxnLst/>
              <a:rect l="l" t="t" r="r" b="b"/>
              <a:pathLst>
                <a:path w="1476" h="30405" extrusionOk="0">
                  <a:moveTo>
                    <a:pt x="344" y="1"/>
                  </a:moveTo>
                  <a:cubicBezTo>
                    <a:pt x="197" y="1"/>
                    <a:pt x="49" y="99"/>
                    <a:pt x="49" y="296"/>
                  </a:cubicBezTo>
                  <a:cubicBezTo>
                    <a:pt x="0" y="2804"/>
                    <a:pt x="49" y="5263"/>
                    <a:pt x="98" y="7771"/>
                  </a:cubicBezTo>
                  <a:cubicBezTo>
                    <a:pt x="98" y="10231"/>
                    <a:pt x="197" y="12739"/>
                    <a:pt x="246" y="15198"/>
                  </a:cubicBezTo>
                  <a:cubicBezTo>
                    <a:pt x="246" y="15542"/>
                    <a:pt x="295" y="15837"/>
                    <a:pt x="344" y="16132"/>
                  </a:cubicBezTo>
                  <a:cubicBezTo>
                    <a:pt x="443" y="16428"/>
                    <a:pt x="492" y="16772"/>
                    <a:pt x="541" y="17067"/>
                  </a:cubicBezTo>
                  <a:cubicBezTo>
                    <a:pt x="492" y="17362"/>
                    <a:pt x="443" y="17706"/>
                    <a:pt x="344" y="18001"/>
                  </a:cubicBezTo>
                  <a:cubicBezTo>
                    <a:pt x="295" y="18346"/>
                    <a:pt x="295" y="18641"/>
                    <a:pt x="295" y="18936"/>
                  </a:cubicBezTo>
                  <a:cubicBezTo>
                    <a:pt x="295" y="20215"/>
                    <a:pt x="344" y="21444"/>
                    <a:pt x="443" y="22674"/>
                  </a:cubicBezTo>
                  <a:cubicBezTo>
                    <a:pt x="541" y="25133"/>
                    <a:pt x="639" y="27641"/>
                    <a:pt x="787" y="30100"/>
                  </a:cubicBezTo>
                  <a:cubicBezTo>
                    <a:pt x="787" y="30271"/>
                    <a:pt x="935" y="30405"/>
                    <a:pt x="1071" y="30405"/>
                  </a:cubicBezTo>
                  <a:cubicBezTo>
                    <a:pt x="1092" y="30405"/>
                    <a:pt x="1112" y="30402"/>
                    <a:pt x="1131" y="30395"/>
                  </a:cubicBezTo>
                  <a:cubicBezTo>
                    <a:pt x="1328" y="30395"/>
                    <a:pt x="1476" y="30297"/>
                    <a:pt x="1476" y="30100"/>
                  </a:cubicBezTo>
                  <a:cubicBezTo>
                    <a:pt x="1476" y="27641"/>
                    <a:pt x="1476" y="25133"/>
                    <a:pt x="1476" y="22674"/>
                  </a:cubicBezTo>
                  <a:cubicBezTo>
                    <a:pt x="1426" y="21395"/>
                    <a:pt x="1476" y="20165"/>
                    <a:pt x="1377" y="18936"/>
                  </a:cubicBezTo>
                  <a:cubicBezTo>
                    <a:pt x="1377" y="18592"/>
                    <a:pt x="1377" y="18297"/>
                    <a:pt x="1328" y="18001"/>
                  </a:cubicBezTo>
                  <a:cubicBezTo>
                    <a:pt x="1180" y="17706"/>
                    <a:pt x="1082" y="17411"/>
                    <a:pt x="1033" y="17067"/>
                  </a:cubicBezTo>
                  <a:cubicBezTo>
                    <a:pt x="1033" y="16772"/>
                    <a:pt x="1082" y="16428"/>
                    <a:pt x="1180" y="16132"/>
                  </a:cubicBezTo>
                  <a:cubicBezTo>
                    <a:pt x="1230" y="15837"/>
                    <a:pt x="1230" y="15493"/>
                    <a:pt x="1180" y="15198"/>
                  </a:cubicBezTo>
                  <a:cubicBezTo>
                    <a:pt x="1131" y="12739"/>
                    <a:pt x="1082" y="10231"/>
                    <a:pt x="984" y="7771"/>
                  </a:cubicBezTo>
                  <a:cubicBezTo>
                    <a:pt x="885" y="5263"/>
                    <a:pt x="787" y="2755"/>
                    <a:pt x="639" y="296"/>
                  </a:cubicBezTo>
                  <a:cubicBezTo>
                    <a:pt x="639" y="99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2"/>
            <p:cNvSpPr/>
            <p:nvPr/>
          </p:nvSpPr>
          <p:spPr>
            <a:xfrm>
              <a:off x="448375" y="3209125"/>
              <a:ext cx="47975" cy="1205925"/>
            </a:xfrm>
            <a:custGeom>
              <a:avLst/>
              <a:gdLst/>
              <a:ahLst/>
              <a:cxnLst/>
              <a:rect l="l" t="t" r="r" b="b"/>
              <a:pathLst>
                <a:path w="1919" h="48237" extrusionOk="0">
                  <a:moveTo>
                    <a:pt x="344" y="1"/>
                  </a:moveTo>
                  <a:cubicBezTo>
                    <a:pt x="148" y="1"/>
                    <a:pt x="0" y="148"/>
                    <a:pt x="0" y="296"/>
                  </a:cubicBezTo>
                  <a:lnTo>
                    <a:pt x="99" y="6296"/>
                  </a:lnTo>
                  <a:lnTo>
                    <a:pt x="197" y="12247"/>
                  </a:lnTo>
                  <a:lnTo>
                    <a:pt x="443" y="24149"/>
                  </a:lnTo>
                  <a:cubicBezTo>
                    <a:pt x="443" y="24641"/>
                    <a:pt x="492" y="25133"/>
                    <a:pt x="541" y="25625"/>
                  </a:cubicBezTo>
                  <a:cubicBezTo>
                    <a:pt x="689" y="26117"/>
                    <a:pt x="738" y="26608"/>
                    <a:pt x="787" y="27100"/>
                  </a:cubicBezTo>
                  <a:cubicBezTo>
                    <a:pt x="738" y="27592"/>
                    <a:pt x="640" y="28084"/>
                    <a:pt x="590" y="28576"/>
                  </a:cubicBezTo>
                  <a:lnTo>
                    <a:pt x="590" y="30100"/>
                  </a:lnTo>
                  <a:cubicBezTo>
                    <a:pt x="590" y="32068"/>
                    <a:pt x="689" y="34035"/>
                    <a:pt x="738" y="36051"/>
                  </a:cubicBezTo>
                  <a:cubicBezTo>
                    <a:pt x="935" y="39986"/>
                    <a:pt x="1082" y="43970"/>
                    <a:pt x="1279" y="47954"/>
                  </a:cubicBezTo>
                  <a:lnTo>
                    <a:pt x="1279" y="47904"/>
                  </a:lnTo>
                  <a:cubicBezTo>
                    <a:pt x="1279" y="48126"/>
                    <a:pt x="1439" y="48236"/>
                    <a:pt x="1599" y="48236"/>
                  </a:cubicBezTo>
                  <a:cubicBezTo>
                    <a:pt x="1758" y="48236"/>
                    <a:pt x="1918" y="48126"/>
                    <a:pt x="1918" y="47904"/>
                  </a:cubicBezTo>
                  <a:cubicBezTo>
                    <a:pt x="1918" y="43921"/>
                    <a:pt x="1820" y="39986"/>
                    <a:pt x="1771" y="36002"/>
                  </a:cubicBezTo>
                  <a:cubicBezTo>
                    <a:pt x="1771" y="34035"/>
                    <a:pt x="1771" y="32018"/>
                    <a:pt x="1672" y="30051"/>
                  </a:cubicBezTo>
                  <a:cubicBezTo>
                    <a:pt x="1623" y="29559"/>
                    <a:pt x="1623" y="29067"/>
                    <a:pt x="1574" y="28576"/>
                  </a:cubicBezTo>
                  <a:cubicBezTo>
                    <a:pt x="1426" y="28084"/>
                    <a:pt x="1377" y="27592"/>
                    <a:pt x="1279" y="27100"/>
                  </a:cubicBezTo>
                  <a:cubicBezTo>
                    <a:pt x="1279" y="26608"/>
                    <a:pt x="1328" y="26067"/>
                    <a:pt x="1426" y="25576"/>
                  </a:cubicBezTo>
                  <a:cubicBezTo>
                    <a:pt x="1476" y="25084"/>
                    <a:pt x="1476" y="24592"/>
                    <a:pt x="1426" y="24100"/>
                  </a:cubicBezTo>
                  <a:lnTo>
                    <a:pt x="1082" y="12198"/>
                  </a:lnTo>
                  <a:lnTo>
                    <a:pt x="885" y="6247"/>
                  </a:lnTo>
                  <a:lnTo>
                    <a:pt x="640" y="296"/>
                  </a:lnTo>
                  <a:cubicBezTo>
                    <a:pt x="640" y="148"/>
                    <a:pt x="492" y="1"/>
                    <a:pt x="3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452050" y="1491425"/>
              <a:ext cx="41825" cy="1007050"/>
            </a:xfrm>
            <a:custGeom>
              <a:avLst/>
              <a:gdLst/>
              <a:ahLst/>
              <a:cxnLst/>
              <a:rect l="l" t="t" r="r" b="b"/>
              <a:pathLst>
                <a:path w="1673" h="40282" extrusionOk="0">
                  <a:moveTo>
                    <a:pt x="296" y="1"/>
                  </a:moveTo>
                  <a:cubicBezTo>
                    <a:pt x="148" y="1"/>
                    <a:pt x="1" y="148"/>
                    <a:pt x="1" y="296"/>
                  </a:cubicBezTo>
                  <a:lnTo>
                    <a:pt x="50" y="5263"/>
                  </a:lnTo>
                  <a:lnTo>
                    <a:pt x="99" y="10280"/>
                  </a:lnTo>
                  <a:lnTo>
                    <a:pt x="345" y="20215"/>
                  </a:lnTo>
                  <a:cubicBezTo>
                    <a:pt x="345" y="20657"/>
                    <a:pt x="345" y="21051"/>
                    <a:pt x="443" y="21444"/>
                  </a:cubicBezTo>
                  <a:cubicBezTo>
                    <a:pt x="542" y="21838"/>
                    <a:pt x="591" y="22280"/>
                    <a:pt x="640" y="22674"/>
                  </a:cubicBezTo>
                  <a:cubicBezTo>
                    <a:pt x="591" y="23117"/>
                    <a:pt x="542" y="23510"/>
                    <a:pt x="443" y="23904"/>
                  </a:cubicBezTo>
                  <a:lnTo>
                    <a:pt x="443" y="25133"/>
                  </a:lnTo>
                  <a:cubicBezTo>
                    <a:pt x="443" y="26805"/>
                    <a:pt x="542" y="28477"/>
                    <a:pt x="591" y="30100"/>
                  </a:cubicBezTo>
                  <a:cubicBezTo>
                    <a:pt x="738" y="33445"/>
                    <a:pt x="886" y="36740"/>
                    <a:pt x="1034" y="40035"/>
                  </a:cubicBezTo>
                  <a:cubicBezTo>
                    <a:pt x="1083" y="40183"/>
                    <a:pt x="1230" y="40281"/>
                    <a:pt x="1329" y="40281"/>
                  </a:cubicBezTo>
                  <a:cubicBezTo>
                    <a:pt x="1525" y="40281"/>
                    <a:pt x="1673" y="40134"/>
                    <a:pt x="1673" y="39986"/>
                  </a:cubicBezTo>
                  <a:cubicBezTo>
                    <a:pt x="1673" y="36642"/>
                    <a:pt x="1624" y="33347"/>
                    <a:pt x="1624" y="30051"/>
                  </a:cubicBezTo>
                  <a:cubicBezTo>
                    <a:pt x="1575" y="28379"/>
                    <a:pt x="1575" y="26707"/>
                    <a:pt x="1525" y="25084"/>
                  </a:cubicBezTo>
                  <a:cubicBezTo>
                    <a:pt x="1476" y="24690"/>
                    <a:pt x="1476" y="24248"/>
                    <a:pt x="1427" y="23854"/>
                  </a:cubicBezTo>
                  <a:cubicBezTo>
                    <a:pt x="1279" y="23412"/>
                    <a:pt x="1181" y="23018"/>
                    <a:pt x="1132" y="22625"/>
                  </a:cubicBezTo>
                  <a:cubicBezTo>
                    <a:pt x="1132" y="22182"/>
                    <a:pt x="1181" y="21789"/>
                    <a:pt x="1279" y="21395"/>
                  </a:cubicBezTo>
                  <a:cubicBezTo>
                    <a:pt x="1329" y="20953"/>
                    <a:pt x="1329" y="20559"/>
                    <a:pt x="1279" y="20166"/>
                  </a:cubicBezTo>
                  <a:lnTo>
                    <a:pt x="1034" y="10231"/>
                  </a:lnTo>
                  <a:lnTo>
                    <a:pt x="837" y="5263"/>
                  </a:lnTo>
                  <a:lnTo>
                    <a:pt x="640" y="296"/>
                  </a:lnTo>
                  <a:cubicBezTo>
                    <a:pt x="591" y="99"/>
                    <a:pt x="493" y="1"/>
                    <a:pt x="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399175" y="1302400"/>
              <a:ext cx="41850" cy="999350"/>
            </a:xfrm>
            <a:custGeom>
              <a:avLst/>
              <a:gdLst/>
              <a:ahLst/>
              <a:cxnLst/>
              <a:rect l="l" t="t" r="r" b="b"/>
              <a:pathLst>
                <a:path w="1674" h="39974" extrusionOk="0">
                  <a:moveTo>
                    <a:pt x="321" y="0"/>
                  </a:moveTo>
                  <a:cubicBezTo>
                    <a:pt x="161" y="0"/>
                    <a:pt x="1" y="111"/>
                    <a:pt x="1" y="332"/>
                  </a:cubicBezTo>
                  <a:lnTo>
                    <a:pt x="50" y="5250"/>
                  </a:lnTo>
                  <a:lnTo>
                    <a:pt x="148" y="10169"/>
                  </a:lnTo>
                  <a:lnTo>
                    <a:pt x="394" y="20005"/>
                  </a:lnTo>
                  <a:cubicBezTo>
                    <a:pt x="345" y="20398"/>
                    <a:pt x="394" y="20792"/>
                    <a:pt x="444" y="21235"/>
                  </a:cubicBezTo>
                  <a:cubicBezTo>
                    <a:pt x="542" y="21628"/>
                    <a:pt x="640" y="22021"/>
                    <a:pt x="640" y="22464"/>
                  </a:cubicBezTo>
                  <a:cubicBezTo>
                    <a:pt x="640" y="22858"/>
                    <a:pt x="542" y="23251"/>
                    <a:pt x="444" y="23694"/>
                  </a:cubicBezTo>
                  <a:cubicBezTo>
                    <a:pt x="444" y="24087"/>
                    <a:pt x="444" y="24481"/>
                    <a:pt x="444" y="24923"/>
                  </a:cubicBezTo>
                  <a:cubicBezTo>
                    <a:pt x="444" y="26546"/>
                    <a:pt x="542" y="28169"/>
                    <a:pt x="591" y="29841"/>
                  </a:cubicBezTo>
                  <a:cubicBezTo>
                    <a:pt x="739" y="33088"/>
                    <a:pt x="837" y="36383"/>
                    <a:pt x="1034" y="39678"/>
                  </a:cubicBezTo>
                  <a:cubicBezTo>
                    <a:pt x="1034" y="39826"/>
                    <a:pt x="1181" y="39973"/>
                    <a:pt x="1378" y="39973"/>
                  </a:cubicBezTo>
                  <a:cubicBezTo>
                    <a:pt x="1526" y="39973"/>
                    <a:pt x="1673" y="39826"/>
                    <a:pt x="1673" y="39678"/>
                  </a:cubicBezTo>
                  <a:cubicBezTo>
                    <a:pt x="1673" y="36383"/>
                    <a:pt x="1624" y="33088"/>
                    <a:pt x="1624" y="29841"/>
                  </a:cubicBezTo>
                  <a:cubicBezTo>
                    <a:pt x="1575" y="28169"/>
                    <a:pt x="1624" y="26546"/>
                    <a:pt x="1526" y="24923"/>
                  </a:cubicBezTo>
                  <a:cubicBezTo>
                    <a:pt x="1476" y="24481"/>
                    <a:pt x="1476" y="24087"/>
                    <a:pt x="1427" y="23694"/>
                  </a:cubicBezTo>
                  <a:cubicBezTo>
                    <a:pt x="1329" y="23251"/>
                    <a:pt x="1230" y="22858"/>
                    <a:pt x="1181" y="22464"/>
                  </a:cubicBezTo>
                  <a:cubicBezTo>
                    <a:pt x="1181" y="22021"/>
                    <a:pt x="1230" y="21628"/>
                    <a:pt x="1280" y="21235"/>
                  </a:cubicBezTo>
                  <a:cubicBezTo>
                    <a:pt x="1329" y="20792"/>
                    <a:pt x="1329" y="20398"/>
                    <a:pt x="1280" y="20005"/>
                  </a:cubicBezTo>
                  <a:lnTo>
                    <a:pt x="1034" y="10169"/>
                  </a:lnTo>
                  <a:lnTo>
                    <a:pt x="837" y="5250"/>
                  </a:lnTo>
                  <a:lnTo>
                    <a:pt x="640" y="332"/>
                  </a:lnTo>
                  <a:cubicBezTo>
                    <a:pt x="640" y="111"/>
                    <a:pt x="480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4" name="Google Shape;554;p22"/>
          <p:cNvSpPr txBox="1">
            <a:spLocks noGrp="1"/>
          </p:cNvSpPr>
          <p:nvPr>
            <p:ph type="title" hasCustomPrompt="1"/>
          </p:nvPr>
        </p:nvSpPr>
        <p:spPr>
          <a:xfrm>
            <a:off x="1181367" y="11007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5" name="Google Shape;555;p22"/>
          <p:cNvSpPr txBox="1">
            <a:spLocks noGrp="1"/>
          </p:cNvSpPr>
          <p:nvPr>
            <p:ph type="subTitle" idx="1"/>
          </p:nvPr>
        </p:nvSpPr>
        <p:spPr>
          <a:xfrm>
            <a:off x="1181364" y="19430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2"/>
          <p:cNvSpPr txBox="1">
            <a:spLocks noGrp="1"/>
          </p:cNvSpPr>
          <p:nvPr>
            <p:ph type="title" idx="2" hasCustomPrompt="1"/>
          </p:nvPr>
        </p:nvSpPr>
        <p:spPr>
          <a:xfrm>
            <a:off x="1181364" y="27560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7" name="Google Shape;557;p22"/>
          <p:cNvSpPr txBox="1">
            <a:spLocks noGrp="1"/>
          </p:cNvSpPr>
          <p:nvPr>
            <p:ph type="subTitle" idx="3"/>
          </p:nvPr>
        </p:nvSpPr>
        <p:spPr>
          <a:xfrm>
            <a:off x="1181364" y="35983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2"/>
          <p:cNvSpPr txBox="1">
            <a:spLocks noGrp="1"/>
          </p:cNvSpPr>
          <p:nvPr>
            <p:ph type="title" idx="4" hasCustomPrompt="1"/>
          </p:nvPr>
        </p:nvSpPr>
        <p:spPr>
          <a:xfrm>
            <a:off x="1181364" y="4411300"/>
            <a:ext cx="42672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133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0"/>
              <a:buNone/>
              <a:defRPr sz="16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9" name="Google Shape;559;p22"/>
          <p:cNvSpPr txBox="1">
            <a:spLocks noGrp="1"/>
          </p:cNvSpPr>
          <p:nvPr>
            <p:ph type="subTitle" idx="5"/>
          </p:nvPr>
        </p:nvSpPr>
        <p:spPr>
          <a:xfrm>
            <a:off x="1181364" y="5253667"/>
            <a:ext cx="46952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43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D1B0-5A39-47E4-88EF-B99EC4A5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E1B56-B572-48C4-8E04-D4B500874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BA0D-DA45-4C28-819F-28FE6515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DA247-FD52-4977-926C-EADCA734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1C52-508A-40EA-B2C4-4A6E59FB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CB867-3316-493A-A46F-9C637C0A6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53BD9-B260-4E4E-A12F-977B2483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4FF15-6629-42ED-A432-58AA1418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2D9A7-7A2D-464E-A5E3-FA1B964D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D6355-8280-4A73-9B98-6BFA0F66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8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FE9D0-1C36-49B7-93D3-5CD1A981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9DFE5-4917-4047-805C-3C031A80D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DE575-2519-479F-B041-F7D533CD6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424B5-1F68-430A-AA37-1C670800C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98924-0C4E-44C7-BDC5-99FCC3803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C4A29-D779-4B82-9160-661A93AD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2396B-3D2D-4B04-89BC-A45BC21B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E18DE-EE37-44C3-AAC9-14A48E59B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04653-D917-4B16-8B69-04D63599B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BDF5DE-9D0A-4E28-8379-81430E162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BD3E9-0069-45DC-989F-363F9D42F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45DF9F-A1D6-4DA9-970A-46415F56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744E29-E757-4083-AC8F-57E97912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55126-9CDB-407F-8599-15D9334D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0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23DD-5582-499D-9D3E-B7D4AA653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FB00C-1A68-41FB-A37C-A57CF33CD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CB23C-E9C1-4847-A87D-1DCCDE686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2269FA-BB8E-438C-978F-13C391AEB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55E37-F55E-4059-A659-60EAB83F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48D4B-A400-4364-B733-D2D2E56FA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37F22-A715-49F5-94DA-02FFB42A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3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21DE-A44A-4C50-8D9E-2D24056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CEA7-7060-433D-AAD9-CCD8178B5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6C129-2A65-4758-A466-529B476D8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73AFD-2FDC-427D-9F7D-81130E09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39983-244A-492E-B58D-71CC5CAC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F7A56-1ED5-4ED7-8E29-0CE1B914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3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27E65-5DC1-4097-BFF1-979D8369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0B876-111F-496E-8AEE-1F0DA8B0D3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AB2E0-3E21-4229-947D-F86DBF3DF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1FA08-F108-4D2A-97A4-CA318E15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6318F-4745-415F-B1B3-434596BB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E5AAB-27FB-4CD0-8734-E424D431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8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BDFAE-F202-4484-B6B0-D528800E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2A229-7F28-42AB-BB98-8EE9002D5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126D3-67FC-4AF4-89B0-06F8FF3A6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FC04-D918-4987-9DB5-59A95CF77221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61499-C5FA-4C05-95CF-D3E03D60C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8A5C4-E98C-4B51-93BC-4B4BDED2F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1E890-4D93-4079-9026-7062D4F48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jp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6.gif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audio" Target="../media/audio1.wav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1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1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A62560-9246-426B-B241-91994629B147}"/>
              </a:ext>
            </a:extLst>
          </p:cNvPr>
          <p:cNvSpPr/>
          <p:nvPr/>
        </p:nvSpPr>
        <p:spPr>
          <a:xfrm>
            <a:off x="319489" y="405445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04764D13-5368-421F-9422-9065CE20619B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العنوان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246643-3664-45A5-BDF6-E999A213A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60" t="25141" r="23156" b="57094"/>
          <a:stretch/>
        </p:blipFill>
        <p:spPr>
          <a:xfrm>
            <a:off x="11017770" y="127993"/>
            <a:ext cx="1034321" cy="1154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Free Sun Gif Transparent, Download Free Sun Gif Transparent png images,  Free ClipArts on Clipart Library">
            <a:extLst>
              <a:ext uri="{FF2B5EF4-FFF2-40B4-BE49-F238E27FC236}">
                <a16:creationId xmlns:a16="http://schemas.microsoft.com/office/drawing/2014/main" id="{DF1C2B32-5E36-453A-83F1-A01D6D782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55" y="-23067"/>
            <a:ext cx="1963272" cy="19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1">
            <a:extLst>
              <a:ext uri="{FF2B5EF4-FFF2-40B4-BE49-F238E27FC236}">
                <a16:creationId xmlns:a16="http://schemas.microsoft.com/office/drawing/2014/main" id="{C1D4EDE4-AF0B-46D0-87CE-C49012509D49}"/>
              </a:ext>
            </a:extLst>
          </p:cNvPr>
          <p:cNvSpPr txBox="1"/>
          <p:nvPr/>
        </p:nvSpPr>
        <p:spPr>
          <a:xfrm>
            <a:off x="1597981" y="2236911"/>
            <a:ext cx="8853325" cy="1754326"/>
          </a:xfrm>
          <a:custGeom>
            <a:avLst/>
            <a:gdLst>
              <a:gd name="connsiteX0" fmla="*/ 0 w 8853325"/>
              <a:gd name="connsiteY0" fmla="*/ 0 h 1754326"/>
              <a:gd name="connsiteX1" fmla="*/ 592492 w 8853325"/>
              <a:gd name="connsiteY1" fmla="*/ 0 h 1754326"/>
              <a:gd name="connsiteX2" fmla="*/ 1007917 w 8853325"/>
              <a:gd name="connsiteY2" fmla="*/ 0 h 1754326"/>
              <a:gd name="connsiteX3" fmla="*/ 1866009 w 8853325"/>
              <a:gd name="connsiteY3" fmla="*/ 0 h 1754326"/>
              <a:gd name="connsiteX4" fmla="*/ 2458500 w 8853325"/>
              <a:gd name="connsiteY4" fmla="*/ 0 h 1754326"/>
              <a:gd name="connsiteX5" fmla="*/ 3050992 w 8853325"/>
              <a:gd name="connsiteY5" fmla="*/ 0 h 1754326"/>
              <a:gd name="connsiteX6" fmla="*/ 3909084 w 8853325"/>
              <a:gd name="connsiteY6" fmla="*/ 0 h 1754326"/>
              <a:gd name="connsiteX7" fmla="*/ 4413042 w 8853325"/>
              <a:gd name="connsiteY7" fmla="*/ 0 h 1754326"/>
              <a:gd name="connsiteX8" fmla="*/ 5271134 w 8853325"/>
              <a:gd name="connsiteY8" fmla="*/ 0 h 1754326"/>
              <a:gd name="connsiteX9" fmla="*/ 6129225 w 8853325"/>
              <a:gd name="connsiteY9" fmla="*/ 0 h 1754326"/>
              <a:gd name="connsiteX10" fmla="*/ 6810250 w 8853325"/>
              <a:gd name="connsiteY10" fmla="*/ 0 h 1754326"/>
              <a:gd name="connsiteX11" fmla="*/ 7668341 w 8853325"/>
              <a:gd name="connsiteY11" fmla="*/ 0 h 1754326"/>
              <a:gd name="connsiteX12" fmla="*/ 8260833 w 8853325"/>
              <a:gd name="connsiteY12" fmla="*/ 0 h 1754326"/>
              <a:gd name="connsiteX13" fmla="*/ 8853325 w 8853325"/>
              <a:gd name="connsiteY13" fmla="*/ 0 h 1754326"/>
              <a:gd name="connsiteX14" fmla="*/ 8853325 w 8853325"/>
              <a:gd name="connsiteY14" fmla="*/ 602319 h 1754326"/>
              <a:gd name="connsiteX15" fmla="*/ 8853325 w 8853325"/>
              <a:gd name="connsiteY15" fmla="*/ 1187094 h 1754326"/>
              <a:gd name="connsiteX16" fmla="*/ 8853325 w 8853325"/>
              <a:gd name="connsiteY16" fmla="*/ 1754326 h 1754326"/>
              <a:gd name="connsiteX17" fmla="*/ 8083767 w 8853325"/>
              <a:gd name="connsiteY17" fmla="*/ 1754326 h 1754326"/>
              <a:gd name="connsiteX18" fmla="*/ 7402742 w 8853325"/>
              <a:gd name="connsiteY18" fmla="*/ 1754326 h 1754326"/>
              <a:gd name="connsiteX19" fmla="*/ 6987317 w 8853325"/>
              <a:gd name="connsiteY19" fmla="*/ 1754326 h 1754326"/>
              <a:gd name="connsiteX20" fmla="*/ 6483358 w 8853325"/>
              <a:gd name="connsiteY20" fmla="*/ 1754326 h 1754326"/>
              <a:gd name="connsiteX21" fmla="*/ 5625266 w 8853325"/>
              <a:gd name="connsiteY21" fmla="*/ 1754326 h 1754326"/>
              <a:gd name="connsiteX22" fmla="*/ 4944241 w 8853325"/>
              <a:gd name="connsiteY22" fmla="*/ 1754326 h 1754326"/>
              <a:gd name="connsiteX23" fmla="*/ 4440283 w 8853325"/>
              <a:gd name="connsiteY23" fmla="*/ 1754326 h 1754326"/>
              <a:gd name="connsiteX24" fmla="*/ 3759258 w 8853325"/>
              <a:gd name="connsiteY24" fmla="*/ 1754326 h 1754326"/>
              <a:gd name="connsiteX25" fmla="*/ 3343833 w 8853325"/>
              <a:gd name="connsiteY25" fmla="*/ 1754326 h 1754326"/>
              <a:gd name="connsiteX26" fmla="*/ 2928407 w 8853325"/>
              <a:gd name="connsiteY26" fmla="*/ 1754326 h 1754326"/>
              <a:gd name="connsiteX27" fmla="*/ 2247383 w 8853325"/>
              <a:gd name="connsiteY27" fmla="*/ 1754326 h 1754326"/>
              <a:gd name="connsiteX28" fmla="*/ 1743424 w 8853325"/>
              <a:gd name="connsiteY28" fmla="*/ 1754326 h 1754326"/>
              <a:gd name="connsiteX29" fmla="*/ 973866 w 8853325"/>
              <a:gd name="connsiteY29" fmla="*/ 1754326 h 1754326"/>
              <a:gd name="connsiteX30" fmla="*/ 0 w 8853325"/>
              <a:gd name="connsiteY30" fmla="*/ 1754326 h 1754326"/>
              <a:gd name="connsiteX31" fmla="*/ 0 w 8853325"/>
              <a:gd name="connsiteY31" fmla="*/ 1152007 h 1754326"/>
              <a:gd name="connsiteX32" fmla="*/ 0 w 8853325"/>
              <a:gd name="connsiteY32" fmla="*/ 549689 h 1754326"/>
              <a:gd name="connsiteX33" fmla="*/ 0 w 8853325"/>
              <a:gd name="connsiteY33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853325" h="1754326" extrusionOk="0">
                <a:moveTo>
                  <a:pt x="0" y="0"/>
                </a:moveTo>
                <a:cubicBezTo>
                  <a:pt x="249720" y="-20470"/>
                  <a:pt x="419004" y="-21859"/>
                  <a:pt x="592492" y="0"/>
                </a:cubicBezTo>
                <a:cubicBezTo>
                  <a:pt x="765980" y="21859"/>
                  <a:pt x="829982" y="-19767"/>
                  <a:pt x="1007917" y="0"/>
                </a:cubicBezTo>
                <a:cubicBezTo>
                  <a:pt x="1185852" y="19767"/>
                  <a:pt x="1481907" y="-37672"/>
                  <a:pt x="1866009" y="0"/>
                </a:cubicBezTo>
                <a:cubicBezTo>
                  <a:pt x="2250111" y="37672"/>
                  <a:pt x="2172236" y="-4650"/>
                  <a:pt x="2458500" y="0"/>
                </a:cubicBezTo>
                <a:cubicBezTo>
                  <a:pt x="2744764" y="4650"/>
                  <a:pt x="2788810" y="-29348"/>
                  <a:pt x="3050992" y="0"/>
                </a:cubicBezTo>
                <a:cubicBezTo>
                  <a:pt x="3313174" y="29348"/>
                  <a:pt x="3530901" y="-40190"/>
                  <a:pt x="3909084" y="0"/>
                </a:cubicBezTo>
                <a:cubicBezTo>
                  <a:pt x="4287267" y="40190"/>
                  <a:pt x="4262152" y="5562"/>
                  <a:pt x="4413042" y="0"/>
                </a:cubicBezTo>
                <a:cubicBezTo>
                  <a:pt x="4563932" y="-5562"/>
                  <a:pt x="4928771" y="-5866"/>
                  <a:pt x="5271134" y="0"/>
                </a:cubicBezTo>
                <a:cubicBezTo>
                  <a:pt x="5613497" y="5866"/>
                  <a:pt x="5787112" y="22803"/>
                  <a:pt x="6129225" y="0"/>
                </a:cubicBezTo>
                <a:cubicBezTo>
                  <a:pt x="6471338" y="-22803"/>
                  <a:pt x="6477051" y="-15668"/>
                  <a:pt x="6810250" y="0"/>
                </a:cubicBezTo>
                <a:cubicBezTo>
                  <a:pt x="7143449" y="15668"/>
                  <a:pt x="7244949" y="14052"/>
                  <a:pt x="7668341" y="0"/>
                </a:cubicBezTo>
                <a:cubicBezTo>
                  <a:pt x="8091733" y="-14052"/>
                  <a:pt x="8072869" y="13690"/>
                  <a:pt x="8260833" y="0"/>
                </a:cubicBezTo>
                <a:cubicBezTo>
                  <a:pt x="8448797" y="-13690"/>
                  <a:pt x="8724971" y="19467"/>
                  <a:pt x="8853325" y="0"/>
                </a:cubicBezTo>
                <a:cubicBezTo>
                  <a:pt x="8878693" y="300044"/>
                  <a:pt x="8861456" y="311075"/>
                  <a:pt x="8853325" y="602319"/>
                </a:cubicBezTo>
                <a:cubicBezTo>
                  <a:pt x="8845194" y="893563"/>
                  <a:pt x="8827559" y="1046544"/>
                  <a:pt x="8853325" y="1187094"/>
                </a:cubicBezTo>
                <a:cubicBezTo>
                  <a:pt x="8879091" y="1327645"/>
                  <a:pt x="8873502" y="1563542"/>
                  <a:pt x="8853325" y="1754326"/>
                </a:cubicBezTo>
                <a:cubicBezTo>
                  <a:pt x="8625387" y="1752088"/>
                  <a:pt x="8361274" y="1792527"/>
                  <a:pt x="8083767" y="1754326"/>
                </a:cubicBezTo>
                <a:cubicBezTo>
                  <a:pt x="7806260" y="1716125"/>
                  <a:pt x="7680045" y="1755882"/>
                  <a:pt x="7402742" y="1754326"/>
                </a:cubicBezTo>
                <a:cubicBezTo>
                  <a:pt x="7125439" y="1752770"/>
                  <a:pt x="7188347" y="1764127"/>
                  <a:pt x="6987317" y="1754326"/>
                </a:cubicBezTo>
                <a:cubicBezTo>
                  <a:pt x="6786287" y="1744525"/>
                  <a:pt x="6584917" y="1770996"/>
                  <a:pt x="6483358" y="1754326"/>
                </a:cubicBezTo>
                <a:cubicBezTo>
                  <a:pt x="6381799" y="1737656"/>
                  <a:pt x="6050126" y="1772124"/>
                  <a:pt x="5625266" y="1754326"/>
                </a:cubicBezTo>
                <a:cubicBezTo>
                  <a:pt x="5200406" y="1736528"/>
                  <a:pt x="5273582" y="1750028"/>
                  <a:pt x="4944241" y="1754326"/>
                </a:cubicBezTo>
                <a:cubicBezTo>
                  <a:pt x="4614900" y="1758624"/>
                  <a:pt x="4575659" y="1735609"/>
                  <a:pt x="4440283" y="1754326"/>
                </a:cubicBezTo>
                <a:cubicBezTo>
                  <a:pt x="4304907" y="1773043"/>
                  <a:pt x="3897825" y="1773501"/>
                  <a:pt x="3759258" y="1754326"/>
                </a:cubicBezTo>
                <a:cubicBezTo>
                  <a:pt x="3620692" y="1735151"/>
                  <a:pt x="3427323" y="1773791"/>
                  <a:pt x="3343833" y="1754326"/>
                </a:cubicBezTo>
                <a:cubicBezTo>
                  <a:pt x="3260344" y="1734861"/>
                  <a:pt x="3041852" y="1741811"/>
                  <a:pt x="2928407" y="1754326"/>
                </a:cubicBezTo>
                <a:cubicBezTo>
                  <a:pt x="2814962" y="1766841"/>
                  <a:pt x="2386074" y="1769632"/>
                  <a:pt x="2247383" y="1754326"/>
                </a:cubicBezTo>
                <a:cubicBezTo>
                  <a:pt x="2108692" y="1739020"/>
                  <a:pt x="1881169" y="1763353"/>
                  <a:pt x="1743424" y="1754326"/>
                </a:cubicBezTo>
                <a:cubicBezTo>
                  <a:pt x="1605679" y="1745299"/>
                  <a:pt x="1132590" y="1760639"/>
                  <a:pt x="973866" y="1754326"/>
                </a:cubicBezTo>
                <a:cubicBezTo>
                  <a:pt x="815142" y="1748013"/>
                  <a:pt x="293636" y="1752294"/>
                  <a:pt x="0" y="1754326"/>
                </a:cubicBezTo>
                <a:cubicBezTo>
                  <a:pt x="4484" y="1509684"/>
                  <a:pt x="7438" y="1308471"/>
                  <a:pt x="0" y="1152007"/>
                </a:cubicBezTo>
                <a:cubicBezTo>
                  <a:pt x="-7438" y="995543"/>
                  <a:pt x="-21092" y="841818"/>
                  <a:pt x="0" y="549689"/>
                </a:cubicBezTo>
                <a:cubicBezTo>
                  <a:pt x="21092" y="257560"/>
                  <a:pt x="-3860" y="266288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BH" sz="5400" dirty="0"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يَوْمًا حَماسيًا جَديد مَعَكُم أَصْدِقائي الصَّغار مع برنامج</a:t>
            </a:r>
            <a:endParaRPr lang="ar-EG" sz="5400" dirty="0">
              <a:latin typeface="Lalezar" panose="00000500000000000000" pitchFamily="2" charset="-78"/>
              <a:ea typeface="Harmattan" panose="01000503000000020003" pitchFamily="2" charset="-78"/>
              <a:cs typeface="Lalezar" panose="00000500000000000000" pitchFamily="2" charset="-78"/>
            </a:endParaRPr>
          </a:p>
        </p:txBody>
      </p:sp>
      <p:sp>
        <p:nvSpPr>
          <p:cNvPr id="14" name="مربع نص 11">
            <a:extLst>
              <a:ext uri="{FF2B5EF4-FFF2-40B4-BE49-F238E27FC236}">
                <a16:creationId xmlns:a16="http://schemas.microsoft.com/office/drawing/2014/main" id="{BC04FE99-EAAA-44FA-9314-D130C72E88A5}"/>
              </a:ext>
            </a:extLst>
          </p:cNvPr>
          <p:cNvSpPr txBox="1"/>
          <p:nvPr/>
        </p:nvSpPr>
        <p:spPr>
          <a:xfrm>
            <a:off x="2973075" y="4726761"/>
            <a:ext cx="5289009" cy="1107996"/>
          </a:xfrm>
          <a:custGeom>
            <a:avLst/>
            <a:gdLst>
              <a:gd name="connsiteX0" fmla="*/ 0 w 5289009"/>
              <a:gd name="connsiteY0" fmla="*/ 0 h 1107996"/>
              <a:gd name="connsiteX1" fmla="*/ 555346 w 5289009"/>
              <a:gd name="connsiteY1" fmla="*/ 0 h 1107996"/>
              <a:gd name="connsiteX2" fmla="*/ 1163582 w 5289009"/>
              <a:gd name="connsiteY2" fmla="*/ 0 h 1107996"/>
              <a:gd name="connsiteX3" fmla="*/ 1718928 w 5289009"/>
              <a:gd name="connsiteY3" fmla="*/ 0 h 1107996"/>
              <a:gd name="connsiteX4" fmla="*/ 2432944 w 5289009"/>
              <a:gd name="connsiteY4" fmla="*/ 0 h 1107996"/>
              <a:gd name="connsiteX5" fmla="*/ 3094070 w 5289009"/>
              <a:gd name="connsiteY5" fmla="*/ 0 h 1107996"/>
              <a:gd name="connsiteX6" fmla="*/ 3755196 w 5289009"/>
              <a:gd name="connsiteY6" fmla="*/ 0 h 1107996"/>
              <a:gd name="connsiteX7" fmla="*/ 4522103 w 5289009"/>
              <a:gd name="connsiteY7" fmla="*/ 0 h 1107996"/>
              <a:gd name="connsiteX8" fmla="*/ 5289009 w 5289009"/>
              <a:gd name="connsiteY8" fmla="*/ 0 h 1107996"/>
              <a:gd name="connsiteX9" fmla="*/ 5289009 w 5289009"/>
              <a:gd name="connsiteY9" fmla="*/ 520758 h 1107996"/>
              <a:gd name="connsiteX10" fmla="*/ 5289009 w 5289009"/>
              <a:gd name="connsiteY10" fmla="*/ 1107996 h 1107996"/>
              <a:gd name="connsiteX11" fmla="*/ 4786553 w 5289009"/>
              <a:gd name="connsiteY11" fmla="*/ 1107996 h 1107996"/>
              <a:gd name="connsiteX12" fmla="*/ 4231207 w 5289009"/>
              <a:gd name="connsiteY12" fmla="*/ 1107996 h 1107996"/>
              <a:gd name="connsiteX13" fmla="*/ 3517191 w 5289009"/>
              <a:gd name="connsiteY13" fmla="*/ 1107996 h 1107996"/>
              <a:gd name="connsiteX14" fmla="*/ 2750285 w 5289009"/>
              <a:gd name="connsiteY14" fmla="*/ 1107996 h 1107996"/>
              <a:gd name="connsiteX15" fmla="*/ 2142049 w 5289009"/>
              <a:gd name="connsiteY15" fmla="*/ 1107996 h 1107996"/>
              <a:gd name="connsiteX16" fmla="*/ 1375142 w 5289009"/>
              <a:gd name="connsiteY16" fmla="*/ 1107996 h 1107996"/>
              <a:gd name="connsiteX17" fmla="*/ 819796 w 5289009"/>
              <a:gd name="connsiteY17" fmla="*/ 1107996 h 1107996"/>
              <a:gd name="connsiteX18" fmla="*/ 0 w 5289009"/>
              <a:gd name="connsiteY18" fmla="*/ 1107996 h 1107996"/>
              <a:gd name="connsiteX19" fmla="*/ 0 w 5289009"/>
              <a:gd name="connsiteY19" fmla="*/ 587238 h 1107996"/>
              <a:gd name="connsiteX20" fmla="*/ 0 w 5289009"/>
              <a:gd name="connsiteY20" fmla="*/ 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89009" h="1107996" fill="none" extrusionOk="0">
                <a:moveTo>
                  <a:pt x="0" y="0"/>
                </a:moveTo>
                <a:cubicBezTo>
                  <a:pt x="153793" y="-27389"/>
                  <a:pt x="422931" y="21834"/>
                  <a:pt x="555346" y="0"/>
                </a:cubicBezTo>
                <a:cubicBezTo>
                  <a:pt x="687761" y="-21834"/>
                  <a:pt x="861801" y="551"/>
                  <a:pt x="1163582" y="0"/>
                </a:cubicBezTo>
                <a:cubicBezTo>
                  <a:pt x="1465363" y="-551"/>
                  <a:pt x="1490160" y="-25801"/>
                  <a:pt x="1718928" y="0"/>
                </a:cubicBezTo>
                <a:cubicBezTo>
                  <a:pt x="1947696" y="25801"/>
                  <a:pt x="2133183" y="6401"/>
                  <a:pt x="2432944" y="0"/>
                </a:cubicBezTo>
                <a:cubicBezTo>
                  <a:pt x="2732705" y="-6401"/>
                  <a:pt x="2880629" y="24857"/>
                  <a:pt x="3094070" y="0"/>
                </a:cubicBezTo>
                <a:cubicBezTo>
                  <a:pt x="3307511" y="-24857"/>
                  <a:pt x="3584058" y="27021"/>
                  <a:pt x="3755196" y="0"/>
                </a:cubicBezTo>
                <a:cubicBezTo>
                  <a:pt x="3926334" y="-27021"/>
                  <a:pt x="4244081" y="17576"/>
                  <a:pt x="4522103" y="0"/>
                </a:cubicBezTo>
                <a:cubicBezTo>
                  <a:pt x="4800125" y="-17576"/>
                  <a:pt x="5081796" y="23507"/>
                  <a:pt x="5289009" y="0"/>
                </a:cubicBezTo>
                <a:cubicBezTo>
                  <a:pt x="5279230" y="211424"/>
                  <a:pt x="5289918" y="293026"/>
                  <a:pt x="5289009" y="520758"/>
                </a:cubicBezTo>
                <a:cubicBezTo>
                  <a:pt x="5288100" y="748490"/>
                  <a:pt x="5272256" y="838662"/>
                  <a:pt x="5289009" y="1107996"/>
                </a:cubicBezTo>
                <a:cubicBezTo>
                  <a:pt x="5088230" y="1098534"/>
                  <a:pt x="4991735" y="1102728"/>
                  <a:pt x="4786553" y="1107996"/>
                </a:cubicBezTo>
                <a:cubicBezTo>
                  <a:pt x="4581371" y="1113264"/>
                  <a:pt x="4484004" y="1091814"/>
                  <a:pt x="4231207" y="1107996"/>
                </a:cubicBezTo>
                <a:cubicBezTo>
                  <a:pt x="3978410" y="1124178"/>
                  <a:pt x="3712749" y="1075271"/>
                  <a:pt x="3517191" y="1107996"/>
                </a:cubicBezTo>
                <a:cubicBezTo>
                  <a:pt x="3321633" y="1140721"/>
                  <a:pt x="2908681" y="1093115"/>
                  <a:pt x="2750285" y="1107996"/>
                </a:cubicBezTo>
                <a:cubicBezTo>
                  <a:pt x="2591889" y="1122877"/>
                  <a:pt x="2403752" y="1129265"/>
                  <a:pt x="2142049" y="1107996"/>
                </a:cubicBezTo>
                <a:cubicBezTo>
                  <a:pt x="1880346" y="1086727"/>
                  <a:pt x="1720499" y="1141617"/>
                  <a:pt x="1375142" y="1107996"/>
                </a:cubicBezTo>
                <a:cubicBezTo>
                  <a:pt x="1029785" y="1074375"/>
                  <a:pt x="957167" y="1124819"/>
                  <a:pt x="819796" y="1107996"/>
                </a:cubicBezTo>
                <a:cubicBezTo>
                  <a:pt x="682425" y="1091173"/>
                  <a:pt x="252709" y="1106184"/>
                  <a:pt x="0" y="1107996"/>
                </a:cubicBezTo>
                <a:cubicBezTo>
                  <a:pt x="-694" y="973757"/>
                  <a:pt x="-11856" y="810671"/>
                  <a:pt x="0" y="587238"/>
                </a:cubicBezTo>
                <a:cubicBezTo>
                  <a:pt x="11856" y="363805"/>
                  <a:pt x="-9830" y="252025"/>
                  <a:pt x="0" y="0"/>
                </a:cubicBezTo>
                <a:close/>
              </a:path>
              <a:path w="5289009" h="1107996" stroke="0" extrusionOk="0">
                <a:moveTo>
                  <a:pt x="0" y="0"/>
                </a:moveTo>
                <a:cubicBezTo>
                  <a:pt x="128124" y="-26235"/>
                  <a:pt x="307736" y="-28470"/>
                  <a:pt x="608236" y="0"/>
                </a:cubicBezTo>
                <a:cubicBezTo>
                  <a:pt x="908736" y="28470"/>
                  <a:pt x="956562" y="-14841"/>
                  <a:pt x="1110692" y="0"/>
                </a:cubicBezTo>
                <a:cubicBezTo>
                  <a:pt x="1264822" y="14841"/>
                  <a:pt x="1535207" y="-17405"/>
                  <a:pt x="1877598" y="0"/>
                </a:cubicBezTo>
                <a:cubicBezTo>
                  <a:pt x="2219989" y="17405"/>
                  <a:pt x="2359066" y="15271"/>
                  <a:pt x="2485834" y="0"/>
                </a:cubicBezTo>
                <a:cubicBezTo>
                  <a:pt x="2612602" y="-15271"/>
                  <a:pt x="2872807" y="-19318"/>
                  <a:pt x="3094070" y="0"/>
                </a:cubicBezTo>
                <a:cubicBezTo>
                  <a:pt x="3315333" y="19318"/>
                  <a:pt x="3565702" y="2755"/>
                  <a:pt x="3860977" y="0"/>
                </a:cubicBezTo>
                <a:cubicBezTo>
                  <a:pt x="4156252" y="-2755"/>
                  <a:pt x="4304429" y="-538"/>
                  <a:pt x="4416323" y="0"/>
                </a:cubicBezTo>
                <a:cubicBezTo>
                  <a:pt x="4528217" y="538"/>
                  <a:pt x="4907818" y="-29096"/>
                  <a:pt x="5289009" y="0"/>
                </a:cubicBezTo>
                <a:cubicBezTo>
                  <a:pt x="5271770" y="284453"/>
                  <a:pt x="5282512" y="382723"/>
                  <a:pt x="5289009" y="576158"/>
                </a:cubicBezTo>
                <a:cubicBezTo>
                  <a:pt x="5295506" y="769593"/>
                  <a:pt x="5299868" y="881867"/>
                  <a:pt x="5289009" y="1107996"/>
                </a:cubicBezTo>
                <a:cubicBezTo>
                  <a:pt x="5055503" y="1116278"/>
                  <a:pt x="4956362" y="1086177"/>
                  <a:pt x="4627883" y="1107996"/>
                </a:cubicBezTo>
                <a:cubicBezTo>
                  <a:pt x="4299404" y="1129815"/>
                  <a:pt x="4268084" y="1117967"/>
                  <a:pt x="4019647" y="1107996"/>
                </a:cubicBezTo>
                <a:cubicBezTo>
                  <a:pt x="3771210" y="1098025"/>
                  <a:pt x="3427493" y="1082140"/>
                  <a:pt x="3252741" y="1107996"/>
                </a:cubicBezTo>
                <a:cubicBezTo>
                  <a:pt x="3077989" y="1133852"/>
                  <a:pt x="2767736" y="1143912"/>
                  <a:pt x="2485834" y="1107996"/>
                </a:cubicBezTo>
                <a:cubicBezTo>
                  <a:pt x="2203932" y="1072080"/>
                  <a:pt x="2188346" y="1105778"/>
                  <a:pt x="1930488" y="1107996"/>
                </a:cubicBezTo>
                <a:cubicBezTo>
                  <a:pt x="1672630" y="1110214"/>
                  <a:pt x="1568549" y="1110078"/>
                  <a:pt x="1269362" y="1107996"/>
                </a:cubicBezTo>
                <a:cubicBezTo>
                  <a:pt x="970175" y="1105914"/>
                  <a:pt x="330984" y="1086077"/>
                  <a:pt x="0" y="1107996"/>
                </a:cubicBezTo>
                <a:cubicBezTo>
                  <a:pt x="-20589" y="867100"/>
                  <a:pt x="-6318" y="807364"/>
                  <a:pt x="0" y="553998"/>
                </a:cubicBezTo>
                <a:cubicBezTo>
                  <a:pt x="6318" y="300632"/>
                  <a:pt x="2468" y="251001"/>
                  <a:pt x="0" y="0"/>
                </a:cubicBezTo>
                <a:close/>
              </a:path>
            </a:pathLst>
          </a:custGeom>
          <a:solidFill>
            <a:schemeClr val="bg1">
              <a:alpha val="68000"/>
            </a:schemeClr>
          </a:solidFill>
          <a:ln w="762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/>
            <a:r>
              <a:rPr lang="ar-BH" sz="6600" dirty="0">
                <a:solidFill>
                  <a:srgbClr val="E9535D"/>
                </a:solidFill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دبلوم / </a:t>
            </a:r>
            <a:r>
              <a:rPr lang="ar-BH" sz="6600" dirty="0"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الصّغار</a:t>
            </a:r>
            <a:endParaRPr lang="ar-EG" sz="6600" dirty="0">
              <a:latin typeface="Lalezar" panose="00000500000000000000" pitchFamily="2" charset="-78"/>
              <a:ea typeface="Harmattan" panose="01000503000000020003" pitchFamily="2" charset="-78"/>
              <a:cs typeface="Lalezar" panose="00000500000000000000" pitchFamily="2" charset="-78"/>
            </a:endParaRPr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99019B7A-011F-4EA7-8B6E-12098F51A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2" b="94521" l="778" r="98778">
                        <a14:foregroundMark x1="9000" y1="81849" x2="1333" y2="86986"/>
                        <a14:foregroundMark x1="92444" y1="22945" x2="92444" y2="22945"/>
                        <a14:foregroundMark x1="97000" y1="12671" x2="97000" y2="12671"/>
                        <a14:foregroundMark x1="91556" y1="32877" x2="85778" y2="27055"/>
                        <a14:foregroundMark x1="98444" y1="46575" x2="98444" y2="46575"/>
                        <a14:foregroundMark x1="98667" y1="47260" x2="93778" y2="43836"/>
                        <a14:foregroundMark x1="97556" y1="55822" x2="97556" y2="55822"/>
                        <a14:foregroundMark x1="96000" y1="14384" x2="96000" y2="14384"/>
                        <a14:foregroundMark x1="97556" y1="54795" x2="97556" y2="54795"/>
                        <a14:foregroundMark x1="98111" y1="58904" x2="96444" y2="49658"/>
                        <a14:foregroundMark x1="88889" y1="94521" x2="88889" y2="94521"/>
                        <a14:foregroundMark x1="83222" y1="27740" x2="83667" y2="23288"/>
                        <a14:foregroundMark x1="78333" y1="51027" x2="77111" y2="43151"/>
                        <a14:foregroundMark x1="78667" y1="53767" x2="79333" y2="59589"/>
                        <a14:foregroundMark x1="98778" y1="45890" x2="97222" y2="43151"/>
                        <a14:foregroundMark x1="79333" y1="79795" x2="78667" y2="61986"/>
                        <a14:foregroundMark x1="91556" y1="54110" x2="85444" y2="47945"/>
                        <a14:foregroundMark x1="85444" y1="47945" x2="84000" y2="47945"/>
                        <a14:foregroundMark x1="778" y1="85959" x2="778" y2="85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55" y="3630819"/>
            <a:ext cx="85725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897AEE0-6B56-43DE-B98D-B59125D2FA90}"/>
              </a:ext>
            </a:extLst>
          </p:cNvPr>
          <p:cNvSpPr/>
          <p:nvPr/>
        </p:nvSpPr>
        <p:spPr>
          <a:xfrm>
            <a:off x="295619" y="574164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6096000" y="113661"/>
            <a:ext cx="6010328" cy="782646"/>
          </a:xfrm>
          <a:custGeom>
            <a:avLst/>
            <a:gdLst>
              <a:gd name="connsiteX0" fmla="*/ 0 w 6010328"/>
              <a:gd name="connsiteY0" fmla="*/ 0 h 782646"/>
              <a:gd name="connsiteX1" fmla="*/ 6010328 w 6010328"/>
              <a:gd name="connsiteY1" fmla="*/ 0 h 782646"/>
              <a:gd name="connsiteX2" fmla="*/ 6010328 w 6010328"/>
              <a:gd name="connsiteY2" fmla="*/ 782646 h 782646"/>
              <a:gd name="connsiteX3" fmla="*/ 0 w 6010328"/>
              <a:gd name="connsiteY3" fmla="*/ 782646 h 782646"/>
              <a:gd name="connsiteX4" fmla="*/ 0 w 6010328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328" h="782646" fill="none" extrusionOk="0">
                <a:moveTo>
                  <a:pt x="0" y="0"/>
                </a:moveTo>
                <a:cubicBezTo>
                  <a:pt x="1810338" y="-3142"/>
                  <a:pt x="5374116" y="50894"/>
                  <a:pt x="6010328" y="0"/>
                </a:cubicBezTo>
                <a:cubicBezTo>
                  <a:pt x="6045808" y="292080"/>
                  <a:pt x="6020380" y="415068"/>
                  <a:pt x="6010328" y="782646"/>
                </a:cubicBezTo>
                <a:cubicBezTo>
                  <a:pt x="4999527" y="785106"/>
                  <a:pt x="1063439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6010328" h="782646" stroke="0" extrusionOk="0">
                <a:moveTo>
                  <a:pt x="0" y="0"/>
                </a:moveTo>
                <a:cubicBezTo>
                  <a:pt x="2792331" y="-86245"/>
                  <a:pt x="3608413" y="44320"/>
                  <a:pt x="6010328" y="0"/>
                </a:cubicBezTo>
                <a:cubicBezTo>
                  <a:pt x="6018453" y="171609"/>
                  <a:pt x="5988314" y="543806"/>
                  <a:pt x="6010328" y="782646"/>
                </a:cubicBezTo>
                <a:cubicBezTo>
                  <a:pt x="4313316" y="835319"/>
                  <a:pt x="2776621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أقرأ الْكَلِمات التّي تَشْتمل على حَرْف الجيم </a:t>
            </a: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(ج).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09FC4A-EB5C-4871-BE7D-0D21D559D0CA}"/>
              </a:ext>
            </a:extLst>
          </p:cNvPr>
          <p:cNvSpPr/>
          <p:nvPr/>
        </p:nvSpPr>
        <p:spPr>
          <a:xfrm>
            <a:off x="9308828" y="2647544"/>
            <a:ext cx="16145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جَـميل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BB3599-A89F-4281-BA33-95D4950C7A1B}"/>
              </a:ext>
            </a:extLst>
          </p:cNvPr>
          <p:cNvSpPr/>
          <p:nvPr/>
        </p:nvSpPr>
        <p:spPr>
          <a:xfrm>
            <a:off x="3648246" y="2648441"/>
            <a:ext cx="17659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حَـجَـرٌ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F80BDA-2312-4BAE-826D-1A2E4F231945}"/>
              </a:ext>
            </a:extLst>
          </p:cNvPr>
          <p:cNvSpPr/>
          <p:nvPr/>
        </p:nvSpPr>
        <p:spPr>
          <a:xfrm>
            <a:off x="6276451" y="2647543"/>
            <a:ext cx="17659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جَـمَلٌ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F99135-A9B7-4B2B-8538-3C809A603FF4}"/>
              </a:ext>
            </a:extLst>
          </p:cNvPr>
          <p:cNvSpPr txBox="1"/>
          <p:nvPr/>
        </p:nvSpPr>
        <p:spPr>
          <a:xfrm>
            <a:off x="10096836" y="2655297"/>
            <a:ext cx="808808" cy="1027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جَـ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B40C06-5B08-430D-9B07-A4475CCA22F5}"/>
              </a:ext>
            </a:extLst>
          </p:cNvPr>
          <p:cNvSpPr txBox="1"/>
          <p:nvPr/>
        </p:nvSpPr>
        <p:spPr>
          <a:xfrm>
            <a:off x="6521311" y="2643268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BEEF0636-7D4B-4CAF-A005-D1D337A6E0E6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(مبتدأ)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C05DBF-B2DA-4321-847F-5335635F9217}"/>
              </a:ext>
            </a:extLst>
          </p:cNvPr>
          <p:cNvSpPr txBox="1"/>
          <p:nvPr/>
        </p:nvSpPr>
        <p:spPr>
          <a:xfrm>
            <a:off x="3512506" y="2643268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ـجَـ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92B252-E5F9-4E9D-A85D-CC13DC41895D}"/>
              </a:ext>
            </a:extLst>
          </p:cNvPr>
          <p:cNvSpPr/>
          <p:nvPr/>
        </p:nvSpPr>
        <p:spPr>
          <a:xfrm>
            <a:off x="1059660" y="2648440"/>
            <a:ext cx="19523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جارَنا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1F6943-82E8-4F6F-BB9E-85F0E769542D}"/>
              </a:ext>
            </a:extLst>
          </p:cNvPr>
          <p:cNvSpPr txBox="1"/>
          <p:nvPr/>
        </p:nvSpPr>
        <p:spPr>
          <a:xfrm>
            <a:off x="1432856" y="2643268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F180DF-00A9-4929-870B-2227AC1D54C6}"/>
              </a:ext>
            </a:extLst>
          </p:cNvPr>
          <p:cNvSpPr txBox="1"/>
          <p:nvPr/>
        </p:nvSpPr>
        <p:spPr>
          <a:xfrm>
            <a:off x="6859891" y="4956757"/>
            <a:ext cx="2448937" cy="1138773"/>
          </a:xfrm>
          <a:custGeom>
            <a:avLst/>
            <a:gdLst>
              <a:gd name="connsiteX0" fmla="*/ 0 w 2448937"/>
              <a:gd name="connsiteY0" fmla="*/ 0 h 1138773"/>
              <a:gd name="connsiteX1" fmla="*/ 440809 w 2448937"/>
              <a:gd name="connsiteY1" fmla="*/ 0 h 1138773"/>
              <a:gd name="connsiteX2" fmla="*/ 979575 w 2448937"/>
              <a:gd name="connsiteY2" fmla="*/ 0 h 1138773"/>
              <a:gd name="connsiteX3" fmla="*/ 1518341 w 2448937"/>
              <a:gd name="connsiteY3" fmla="*/ 0 h 1138773"/>
              <a:gd name="connsiteX4" fmla="*/ 2008128 w 2448937"/>
              <a:gd name="connsiteY4" fmla="*/ 0 h 1138773"/>
              <a:gd name="connsiteX5" fmla="*/ 2448937 w 2448937"/>
              <a:gd name="connsiteY5" fmla="*/ 0 h 1138773"/>
              <a:gd name="connsiteX6" fmla="*/ 2448937 w 2448937"/>
              <a:gd name="connsiteY6" fmla="*/ 546611 h 1138773"/>
              <a:gd name="connsiteX7" fmla="*/ 2448937 w 2448937"/>
              <a:gd name="connsiteY7" fmla="*/ 1138773 h 1138773"/>
              <a:gd name="connsiteX8" fmla="*/ 1959150 w 2448937"/>
              <a:gd name="connsiteY8" fmla="*/ 1138773 h 1138773"/>
              <a:gd name="connsiteX9" fmla="*/ 1469362 w 2448937"/>
              <a:gd name="connsiteY9" fmla="*/ 1138773 h 1138773"/>
              <a:gd name="connsiteX10" fmla="*/ 955085 w 2448937"/>
              <a:gd name="connsiteY10" fmla="*/ 1138773 h 1138773"/>
              <a:gd name="connsiteX11" fmla="*/ 440809 w 2448937"/>
              <a:gd name="connsiteY11" fmla="*/ 1138773 h 1138773"/>
              <a:gd name="connsiteX12" fmla="*/ 0 w 2448937"/>
              <a:gd name="connsiteY12" fmla="*/ 1138773 h 1138773"/>
              <a:gd name="connsiteX13" fmla="*/ 0 w 2448937"/>
              <a:gd name="connsiteY13" fmla="*/ 592162 h 1138773"/>
              <a:gd name="connsiteX14" fmla="*/ 0 w 2448937"/>
              <a:gd name="connsiteY14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937" h="1138773" fill="none" extrusionOk="0">
                <a:moveTo>
                  <a:pt x="0" y="0"/>
                </a:moveTo>
                <a:cubicBezTo>
                  <a:pt x="149551" y="-49802"/>
                  <a:pt x="248925" y="49247"/>
                  <a:pt x="440809" y="0"/>
                </a:cubicBezTo>
                <a:cubicBezTo>
                  <a:pt x="632693" y="-49247"/>
                  <a:pt x="860677" y="49549"/>
                  <a:pt x="979575" y="0"/>
                </a:cubicBezTo>
                <a:cubicBezTo>
                  <a:pt x="1098473" y="-49549"/>
                  <a:pt x="1382661" y="60245"/>
                  <a:pt x="1518341" y="0"/>
                </a:cubicBezTo>
                <a:cubicBezTo>
                  <a:pt x="1654021" y="-60245"/>
                  <a:pt x="1891284" y="35308"/>
                  <a:pt x="2008128" y="0"/>
                </a:cubicBezTo>
                <a:cubicBezTo>
                  <a:pt x="2124972" y="-35308"/>
                  <a:pt x="2317023" y="16473"/>
                  <a:pt x="2448937" y="0"/>
                </a:cubicBezTo>
                <a:cubicBezTo>
                  <a:pt x="2512327" y="252259"/>
                  <a:pt x="2447563" y="280749"/>
                  <a:pt x="2448937" y="546611"/>
                </a:cubicBezTo>
                <a:cubicBezTo>
                  <a:pt x="2450311" y="812473"/>
                  <a:pt x="2396510" y="984508"/>
                  <a:pt x="2448937" y="1138773"/>
                </a:cubicBezTo>
                <a:cubicBezTo>
                  <a:pt x="2340618" y="1196156"/>
                  <a:pt x="2071454" y="1081767"/>
                  <a:pt x="1959150" y="1138773"/>
                </a:cubicBezTo>
                <a:cubicBezTo>
                  <a:pt x="1846846" y="1195779"/>
                  <a:pt x="1671158" y="1133768"/>
                  <a:pt x="1469362" y="1138773"/>
                </a:cubicBezTo>
                <a:cubicBezTo>
                  <a:pt x="1267566" y="1143778"/>
                  <a:pt x="1099067" y="1125058"/>
                  <a:pt x="955085" y="1138773"/>
                </a:cubicBezTo>
                <a:cubicBezTo>
                  <a:pt x="811103" y="1152488"/>
                  <a:pt x="689801" y="1121542"/>
                  <a:pt x="440809" y="1138773"/>
                </a:cubicBezTo>
                <a:cubicBezTo>
                  <a:pt x="191817" y="1156004"/>
                  <a:pt x="148985" y="1104292"/>
                  <a:pt x="0" y="1138773"/>
                </a:cubicBezTo>
                <a:cubicBezTo>
                  <a:pt x="-32932" y="915900"/>
                  <a:pt x="14235" y="804309"/>
                  <a:pt x="0" y="592162"/>
                </a:cubicBezTo>
                <a:cubicBezTo>
                  <a:pt x="-14235" y="380015"/>
                  <a:pt x="49650" y="242034"/>
                  <a:pt x="0" y="0"/>
                </a:cubicBezTo>
                <a:close/>
              </a:path>
              <a:path w="2448937" h="1138773" stroke="0" extrusionOk="0">
                <a:moveTo>
                  <a:pt x="0" y="0"/>
                </a:moveTo>
                <a:cubicBezTo>
                  <a:pt x="123823" y="-18154"/>
                  <a:pt x="401686" y="24116"/>
                  <a:pt x="538766" y="0"/>
                </a:cubicBezTo>
                <a:cubicBezTo>
                  <a:pt x="675846" y="-24116"/>
                  <a:pt x="837127" y="10950"/>
                  <a:pt x="955085" y="0"/>
                </a:cubicBezTo>
                <a:cubicBezTo>
                  <a:pt x="1073043" y="-10950"/>
                  <a:pt x="1316230" y="57378"/>
                  <a:pt x="1493852" y="0"/>
                </a:cubicBezTo>
                <a:cubicBezTo>
                  <a:pt x="1671474" y="-57378"/>
                  <a:pt x="1714321" y="39352"/>
                  <a:pt x="1934660" y="0"/>
                </a:cubicBezTo>
                <a:cubicBezTo>
                  <a:pt x="2154999" y="-39352"/>
                  <a:pt x="2243248" y="31876"/>
                  <a:pt x="2448937" y="0"/>
                </a:cubicBezTo>
                <a:cubicBezTo>
                  <a:pt x="2479815" y="268988"/>
                  <a:pt x="2396296" y="420534"/>
                  <a:pt x="2448937" y="546611"/>
                </a:cubicBezTo>
                <a:cubicBezTo>
                  <a:pt x="2501578" y="672688"/>
                  <a:pt x="2430193" y="919189"/>
                  <a:pt x="2448937" y="1138773"/>
                </a:cubicBezTo>
                <a:cubicBezTo>
                  <a:pt x="2273075" y="1193771"/>
                  <a:pt x="2127373" y="1101689"/>
                  <a:pt x="1959150" y="1138773"/>
                </a:cubicBezTo>
                <a:cubicBezTo>
                  <a:pt x="1790927" y="1175857"/>
                  <a:pt x="1641219" y="1095999"/>
                  <a:pt x="1420383" y="1138773"/>
                </a:cubicBezTo>
                <a:cubicBezTo>
                  <a:pt x="1199547" y="1181547"/>
                  <a:pt x="1089209" y="1105630"/>
                  <a:pt x="1004064" y="1138773"/>
                </a:cubicBezTo>
                <a:cubicBezTo>
                  <a:pt x="918919" y="1171916"/>
                  <a:pt x="690488" y="1129817"/>
                  <a:pt x="587745" y="1138773"/>
                </a:cubicBezTo>
                <a:cubicBezTo>
                  <a:pt x="485002" y="1147729"/>
                  <a:pt x="179050" y="1112890"/>
                  <a:pt x="0" y="1138773"/>
                </a:cubicBezTo>
                <a:cubicBezTo>
                  <a:pt x="-30601" y="887909"/>
                  <a:pt x="62306" y="756587"/>
                  <a:pt x="0" y="557999"/>
                </a:cubicBezTo>
                <a:cubicBezTo>
                  <a:pt x="-62306" y="359411"/>
                  <a:pt x="30495" y="121416"/>
                  <a:pt x="0" y="0"/>
                </a:cubicBezTo>
                <a:close/>
              </a:path>
            </a:pathLst>
          </a:custGeom>
          <a:solidFill>
            <a:srgbClr val="EDE7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/>
            <a:r>
              <a:rPr lang="ar-BH" sz="4000" dirty="0"/>
              <a:t>ج </a:t>
            </a:r>
            <a:r>
              <a:rPr lang="ar-AE" sz="3600" dirty="0"/>
              <a:t>+</a:t>
            </a:r>
            <a:r>
              <a:rPr lang="ar-AE" sz="4000" dirty="0"/>
              <a:t> َ = </a:t>
            </a:r>
            <a:r>
              <a:rPr lang="ar-BH" sz="4000" dirty="0"/>
              <a:t>جَ</a:t>
            </a:r>
            <a:endParaRPr lang="en-GB" sz="4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5EF7F3-4734-492D-AA45-FAE7405AA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98" t="2409" b="64583"/>
          <a:stretch/>
        </p:blipFill>
        <p:spPr>
          <a:xfrm>
            <a:off x="6471755" y="4459631"/>
            <a:ext cx="1005840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E4AA5C5-D7A3-4925-9BB5-76EB8A530E34}"/>
              </a:ext>
            </a:extLst>
          </p:cNvPr>
          <p:cNvSpPr txBox="1"/>
          <p:nvPr/>
        </p:nvSpPr>
        <p:spPr>
          <a:xfrm>
            <a:off x="3006208" y="4956757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FBFE1">
              <a:alpha val="5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 rtl="1"/>
            <a:r>
              <a:rPr lang="ar-BH" sz="4000" dirty="0"/>
              <a:t>ج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ا</a:t>
            </a:r>
            <a:r>
              <a:rPr lang="ar-AE" sz="4000" dirty="0"/>
              <a:t> = </a:t>
            </a:r>
            <a:r>
              <a:rPr lang="ar-BH" sz="4000" dirty="0" err="1"/>
              <a:t>جا</a:t>
            </a:r>
            <a:endParaRPr lang="en-GB" sz="4000" dirty="0"/>
          </a:p>
        </p:txBody>
      </p: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7E4FFA1C-D9FC-4CF2-8DE9-19CC987FA9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2" b="66992"/>
          <a:stretch/>
        </p:blipFill>
        <p:spPr>
          <a:xfrm>
            <a:off x="2965786" y="4537559"/>
            <a:ext cx="1097280" cy="85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00299 0.148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00274 0.1238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00013 0.128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0013 0.128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35" grpId="0"/>
      <p:bldP spid="37" grpId="0"/>
      <p:bldP spid="37" grpId="1"/>
      <p:bldP spid="43" grpId="0"/>
      <p:bldP spid="43" grpId="1"/>
      <p:bldP spid="22" grpId="0"/>
      <p:bldP spid="22" grpId="1"/>
      <p:bldP spid="24" grpId="0"/>
      <p:bldP spid="25" grpId="0"/>
      <p:bldP spid="25" grpId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4704333-07BC-44ED-A4D9-2D28B16E35FA}"/>
              </a:ext>
            </a:extLst>
          </p:cNvPr>
          <p:cNvSpPr/>
          <p:nvPr/>
        </p:nvSpPr>
        <p:spPr>
          <a:xfrm>
            <a:off x="295619" y="574164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6034406" y="181701"/>
            <a:ext cx="6010328" cy="782646"/>
          </a:xfrm>
          <a:custGeom>
            <a:avLst/>
            <a:gdLst>
              <a:gd name="connsiteX0" fmla="*/ 0 w 6010328"/>
              <a:gd name="connsiteY0" fmla="*/ 0 h 782646"/>
              <a:gd name="connsiteX1" fmla="*/ 6010328 w 6010328"/>
              <a:gd name="connsiteY1" fmla="*/ 0 h 782646"/>
              <a:gd name="connsiteX2" fmla="*/ 6010328 w 6010328"/>
              <a:gd name="connsiteY2" fmla="*/ 782646 h 782646"/>
              <a:gd name="connsiteX3" fmla="*/ 0 w 6010328"/>
              <a:gd name="connsiteY3" fmla="*/ 782646 h 782646"/>
              <a:gd name="connsiteX4" fmla="*/ 0 w 6010328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328" h="782646" fill="none" extrusionOk="0">
                <a:moveTo>
                  <a:pt x="0" y="0"/>
                </a:moveTo>
                <a:cubicBezTo>
                  <a:pt x="1810338" y="-3142"/>
                  <a:pt x="5374116" y="50894"/>
                  <a:pt x="6010328" y="0"/>
                </a:cubicBezTo>
                <a:cubicBezTo>
                  <a:pt x="6045808" y="292080"/>
                  <a:pt x="6020380" y="415068"/>
                  <a:pt x="6010328" y="782646"/>
                </a:cubicBezTo>
                <a:cubicBezTo>
                  <a:pt x="4999527" y="785106"/>
                  <a:pt x="1063439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6010328" h="782646" stroke="0" extrusionOk="0">
                <a:moveTo>
                  <a:pt x="0" y="0"/>
                </a:moveTo>
                <a:cubicBezTo>
                  <a:pt x="2792331" y="-86245"/>
                  <a:pt x="3608413" y="44320"/>
                  <a:pt x="6010328" y="0"/>
                </a:cubicBezTo>
                <a:cubicBezTo>
                  <a:pt x="6018453" y="171609"/>
                  <a:pt x="5988314" y="543806"/>
                  <a:pt x="6010328" y="782646"/>
                </a:cubicBezTo>
                <a:cubicBezTo>
                  <a:pt x="4313316" y="835319"/>
                  <a:pt x="2776621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أقرأ الْكَلِمات التّي تَشْتمل على حَرْف الياء </a:t>
            </a: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(ي).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09FC4A-EB5C-4871-BE7D-0D21D559D0CA}"/>
              </a:ext>
            </a:extLst>
          </p:cNvPr>
          <p:cNvSpPr/>
          <p:nvPr/>
        </p:nvSpPr>
        <p:spPr>
          <a:xfrm>
            <a:off x="9927589" y="2644473"/>
            <a:ext cx="8098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يَـدٌ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F80BDA-2312-4BAE-826D-1A2E4F231945}"/>
              </a:ext>
            </a:extLst>
          </p:cNvPr>
          <p:cNvSpPr/>
          <p:nvPr/>
        </p:nvSpPr>
        <p:spPr>
          <a:xfrm>
            <a:off x="6767083" y="2731619"/>
            <a:ext cx="17659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يَـبْنيٌ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Arrow: Pentagon 49">
            <a:extLst>
              <a:ext uri="{FF2B5EF4-FFF2-40B4-BE49-F238E27FC236}">
                <a16:creationId xmlns:a16="http://schemas.microsoft.com/office/drawing/2014/main" id="{93CFF254-73C0-45EE-B069-EEE7830DE269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(مبتدأ)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DCC69E-36AD-4850-8424-427FD3DB3C40}"/>
              </a:ext>
            </a:extLst>
          </p:cNvPr>
          <p:cNvSpPr txBox="1"/>
          <p:nvPr/>
        </p:nvSpPr>
        <p:spPr>
          <a:xfrm>
            <a:off x="10003253" y="2644472"/>
            <a:ext cx="7506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BH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يَـ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445E4F-BD9F-43C3-8262-F8DC94382664}"/>
              </a:ext>
            </a:extLst>
          </p:cNvPr>
          <p:cNvSpPr txBox="1"/>
          <p:nvPr/>
        </p:nvSpPr>
        <p:spPr>
          <a:xfrm>
            <a:off x="7104282" y="2727247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2E8CAD-83CD-4219-AB91-CA7124280113}"/>
              </a:ext>
            </a:extLst>
          </p:cNvPr>
          <p:cNvSpPr/>
          <p:nvPr/>
        </p:nvSpPr>
        <p:spPr>
          <a:xfrm>
            <a:off x="3642690" y="2731406"/>
            <a:ext cx="195236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يَـمامَةٌ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08AD79-C4DE-4D59-A6F2-2E9263386DF4}"/>
              </a:ext>
            </a:extLst>
          </p:cNvPr>
          <p:cNvSpPr txBox="1"/>
          <p:nvPr/>
        </p:nvSpPr>
        <p:spPr>
          <a:xfrm>
            <a:off x="4205311" y="2727246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3B8147-0DE4-43FF-9222-422FD84311D2}"/>
              </a:ext>
            </a:extLst>
          </p:cNvPr>
          <p:cNvSpPr/>
          <p:nvPr/>
        </p:nvSpPr>
        <p:spPr>
          <a:xfrm>
            <a:off x="594994" y="2727248"/>
            <a:ext cx="219644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ياسَمين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80E9F6-621C-4951-901F-33E3EB452848}"/>
              </a:ext>
            </a:extLst>
          </p:cNvPr>
          <p:cNvSpPr txBox="1"/>
          <p:nvPr/>
        </p:nvSpPr>
        <p:spPr>
          <a:xfrm>
            <a:off x="1425616" y="2720682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57A0C3-F40A-4DC6-BDC5-938CB4C8CCEA}"/>
              </a:ext>
            </a:extLst>
          </p:cNvPr>
          <p:cNvSpPr txBox="1"/>
          <p:nvPr/>
        </p:nvSpPr>
        <p:spPr>
          <a:xfrm>
            <a:off x="5982923" y="5060203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DE7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/>
            <a:r>
              <a:rPr lang="ar-BH" sz="4000" dirty="0"/>
              <a:t>ي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َ = </a:t>
            </a:r>
            <a:r>
              <a:rPr lang="ar-BH" sz="4000" dirty="0"/>
              <a:t>يَ</a:t>
            </a:r>
            <a:endParaRPr lang="en-GB" sz="4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B22678B-631A-4294-867F-1A08F5ED6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98" t="2409" b="64583"/>
          <a:stretch/>
        </p:blipFill>
        <p:spPr>
          <a:xfrm>
            <a:off x="5480003" y="4583567"/>
            <a:ext cx="1005840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3A0304-8653-4916-A639-E63BCA68A5AA}"/>
              </a:ext>
            </a:extLst>
          </p:cNvPr>
          <p:cNvSpPr txBox="1"/>
          <p:nvPr/>
        </p:nvSpPr>
        <p:spPr>
          <a:xfrm>
            <a:off x="2256623" y="5029541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FBFE1">
              <a:alpha val="5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 rtl="1"/>
            <a:r>
              <a:rPr lang="ar-BH" sz="4000" dirty="0"/>
              <a:t>ي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ا</a:t>
            </a:r>
            <a:r>
              <a:rPr lang="ar-AE" sz="4000" dirty="0"/>
              <a:t> = </a:t>
            </a:r>
            <a:r>
              <a:rPr lang="ar-BH" sz="4000" dirty="0"/>
              <a:t>يا</a:t>
            </a:r>
            <a:endParaRPr lang="en-GB" sz="4000" dirty="0"/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CBBCC961-C349-4862-9529-FA9D9AF26A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2" b="66992"/>
          <a:stretch/>
        </p:blipFill>
        <p:spPr>
          <a:xfrm>
            <a:off x="2216201" y="4610343"/>
            <a:ext cx="1097280" cy="85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11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003 0.148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00013 0.1282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00287 0.1481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00286 0.1481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  <p:bldP spid="37" grpId="0"/>
      <p:bldP spid="37" grpId="1"/>
      <p:bldP spid="42" grpId="0"/>
      <p:bldP spid="42" grpId="1"/>
      <p:bldP spid="43" grpId="0"/>
      <p:bldP spid="45" grpId="0" build="allAtOnce"/>
      <p:bldP spid="51" grpId="0"/>
      <p:bldP spid="22" grpId="0" build="allAtOnce"/>
      <p:bldP spid="25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B72495-90AA-47B6-8163-D5B406E07612}"/>
              </a:ext>
            </a:extLst>
          </p:cNvPr>
          <p:cNvSpPr/>
          <p:nvPr/>
        </p:nvSpPr>
        <p:spPr>
          <a:xfrm>
            <a:off x="295619" y="574164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7555085" y="118700"/>
            <a:ext cx="4489106" cy="782646"/>
          </a:xfrm>
          <a:custGeom>
            <a:avLst/>
            <a:gdLst>
              <a:gd name="connsiteX0" fmla="*/ 0 w 4489106"/>
              <a:gd name="connsiteY0" fmla="*/ 0 h 782646"/>
              <a:gd name="connsiteX1" fmla="*/ 4489106 w 4489106"/>
              <a:gd name="connsiteY1" fmla="*/ 0 h 782646"/>
              <a:gd name="connsiteX2" fmla="*/ 4489106 w 4489106"/>
              <a:gd name="connsiteY2" fmla="*/ 782646 h 782646"/>
              <a:gd name="connsiteX3" fmla="*/ 0 w 4489106"/>
              <a:gd name="connsiteY3" fmla="*/ 782646 h 782646"/>
              <a:gd name="connsiteX4" fmla="*/ 0 w 4489106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9106" h="782646" fill="none" extrusionOk="0">
                <a:moveTo>
                  <a:pt x="0" y="0"/>
                </a:moveTo>
                <a:cubicBezTo>
                  <a:pt x="1960219" y="-3142"/>
                  <a:pt x="2761491" y="50894"/>
                  <a:pt x="4489106" y="0"/>
                </a:cubicBezTo>
                <a:cubicBezTo>
                  <a:pt x="4524586" y="292080"/>
                  <a:pt x="4499158" y="415068"/>
                  <a:pt x="4489106" y="782646"/>
                </a:cubicBezTo>
                <a:cubicBezTo>
                  <a:pt x="3249988" y="785106"/>
                  <a:pt x="1217802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4489106" h="782646" stroke="0" extrusionOk="0">
                <a:moveTo>
                  <a:pt x="0" y="0"/>
                </a:moveTo>
                <a:cubicBezTo>
                  <a:pt x="1673346" y="-86245"/>
                  <a:pt x="2501457" y="44320"/>
                  <a:pt x="4489106" y="0"/>
                </a:cubicBezTo>
                <a:cubicBezTo>
                  <a:pt x="4497231" y="171609"/>
                  <a:pt x="4467092" y="543806"/>
                  <a:pt x="4489106" y="782646"/>
                </a:cubicBezTo>
                <a:cubicBezTo>
                  <a:pt x="3303089" y="835319"/>
                  <a:pt x="1491224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اقرأ الفقرة ثُمَّ أجيب عَنْ الأسْئِلة: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DD88B6B1-ACB8-41DA-8FFF-0C67769AD9F4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متوسط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4FF3B-FA0E-418B-8517-C53FC719474D}"/>
              </a:ext>
            </a:extLst>
          </p:cNvPr>
          <p:cNvSpPr txBox="1"/>
          <p:nvPr/>
        </p:nvSpPr>
        <p:spPr>
          <a:xfrm>
            <a:off x="2264208" y="1016474"/>
            <a:ext cx="269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00B050"/>
                </a:solidFill>
                <a:cs typeface="(AH) Manal Black" pitchFamily="2" charset="-78"/>
              </a:rPr>
              <a:t>السَّفــر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5EAFF-607D-4835-B93C-55A88F84AFF6}"/>
              </a:ext>
            </a:extLst>
          </p:cNvPr>
          <p:cNvSpPr txBox="1"/>
          <p:nvPr/>
        </p:nvSpPr>
        <p:spPr>
          <a:xfrm>
            <a:off x="514479" y="2311975"/>
            <a:ext cx="67275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cs typeface="(AH) Manal Black" pitchFamily="2" charset="-78"/>
              </a:rPr>
              <a:t>-يَبْدأُ الْمُسافِرونَ بالْوُصولِ إلى الْمطارِ قَبْلَ مَوْعِد إقْلاع الطائِرةَ بِساعَتينِ تَقْريبًا، فَيَتَوَجَهونَ إِلى قاعَةِ السَّفَرِ حَيْثُ يَقومُ مُوَظَفو الْخُطوطِ الْجَوِّيةِ بِفَحْصِ التَّذاكِر وَوَزْنِ أَمْتِعَةِ الرُّكابِ ، ثُمَّ يُعْطونَ كُلَّ راكِبٍ بِطاقَةَ صُعودِ الطّائِرَةِ كُتِبَ عَلَيْها رَقَمُ الْمِقْعَدِ، وَرَقَمُ الْبَوَّابَةِ التي سَوْفَ يَخْرُجُ مِنْها الْمُسافِرونَ إلى الطّائِرَةِ.</a:t>
            </a:r>
          </a:p>
          <a:p>
            <a:pPr algn="ctr" rtl="1"/>
            <a:r>
              <a:rPr lang="ar-BH" sz="3200" dirty="0">
                <a:cs typeface="(AH) Manal Black" pitchFamily="2" charset="-78"/>
              </a:rPr>
              <a:t>وَفي الطَّريقِ إلى قاعَةِ الانْتِظارِ يَتِمُّ خَتْمُ جَوازِ السَّفَرِ تَمْهيدًا لِرُكوبِ الطّائرَةِ.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F8FBD-17FD-4BA3-AA4F-16F9CF922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077" b="92033" l="30161" r="44143">
                        <a14:foregroundMark x1="33382" y1="81868" x2="32064" y2="86401"/>
                        <a14:foregroundMark x1="32064" y1="86401" x2="32064" y2="89698"/>
                        <a14:foregroundMark x1="31259" y1="91346" x2="31259" y2="91346"/>
                        <a14:foregroundMark x1="30673" y1="85577" x2="30673" y2="85577"/>
                        <a14:foregroundMark x1="43338" y1="91896" x2="43997" y2="90659"/>
                        <a14:foregroundMark x1="41069" y1="91758" x2="41069" y2="91758"/>
                        <a14:foregroundMark x1="38946" y1="91621" x2="38946" y2="91621"/>
                        <a14:foregroundMark x1="35359" y1="91758" x2="35359" y2="91758"/>
                        <a14:foregroundMark x1="42679" y1="77198" x2="42972" y2="76511"/>
                        <a14:foregroundMark x1="43704" y1="92170" x2="30747" y2="91758"/>
                        <a14:foregroundMark x1="30234" y1="91896" x2="30234" y2="91896"/>
                        <a14:foregroundMark x1="33748" y1="85714" x2="33748" y2="85714"/>
                        <a14:foregroundMark x1="33163" y1="87088" x2="33163" y2="87088"/>
                        <a14:foregroundMark x1="44143" y1="92033" x2="44143" y2="92033"/>
                      </a14:backgroundRemoval>
                    </a14:imgEffect>
                  </a14:imgLayer>
                </a14:imgProps>
              </a:ext>
            </a:extLst>
          </a:blip>
          <a:srcRect l="30150" t="70834" r="55453" b="6097"/>
          <a:stretch/>
        </p:blipFill>
        <p:spPr>
          <a:xfrm>
            <a:off x="9000807" y="3756831"/>
            <a:ext cx="2730347" cy="2331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BE1417-4096-4B72-AD1F-F054A07781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325" t="26517" r="31000" b="66390"/>
          <a:stretch/>
        </p:blipFill>
        <p:spPr>
          <a:xfrm>
            <a:off x="8887968" y="5805414"/>
            <a:ext cx="3008413" cy="60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#الرجاءربطالاحزمه #الخطوطالعربيهالسعوديه">
            <a:hlinkClick r:id="" action="ppaction://media"/>
            <a:extLst>
              <a:ext uri="{FF2B5EF4-FFF2-40B4-BE49-F238E27FC236}">
                <a16:creationId xmlns:a16="http://schemas.microsoft.com/office/drawing/2014/main" id="{BA760F75-B354-4699-B7DA-7FB4250823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991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67604" y="474576"/>
            <a:ext cx="487363" cy="487363"/>
          </a:xfrm>
          <a:prstGeom prst="rect">
            <a:avLst/>
          </a:prstGeom>
        </p:spPr>
      </p:pic>
      <p:pic>
        <p:nvPicPr>
          <p:cNvPr id="17" name="#الرجاءربطالاحزمه #الخطوطالعربيهالسعوديه">
            <a:hlinkClick r:id="" action="ppaction://media"/>
            <a:extLst>
              <a:ext uri="{FF2B5EF4-FFF2-40B4-BE49-F238E27FC236}">
                <a16:creationId xmlns:a16="http://schemas.microsoft.com/office/drawing/2014/main" id="{ED185E87-6508-447B-ACC1-BD1BA9A88D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04375" y="1448637"/>
            <a:ext cx="487363" cy="487363"/>
          </a:xfrm>
          <a:prstGeom prst="rect">
            <a:avLst/>
          </a:prstGeom>
        </p:spPr>
      </p:pic>
      <p:pic>
        <p:nvPicPr>
          <p:cNvPr id="18" name="Picture 17" descr="A space shuttle flying in space&#10;&#10;Description automatically generated with low confidence">
            <a:extLst>
              <a:ext uri="{FF2B5EF4-FFF2-40B4-BE49-F238E27FC236}">
                <a16:creationId xmlns:a16="http://schemas.microsoft.com/office/drawing/2014/main" id="{DA89BBA0-0ED5-490C-808F-66D69B477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2000" y="3162058"/>
            <a:ext cx="4206240" cy="23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lick.wav"/>
          </p:stSnd>
        </p:sndAc>
      </p:transition>
    </mc:Choice>
    <mc:Fallback xmlns="">
      <p:transition spd="slow">
        <p:checker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32 -0.00764 L -0.17032 -0.00741 C -0.17839 -0.0125 -0.18633 -0.01783 -0.19454 -0.02199 C -0.21407 -0.03195 -0.20664 -0.01898 -0.2293 -0.04583 C -0.23204 -0.04908 -0.23477 -0.05208 -0.23737 -0.05533 C -0.24454 -0.06482 -0.25131 -0.07523 -0.25873 -0.08403 C -0.26146 -0.08704 -0.26433 -0.08982 -0.2668 -0.09352 C -0.26967 -0.09769 -0.27175 -0.10394 -0.27487 -0.10764 C -0.27722 -0.11065 -0.28034 -0.11019 -0.28282 -0.1125 C -0.2875 -0.11667 -0.29167 -0.12269 -0.29623 -0.12685 C -0.29883 -0.12894 -0.3017 -0.1294 -0.3043 -0.13148 C -0.31159 -0.1375 -0.32579 -0.1507 -0.32579 -0.15046 C -0.34011 -0.17616 -0.31914 -0.14074 -0.3418 -0.16968 C -0.34493 -0.17361 -0.34688 -0.17963 -0.34987 -0.18403 C -0.35235 -0.1875 -0.35521 -0.19028 -0.35782 -0.19352 C -0.35964 -0.19815 -0.36081 -0.20417 -0.36329 -0.20764 C -0.36628 -0.21227 -0.37032 -0.21458 -0.37396 -0.21736 C -0.3819 -0.22338 -0.38633 -0.22315 -0.39532 -0.22685 C -0.40261 -0.22986 -0.4168 -0.23634 -0.4168 -0.23611 C -0.42032 -0.23958 -0.42409 -0.24213 -0.42748 -0.24583 C -0.43125 -0.25 -0.43425 -0.25648 -0.43829 -0.26019 C -0.44154 -0.26296 -0.44532 -0.2632 -0.44896 -0.26482 C -0.45183 -0.27246 -0.45508 -0.28333 -0.45964 -0.28866 C -0.46302 -0.29259 -0.46693 -0.29468 -0.47032 -0.29815 C -0.47592 -0.30417 -0.48034 -0.31366 -0.48646 -0.31736 L -0.50248 -0.32685 C -0.50521 -0.32847 -0.50782 -0.33033 -0.51055 -0.33148 C -0.52318 -0.33727 -0.51797 -0.33333 -0.52657 -0.34097 L -0.52657 -0.34074 L -0.52657 -0.34097 L -0.52657 -0.34074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3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Rectangle: Rounded Corners 2039">
            <a:extLst>
              <a:ext uri="{FF2B5EF4-FFF2-40B4-BE49-F238E27FC236}">
                <a16:creationId xmlns:a16="http://schemas.microsoft.com/office/drawing/2014/main" id="{E577B2E0-6E74-4400-9D18-3D249AB3BB8F}"/>
              </a:ext>
            </a:extLst>
          </p:cNvPr>
          <p:cNvSpPr/>
          <p:nvPr/>
        </p:nvSpPr>
        <p:spPr>
          <a:xfrm>
            <a:off x="912585" y="3447460"/>
            <a:ext cx="1097281" cy="91932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1" name="Rectangle 2040">
            <a:extLst>
              <a:ext uri="{FF2B5EF4-FFF2-40B4-BE49-F238E27FC236}">
                <a16:creationId xmlns:a16="http://schemas.microsoft.com/office/drawing/2014/main" id="{7A86DDA8-A6AF-4215-9157-97D15593DA29}"/>
              </a:ext>
            </a:extLst>
          </p:cNvPr>
          <p:cNvSpPr/>
          <p:nvPr/>
        </p:nvSpPr>
        <p:spPr>
          <a:xfrm>
            <a:off x="1199222" y="595738"/>
            <a:ext cx="4431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6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صل بين الْمفردة وَمعناها فيما يلي:</a:t>
            </a:r>
            <a:endParaRPr lang="ar-KW" sz="36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2042" name="Rectangle 2041">
            <a:extLst>
              <a:ext uri="{FF2B5EF4-FFF2-40B4-BE49-F238E27FC236}">
                <a16:creationId xmlns:a16="http://schemas.microsoft.com/office/drawing/2014/main" id="{0471BE5D-4857-4127-8A46-2972330788EC}"/>
              </a:ext>
            </a:extLst>
          </p:cNvPr>
          <p:cNvSpPr/>
          <p:nvPr/>
        </p:nvSpPr>
        <p:spPr>
          <a:xfrm>
            <a:off x="1033613" y="3567566"/>
            <a:ext cx="830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32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طَيَران</a:t>
            </a:r>
            <a:endParaRPr lang="ar-KW" sz="32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2044" name="Rectangle 2043">
            <a:extLst>
              <a:ext uri="{FF2B5EF4-FFF2-40B4-BE49-F238E27FC236}">
                <a16:creationId xmlns:a16="http://schemas.microsoft.com/office/drawing/2014/main" id="{1FEE7613-1FCE-467B-A80E-A6A24134FE7E}"/>
              </a:ext>
            </a:extLst>
          </p:cNvPr>
          <p:cNvSpPr/>
          <p:nvPr/>
        </p:nvSpPr>
        <p:spPr>
          <a:xfrm>
            <a:off x="4696517" y="1776092"/>
            <a:ext cx="1029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إقلاع</a:t>
            </a:r>
            <a:endParaRPr lang="ar-KW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grpSp>
        <p:nvGrpSpPr>
          <p:cNvPr id="988" name="Google Shape;1300;p35">
            <a:extLst>
              <a:ext uri="{FF2B5EF4-FFF2-40B4-BE49-F238E27FC236}">
                <a16:creationId xmlns:a16="http://schemas.microsoft.com/office/drawing/2014/main" id="{69E4CD09-6D33-4A56-B638-F237CA1172A2}"/>
              </a:ext>
            </a:extLst>
          </p:cNvPr>
          <p:cNvGrpSpPr/>
          <p:nvPr/>
        </p:nvGrpSpPr>
        <p:grpSpPr>
          <a:xfrm>
            <a:off x="9278810" y="1460864"/>
            <a:ext cx="1317052" cy="701694"/>
            <a:chOff x="6408650" y="4114100"/>
            <a:chExt cx="885175" cy="471600"/>
          </a:xfrm>
        </p:grpSpPr>
        <p:sp>
          <p:nvSpPr>
            <p:cNvPr id="989" name="Google Shape;1301;p35">
              <a:extLst>
                <a:ext uri="{FF2B5EF4-FFF2-40B4-BE49-F238E27FC236}">
                  <a16:creationId xmlns:a16="http://schemas.microsoft.com/office/drawing/2014/main" id="{51F15D23-5E1D-49A2-85CF-6FF54674CD95}"/>
                </a:ext>
              </a:extLst>
            </p:cNvPr>
            <p:cNvSpPr/>
            <p:nvPr/>
          </p:nvSpPr>
          <p:spPr>
            <a:xfrm>
              <a:off x="6421375" y="4200150"/>
              <a:ext cx="261475" cy="131300"/>
            </a:xfrm>
            <a:custGeom>
              <a:avLst/>
              <a:gdLst/>
              <a:ahLst/>
              <a:cxnLst/>
              <a:rect l="l" t="t" r="r" b="b"/>
              <a:pathLst>
                <a:path w="10459" h="5252" extrusionOk="0">
                  <a:moveTo>
                    <a:pt x="9949" y="156"/>
                  </a:moveTo>
                  <a:lnTo>
                    <a:pt x="9949" y="156"/>
                  </a:lnTo>
                  <a:cubicBezTo>
                    <a:pt x="10304" y="355"/>
                    <a:pt x="9927" y="532"/>
                    <a:pt x="9927" y="710"/>
                  </a:cubicBezTo>
                  <a:lnTo>
                    <a:pt x="9838" y="710"/>
                  </a:lnTo>
                  <a:lnTo>
                    <a:pt x="9728" y="444"/>
                  </a:lnTo>
                  <a:lnTo>
                    <a:pt x="9949" y="156"/>
                  </a:lnTo>
                  <a:close/>
                  <a:moveTo>
                    <a:pt x="7512" y="820"/>
                  </a:moveTo>
                  <a:lnTo>
                    <a:pt x="7512" y="998"/>
                  </a:lnTo>
                  <a:lnTo>
                    <a:pt x="7445" y="998"/>
                  </a:lnTo>
                  <a:lnTo>
                    <a:pt x="7445" y="820"/>
                  </a:lnTo>
                  <a:close/>
                  <a:moveTo>
                    <a:pt x="7246" y="953"/>
                  </a:moveTo>
                  <a:cubicBezTo>
                    <a:pt x="7290" y="976"/>
                    <a:pt x="7357" y="1020"/>
                    <a:pt x="7357" y="1042"/>
                  </a:cubicBezTo>
                  <a:cubicBezTo>
                    <a:pt x="7357" y="1064"/>
                    <a:pt x="7313" y="1108"/>
                    <a:pt x="7268" y="1175"/>
                  </a:cubicBezTo>
                  <a:cubicBezTo>
                    <a:pt x="7224" y="1131"/>
                    <a:pt x="7180" y="1086"/>
                    <a:pt x="7180" y="1064"/>
                  </a:cubicBezTo>
                  <a:cubicBezTo>
                    <a:pt x="7180" y="1020"/>
                    <a:pt x="7224" y="998"/>
                    <a:pt x="7246" y="953"/>
                  </a:cubicBezTo>
                  <a:close/>
                  <a:moveTo>
                    <a:pt x="2859" y="3213"/>
                  </a:moveTo>
                  <a:lnTo>
                    <a:pt x="2881" y="3235"/>
                  </a:lnTo>
                  <a:lnTo>
                    <a:pt x="2859" y="3235"/>
                  </a:lnTo>
                  <a:lnTo>
                    <a:pt x="2859" y="3213"/>
                  </a:lnTo>
                  <a:close/>
                  <a:moveTo>
                    <a:pt x="2704" y="3191"/>
                  </a:moveTo>
                  <a:cubicBezTo>
                    <a:pt x="2704" y="3258"/>
                    <a:pt x="2704" y="3324"/>
                    <a:pt x="2704" y="3391"/>
                  </a:cubicBezTo>
                  <a:cubicBezTo>
                    <a:pt x="2505" y="3413"/>
                    <a:pt x="2305" y="3435"/>
                    <a:pt x="2128" y="3435"/>
                  </a:cubicBezTo>
                  <a:lnTo>
                    <a:pt x="2128" y="3346"/>
                  </a:lnTo>
                  <a:cubicBezTo>
                    <a:pt x="2150" y="3324"/>
                    <a:pt x="2172" y="3280"/>
                    <a:pt x="2194" y="3258"/>
                  </a:cubicBezTo>
                  <a:cubicBezTo>
                    <a:pt x="2350" y="3235"/>
                    <a:pt x="2527" y="3213"/>
                    <a:pt x="2704" y="3191"/>
                  </a:cubicBezTo>
                  <a:close/>
                  <a:moveTo>
                    <a:pt x="1175" y="3634"/>
                  </a:moveTo>
                  <a:lnTo>
                    <a:pt x="1286" y="3745"/>
                  </a:lnTo>
                  <a:lnTo>
                    <a:pt x="1042" y="4011"/>
                  </a:lnTo>
                  <a:lnTo>
                    <a:pt x="932" y="3922"/>
                  </a:lnTo>
                  <a:lnTo>
                    <a:pt x="1175" y="3634"/>
                  </a:lnTo>
                  <a:close/>
                  <a:moveTo>
                    <a:pt x="9174" y="1"/>
                  </a:moveTo>
                  <a:lnTo>
                    <a:pt x="7800" y="222"/>
                  </a:lnTo>
                  <a:lnTo>
                    <a:pt x="7667" y="289"/>
                  </a:lnTo>
                  <a:cubicBezTo>
                    <a:pt x="6604" y="599"/>
                    <a:pt x="5518" y="909"/>
                    <a:pt x="4543" y="1463"/>
                  </a:cubicBezTo>
                  <a:lnTo>
                    <a:pt x="5030" y="1618"/>
                  </a:lnTo>
                  <a:cubicBezTo>
                    <a:pt x="4906" y="1796"/>
                    <a:pt x="4424" y="1960"/>
                    <a:pt x="4124" y="1960"/>
                  </a:cubicBezTo>
                  <a:cubicBezTo>
                    <a:pt x="4051" y="1960"/>
                    <a:pt x="3988" y="1950"/>
                    <a:pt x="3945" y="1928"/>
                  </a:cubicBezTo>
                  <a:lnTo>
                    <a:pt x="3768" y="1928"/>
                  </a:lnTo>
                  <a:lnTo>
                    <a:pt x="3457" y="2017"/>
                  </a:lnTo>
                  <a:lnTo>
                    <a:pt x="3612" y="2327"/>
                  </a:lnTo>
                  <a:lnTo>
                    <a:pt x="3768" y="2327"/>
                  </a:lnTo>
                  <a:lnTo>
                    <a:pt x="3923" y="2394"/>
                  </a:lnTo>
                  <a:lnTo>
                    <a:pt x="3701" y="2549"/>
                  </a:lnTo>
                  <a:lnTo>
                    <a:pt x="3612" y="2482"/>
                  </a:lnTo>
                  <a:lnTo>
                    <a:pt x="3457" y="2482"/>
                  </a:lnTo>
                  <a:cubicBezTo>
                    <a:pt x="3302" y="2593"/>
                    <a:pt x="2992" y="2549"/>
                    <a:pt x="3081" y="2881"/>
                  </a:cubicBezTo>
                  <a:cubicBezTo>
                    <a:pt x="3081" y="2859"/>
                    <a:pt x="3103" y="2859"/>
                    <a:pt x="3125" y="2859"/>
                  </a:cubicBezTo>
                  <a:lnTo>
                    <a:pt x="3302" y="2704"/>
                  </a:lnTo>
                  <a:lnTo>
                    <a:pt x="3391" y="2792"/>
                  </a:lnTo>
                  <a:lnTo>
                    <a:pt x="3191" y="2925"/>
                  </a:lnTo>
                  <a:lnTo>
                    <a:pt x="3125" y="3125"/>
                  </a:lnTo>
                  <a:cubicBezTo>
                    <a:pt x="2890" y="3095"/>
                    <a:pt x="2685" y="2882"/>
                    <a:pt x="2470" y="2882"/>
                  </a:cubicBezTo>
                  <a:cubicBezTo>
                    <a:pt x="2360" y="2882"/>
                    <a:pt x="2248" y="2938"/>
                    <a:pt x="2128" y="3103"/>
                  </a:cubicBezTo>
                  <a:lnTo>
                    <a:pt x="2061" y="3036"/>
                  </a:lnTo>
                  <a:lnTo>
                    <a:pt x="1973" y="2970"/>
                  </a:lnTo>
                  <a:lnTo>
                    <a:pt x="1641" y="3103"/>
                  </a:lnTo>
                  <a:cubicBezTo>
                    <a:pt x="1707" y="3235"/>
                    <a:pt x="1751" y="3391"/>
                    <a:pt x="1818" y="3568"/>
                  </a:cubicBezTo>
                  <a:cubicBezTo>
                    <a:pt x="1728" y="3618"/>
                    <a:pt x="1633" y="3664"/>
                    <a:pt x="1544" y="3664"/>
                  </a:cubicBezTo>
                  <a:cubicBezTo>
                    <a:pt x="1436" y="3664"/>
                    <a:pt x="1337" y="3597"/>
                    <a:pt x="1264" y="3391"/>
                  </a:cubicBezTo>
                  <a:lnTo>
                    <a:pt x="1" y="4365"/>
                  </a:lnTo>
                  <a:lnTo>
                    <a:pt x="1" y="4565"/>
                  </a:lnTo>
                  <a:lnTo>
                    <a:pt x="289" y="4498"/>
                  </a:lnTo>
                  <a:lnTo>
                    <a:pt x="289" y="4498"/>
                  </a:lnTo>
                  <a:cubicBezTo>
                    <a:pt x="200" y="4631"/>
                    <a:pt x="156" y="4720"/>
                    <a:pt x="156" y="4720"/>
                  </a:cubicBezTo>
                  <a:lnTo>
                    <a:pt x="267" y="5052"/>
                  </a:lnTo>
                  <a:lnTo>
                    <a:pt x="400" y="5252"/>
                  </a:lnTo>
                  <a:lnTo>
                    <a:pt x="466" y="5141"/>
                  </a:lnTo>
                  <a:lnTo>
                    <a:pt x="643" y="4986"/>
                  </a:lnTo>
                  <a:lnTo>
                    <a:pt x="821" y="4919"/>
                  </a:lnTo>
                  <a:lnTo>
                    <a:pt x="799" y="4609"/>
                  </a:lnTo>
                  <a:lnTo>
                    <a:pt x="488" y="4786"/>
                  </a:lnTo>
                  <a:cubicBezTo>
                    <a:pt x="475" y="4607"/>
                    <a:pt x="487" y="4531"/>
                    <a:pt x="567" y="4531"/>
                  </a:cubicBezTo>
                  <a:cubicBezTo>
                    <a:pt x="616" y="4531"/>
                    <a:pt x="690" y="4559"/>
                    <a:pt x="799" y="4609"/>
                  </a:cubicBezTo>
                  <a:lnTo>
                    <a:pt x="954" y="4764"/>
                  </a:lnTo>
                  <a:lnTo>
                    <a:pt x="1109" y="4698"/>
                  </a:lnTo>
                  <a:lnTo>
                    <a:pt x="1419" y="4498"/>
                  </a:lnTo>
                  <a:lnTo>
                    <a:pt x="3768" y="2970"/>
                  </a:lnTo>
                  <a:lnTo>
                    <a:pt x="3923" y="2859"/>
                  </a:lnTo>
                  <a:lnTo>
                    <a:pt x="4233" y="2659"/>
                  </a:lnTo>
                  <a:lnTo>
                    <a:pt x="4454" y="2482"/>
                  </a:lnTo>
                  <a:lnTo>
                    <a:pt x="4543" y="2416"/>
                  </a:lnTo>
                  <a:cubicBezTo>
                    <a:pt x="4698" y="2349"/>
                    <a:pt x="4875" y="2283"/>
                    <a:pt x="5030" y="2216"/>
                  </a:cubicBezTo>
                  <a:lnTo>
                    <a:pt x="7180" y="1330"/>
                  </a:lnTo>
                  <a:lnTo>
                    <a:pt x="7224" y="1241"/>
                  </a:lnTo>
                  <a:lnTo>
                    <a:pt x="7290" y="1330"/>
                  </a:lnTo>
                  <a:cubicBezTo>
                    <a:pt x="7999" y="1197"/>
                    <a:pt x="8731" y="1064"/>
                    <a:pt x="9462" y="931"/>
                  </a:cubicBezTo>
                  <a:cubicBezTo>
                    <a:pt x="9484" y="931"/>
                    <a:pt x="9506" y="843"/>
                    <a:pt x="9528" y="776"/>
                  </a:cubicBezTo>
                  <a:lnTo>
                    <a:pt x="9440" y="643"/>
                  </a:lnTo>
                  <a:lnTo>
                    <a:pt x="9417" y="577"/>
                  </a:lnTo>
                  <a:lnTo>
                    <a:pt x="9462" y="621"/>
                  </a:lnTo>
                  <a:lnTo>
                    <a:pt x="9595" y="732"/>
                  </a:lnTo>
                  <a:lnTo>
                    <a:pt x="9617" y="732"/>
                  </a:lnTo>
                  <a:lnTo>
                    <a:pt x="9728" y="843"/>
                  </a:lnTo>
                  <a:lnTo>
                    <a:pt x="10149" y="843"/>
                  </a:lnTo>
                  <a:lnTo>
                    <a:pt x="10193" y="532"/>
                  </a:lnTo>
                  <a:lnTo>
                    <a:pt x="10326" y="798"/>
                  </a:lnTo>
                  <a:lnTo>
                    <a:pt x="10459" y="798"/>
                  </a:lnTo>
                  <a:cubicBezTo>
                    <a:pt x="10370" y="532"/>
                    <a:pt x="10304" y="267"/>
                    <a:pt x="10237" y="1"/>
                  </a:cubicBezTo>
                  <a:lnTo>
                    <a:pt x="9484" y="23"/>
                  </a:lnTo>
                  <a:cubicBezTo>
                    <a:pt x="9431" y="129"/>
                    <a:pt x="9385" y="168"/>
                    <a:pt x="9343" y="168"/>
                  </a:cubicBezTo>
                  <a:cubicBezTo>
                    <a:pt x="9280" y="168"/>
                    <a:pt x="9227" y="80"/>
                    <a:pt x="9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1302;p35">
              <a:extLst>
                <a:ext uri="{FF2B5EF4-FFF2-40B4-BE49-F238E27FC236}">
                  <a16:creationId xmlns:a16="http://schemas.microsoft.com/office/drawing/2014/main" id="{CFF706CD-3B0C-416A-81C3-549EC98D3941}"/>
                </a:ext>
              </a:extLst>
            </p:cNvPr>
            <p:cNvSpPr/>
            <p:nvPr/>
          </p:nvSpPr>
          <p:spPr>
            <a:xfrm>
              <a:off x="7046200" y="4185750"/>
              <a:ext cx="247625" cy="64275"/>
            </a:xfrm>
            <a:custGeom>
              <a:avLst/>
              <a:gdLst/>
              <a:ahLst/>
              <a:cxnLst/>
              <a:rect l="l" t="t" r="r" b="b"/>
              <a:pathLst>
                <a:path w="9905" h="2571" extrusionOk="0">
                  <a:moveTo>
                    <a:pt x="665" y="1751"/>
                  </a:moveTo>
                  <a:cubicBezTo>
                    <a:pt x="842" y="1817"/>
                    <a:pt x="997" y="1884"/>
                    <a:pt x="1152" y="1950"/>
                  </a:cubicBezTo>
                  <a:lnTo>
                    <a:pt x="1130" y="2061"/>
                  </a:lnTo>
                  <a:lnTo>
                    <a:pt x="554" y="1950"/>
                  </a:lnTo>
                  <a:cubicBezTo>
                    <a:pt x="599" y="1884"/>
                    <a:pt x="621" y="1817"/>
                    <a:pt x="665" y="1751"/>
                  </a:cubicBezTo>
                  <a:close/>
                  <a:moveTo>
                    <a:pt x="9195" y="1"/>
                  </a:moveTo>
                  <a:cubicBezTo>
                    <a:pt x="7467" y="931"/>
                    <a:pt x="5606" y="1286"/>
                    <a:pt x="3745" y="1574"/>
                  </a:cubicBezTo>
                  <a:cubicBezTo>
                    <a:pt x="3501" y="1596"/>
                    <a:pt x="3257" y="1596"/>
                    <a:pt x="3014" y="1596"/>
                  </a:cubicBezTo>
                  <a:cubicBezTo>
                    <a:pt x="2929" y="1695"/>
                    <a:pt x="2853" y="1838"/>
                    <a:pt x="2758" y="1838"/>
                  </a:cubicBezTo>
                  <a:cubicBezTo>
                    <a:pt x="2704" y="1838"/>
                    <a:pt x="2643" y="1791"/>
                    <a:pt x="2570" y="1662"/>
                  </a:cubicBezTo>
                  <a:lnTo>
                    <a:pt x="554" y="1574"/>
                  </a:lnTo>
                  <a:lnTo>
                    <a:pt x="288" y="1995"/>
                  </a:lnTo>
                  <a:cubicBezTo>
                    <a:pt x="266" y="1817"/>
                    <a:pt x="244" y="1684"/>
                    <a:pt x="244" y="1552"/>
                  </a:cubicBezTo>
                  <a:lnTo>
                    <a:pt x="67" y="1574"/>
                  </a:lnTo>
                  <a:cubicBezTo>
                    <a:pt x="89" y="1773"/>
                    <a:pt x="111" y="1973"/>
                    <a:pt x="111" y="2172"/>
                  </a:cubicBezTo>
                  <a:cubicBezTo>
                    <a:pt x="89" y="2261"/>
                    <a:pt x="45" y="2349"/>
                    <a:pt x="0" y="2438"/>
                  </a:cubicBezTo>
                  <a:lnTo>
                    <a:pt x="421" y="2504"/>
                  </a:lnTo>
                  <a:lnTo>
                    <a:pt x="554" y="2105"/>
                  </a:lnTo>
                  <a:cubicBezTo>
                    <a:pt x="621" y="2305"/>
                    <a:pt x="665" y="2393"/>
                    <a:pt x="709" y="2504"/>
                  </a:cubicBezTo>
                  <a:lnTo>
                    <a:pt x="1308" y="2504"/>
                  </a:lnTo>
                  <a:lnTo>
                    <a:pt x="1463" y="2261"/>
                  </a:lnTo>
                  <a:lnTo>
                    <a:pt x="1684" y="2571"/>
                  </a:lnTo>
                  <a:lnTo>
                    <a:pt x="3412" y="2504"/>
                  </a:lnTo>
                  <a:lnTo>
                    <a:pt x="3501" y="2305"/>
                  </a:lnTo>
                  <a:lnTo>
                    <a:pt x="3567" y="2460"/>
                  </a:lnTo>
                  <a:lnTo>
                    <a:pt x="4099" y="2438"/>
                  </a:lnTo>
                  <a:cubicBezTo>
                    <a:pt x="4210" y="2327"/>
                    <a:pt x="4321" y="2238"/>
                    <a:pt x="4432" y="2150"/>
                  </a:cubicBezTo>
                  <a:cubicBezTo>
                    <a:pt x="4433" y="2148"/>
                    <a:pt x="4435" y="2147"/>
                    <a:pt x="4438" y="2147"/>
                  </a:cubicBezTo>
                  <a:cubicBezTo>
                    <a:pt x="4470" y="2147"/>
                    <a:pt x="4568" y="2266"/>
                    <a:pt x="4609" y="2327"/>
                  </a:cubicBezTo>
                  <a:cubicBezTo>
                    <a:pt x="5717" y="2083"/>
                    <a:pt x="6824" y="1862"/>
                    <a:pt x="7910" y="1574"/>
                  </a:cubicBezTo>
                  <a:cubicBezTo>
                    <a:pt x="8597" y="1352"/>
                    <a:pt x="9262" y="1086"/>
                    <a:pt x="9904" y="776"/>
                  </a:cubicBezTo>
                  <a:lnTo>
                    <a:pt x="9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1303;p35">
              <a:extLst>
                <a:ext uri="{FF2B5EF4-FFF2-40B4-BE49-F238E27FC236}">
                  <a16:creationId xmlns:a16="http://schemas.microsoft.com/office/drawing/2014/main" id="{C90C5EA6-999B-4897-BBA9-2855B5C1E6F7}"/>
                </a:ext>
              </a:extLst>
            </p:cNvPr>
            <p:cNvSpPr/>
            <p:nvPr/>
          </p:nvSpPr>
          <p:spPr>
            <a:xfrm>
              <a:off x="7031250" y="4356900"/>
              <a:ext cx="260900" cy="60650"/>
            </a:xfrm>
            <a:custGeom>
              <a:avLst/>
              <a:gdLst/>
              <a:ahLst/>
              <a:cxnLst/>
              <a:rect l="l" t="t" r="r" b="b"/>
              <a:pathLst>
                <a:path w="10436" h="2426" extrusionOk="0">
                  <a:moveTo>
                    <a:pt x="9904" y="355"/>
                  </a:moveTo>
                  <a:cubicBezTo>
                    <a:pt x="9926" y="378"/>
                    <a:pt x="9926" y="400"/>
                    <a:pt x="9926" y="422"/>
                  </a:cubicBezTo>
                  <a:cubicBezTo>
                    <a:pt x="9926" y="422"/>
                    <a:pt x="9904" y="444"/>
                    <a:pt x="9904" y="444"/>
                  </a:cubicBezTo>
                  <a:cubicBezTo>
                    <a:pt x="9904" y="422"/>
                    <a:pt x="9882" y="400"/>
                    <a:pt x="9882" y="400"/>
                  </a:cubicBezTo>
                  <a:cubicBezTo>
                    <a:pt x="9882" y="378"/>
                    <a:pt x="9904" y="378"/>
                    <a:pt x="9904" y="378"/>
                  </a:cubicBezTo>
                  <a:lnTo>
                    <a:pt x="9904" y="355"/>
                  </a:lnTo>
                  <a:close/>
                  <a:moveTo>
                    <a:pt x="9284" y="289"/>
                  </a:moveTo>
                  <a:lnTo>
                    <a:pt x="9328" y="378"/>
                  </a:lnTo>
                  <a:lnTo>
                    <a:pt x="9128" y="466"/>
                  </a:lnTo>
                  <a:lnTo>
                    <a:pt x="9106" y="378"/>
                  </a:lnTo>
                  <a:lnTo>
                    <a:pt x="9284" y="289"/>
                  </a:lnTo>
                  <a:close/>
                  <a:moveTo>
                    <a:pt x="9705" y="1"/>
                  </a:moveTo>
                  <a:lnTo>
                    <a:pt x="9483" y="45"/>
                  </a:lnTo>
                  <a:lnTo>
                    <a:pt x="9394" y="134"/>
                  </a:lnTo>
                  <a:lnTo>
                    <a:pt x="9018" y="267"/>
                  </a:lnTo>
                  <a:cubicBezTo>
                    <a:pt x="8885" y="311"/>
                    <a:pt x="8752" y="378"/>
                    <a:pt x="8597" y="422"/>
                  </a:cubicBezTo>
                  <a:cubicBezTo>
                    <a:pt x="8666" y="646"/>
                    <a:pt x="8641" y="790"/>
                    <a:pt x="8448" y="790"/>
                  </a:cubicBezTo>
                  <a:cubicBezTo>
                    <a:pt x="8393" y="790"/>
                    <a:pt x="8325" y="779"/>
                    <a:pt x="8242" y="754"/>
                  </a:cubicBezTo>
                  <a:lnTo>
                    <a:pt x="8242" y="754"/>
                  </a:lnTo>
                  <a:cubicBezTo>
                    <a:pt x="8264" y="887"/>
                    <a:pt x="8287" y="976"/>
                    <a:pt x="8287" y="1087"/>
                  </a:cubicBezTo>
                  <a:cubicBezTo>
                    <a:pt x="8259" y="1092"/>
                    <a:pt x="8230" y="1094"/>
                    <a:pt x="8202" y="1094"/>
                  </a:cubicBezTo>
                  <a:cubicBezTo>
                    <a:pt x="7984" y="1094"/>
                    <a:pt x="7767" y="948"/>
                    <a:pt x="7688" y="732"/>
                  </a:cubicBezTo>
                  <a:cubicBezTo>
                    <a:pt x="7467" y="799"/>
                    <a:pt x="7267" y="843"/>
                    <a:pt x="6979" y="931"/>
                  </a:cubicBezTo>
                  <a:cubicBezTo>
                    <a:pt x="6713" y="1020"/>
                    <a:pt x="6470" y="1131"/>
                    <a:pt x="6182" y="1219"/>
                  </a:cubicBezTo>
                  <a:lnTo>
                    <a:pt x="6160" y="1419"/>
                  </a:lnTo>
                  <a:lnTo>
                    <a:pt x="6071" y="1419"/>
                  </a:lnTo>
                  <a:lnTo>
                    <a:pt x="6004" y="1219"/>
                  </a:lnTo>
                  <a:cubicBezTo>
                    <a:pt x="5761" y="1242"/>
                    <a:pt x="5517" y="1264"/>
                    <a:pt x="5273" y="1286"/>
                  </a:cubicBezTo>
                  <a:cubicBezTo>
                    <a:pt x="4786" y="1352"/>
                    <a:pt x="4298" y="1397"/>
                    <a:pt x="3811" y="1463"/>
                  </a:cubicBezTo>
                  <a:lnTo>
                    <a:pt x="3811" y="1951"/>
                  </a:lnTo>
                  <a:lnTo>
                    <a:pt x="3124" y="1906"/>
                  </a:lnTo>
                  <a:lnTo>
                    <a:pt x="3102" y="1796"/>
                  </a:lnTo>
                  <a:lnTo>
                    <a:pt x="3634" y="1530"/>
                  </a:lnTo>
                  <a:lnTo>
                    <a:pt x="3013" y="1508"/>
                  </a:lnTo>
                  <a:lnTo>
                    <a:pt x="2858" y="1508"/>
                  </a:lnTo>
                  <a:lnTo>
                    <a:pt x="44" y="1397"/>
                  </a:lnTo>
                  <a:lnTo>
                    <a:pt x="0" y="1840"/>
                  </a:lnTo>
                  <a:lnTo>
                    <a:pt x="222" y="2283"/>
                  </a:lnTo>
                  <a:cubicBezTo>
                    <a:pt x="953" y="2327"/>
                    <a:pt x="1662" y="2394"/>
                    <a:pt x="2393" y="2416"/>
                  </a:cubicBezTo>
                  <a:cubicBezTo>
                    <a:pt x="2541" y="2423"/>
                    <a:pt x="2691" y="2426"/>
                    <a:pt x="2842" y="2426"/>
                  </a:cubicBezTo>
                  <a:cubicBezTo>
                    <a:pt x="3144" y="2426"/>
                    <a:pt x="3449" y="2416"/>
                    <a:pt x="3744" y="2416"/>
                  </a:cubicBezTo>
                  <a:lnTo>
                    <a:pt x="4143" y="2372"/>
                  </a:lnTo>
                  <a:lnTo>
                    <a:pt x="4808" y="2283"/>
                  </a:lnTo>
                  <a:lnTo>
                    <a:pt x="4897" y="2283"/>
                  </a:lnTo>
                  <a:lnTo>
                    <a:pt x="5052" y="2239"/>
                  </a:lnTo>
                  <a:lnTo>
                    <a:pt x="4498" y="1818"/>
                  </a:lnTo>
                  <a:lnTo>
                    <a:pt x="5140" y="1818"/>
                  </a:lnTo>
                  <a:cubicBezTo>
                    <a:pt x="5207" y="1973"/>
                    <a:pt x="5229" y="2084"/>
                    <a:pt x="5273" y="2172"/>
                  </a:cubicBezTo>
                  <a:lnTo>
                    <a:pt x="5982" y="2061"/>
                  </a:lnTo>
                  <a:lnTo>
                    <a:pt x="6027" y="1951"/>
                  </a:lnTo>
                  <a:lnTo>
                    <a:pt x="6071" y="2061"/>
                  </a:lnTo>
                  <a:cubicBezTo>
                    <a:pt x="7201" y="1906"/>
                    <a:pt x="8309" y="1574"/>
                    <a:pt x="9372" y="1109"/>
                  </a:cubicBezTo>
                  <a:cubicBezTo>
                    <a:pt x="9394" y="976"/>
                    <a:pt x="9439" y="843"/>
                    <a:pt x="9505" y="599"/>
                  </a:cubicBezTo>
                  <a:cubicBezTo>
                    <a:pt x="9594" y="799"/>
                    <a:pt x="9616" y="887"/>
                    <a:pt x="9660" y="976"/>
                  </a:cubicBezTo>
                  <a:lnTo>
                    <a:pt x="10436" y="599"/>
                  </a:lnTo>
                  <a:lnTo>
                    <a:pt x="10258" y="422"/>
                  </a:lnTo>
                  <a:lnTo>
                    <a:pt x="9904" y="90"/>
                  </a:lnTo>
                  <a:lnTo>
                    <a:pt x="9749" y="289"/>
                  </a:lnTo>
                  <a:lnTo>
                    <a:pt x="9705" y="333"/>
                  </a:lnTo>
                  <a:lnTo>
                    <a:pt x="9705" y="245"/>
                  </a:lnTo>
                  <a:lnTo>
                    <a:pt x="9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304;p35">
              <a:extLst>
                <a:ext uri="{FF2B5EF4-FFF2-40B4-BE49-F238E27FC236}">
                  <a16:creationId xmlns:a16="http://schemas.microsoft.com/office/drawing/2014/main" id="{0F0E3E5D-1273-4FD3-86AE-1E0C4E3C5172}"/>
                </a:ext>
              </a:extLst>
            </p:cNvPr>
            <p:cNvSpPr/>
            <p:nvPr/>
          </p:nvSpPr>
          <p:spPr>
            <a:xfrm>
              <a:off x="7073900" y="4438900"/>
              <a:ext cx="218800" cy="60950"/>
            </a:xfrm>
            <a:custGeom>
              <a:avLst/>
              <a:gdLst/>
              <a:ahLst/>
              <a:cxnLst/>
              <a:rect l="l" t="t" r="r" b="b"/>
              <a:pathLst>
                <a:path w="8752" h="2438" extrusionOk="0">
                  <a:moveTo>
                    <a:pt x="8109" y="0"/>
                  </a:moveTo>
                  <a:lnTo>
                    <a:pt x="6359" y="665"/>
                  </a:lnTo>
                  <a:lnTo>
                    <a:pt x="6115" y="886"/>
                  </a:lnTo>
                  <a:cubicBezTo>
                    <a:pt x="5916" y="908"/>
                    <a:pt x="5694" y="931"/>
                    <a:pt x="5473" y="953"/>
                  </a:cubicBezTo>
                  <a:cubicBezTo>
                    <a:pt x="4697" y="1108"/>
                    <a:pt x="3922" y="1241"/>
                    <a:pt x="3124" y="1396"/>
                  </a:cubicBezTo>
                  <a:lnTo>
                    <a:pt x="3013" y="1684"/>
                  </a:lnTo>
                  <a:cubicBezTo>
                    <a:pt x="2969" y="1617"/>
                    <a:pt x="2947" y="1529"/>
                    <a:pt x="2925" y="1462"/>
                  </a:cubicBezTo>
                  <a:lnTo>
                    <a:pt x="1839" y="1551"/>
                  </a:lnTo>
                  <a:lnTo>
                    <a:pt x="2038" y="1772"/>
                  </a:lnTo>
                  <a:lnTo>
                    <a:pt x="1950" y="1861"/>
                  </a:lnTo>
                  <a:cubicBezTo>
                    <a:pt x="1861" y="1772"/>
                    <a:pt x="1773" y="1662"/>
                    <a:pt x="1684" y="1573"/>
                  </a:cubicBezTo>
                  <a:lnTo>
                    <a:pt x="1374" y="1595"/>
                  </a:lnTo>
                  <a:lnTo>
                    <a:pt x="1086" y="1905"/>
                  </a:lnTo>
                  <a:cubicBezTo>
                    <a:pt x="997" y="1994"/>
                    <a:pt x="931" y="2149"/>
                    <a:pt x="820" y="2193"/>
                  </a:cubicBezTo>
                  <a:cubicBezTo>
                    <a:pt x="723" y="2226"/>
                    <a:pt x="613" y="2246"/>
                    <a:pt x="501" y="2246"/>
                  </a:cubicBezTo>
                  <a:cubicBezTo>
                    <a:pt x="460" y="2246"/>
                    <a:pt x="418" y="2244"/>
                    <a:pt x="377" y="2238"/>
                  </a:cubicBezTo>
                  <a:cubicBezTo>
                    <a:pt x="288" y="2238"/>
                    <a:pt x="200" y="2238"/>
                    <a:pt x="111" y="2216"/>
                  </a:cubicBezTo>
                  <a:lnTo>
                    <a:pt x="0" y="2415"/>
                  </a:lnTo>
                  <a:lnTo>
                    <a:pt x="1839" y="2393"/>
                  </a:lnTo>
                  <a:cubicBezTo>
                    <a:pt x="1883" y="2016"/>
                    <a:pt x="1485" y="2260"/>
                    <a:pt x="1329" y="1928"/>
                  </a:cubicBezTo>
                  <a:lnTo>
                    <a:pt x="1329" y="1928"/>
                  </a:lnTo>
                  <a:cubicBezTo>
                    <a:pt x="1595" y="1994"/>
                    <a:pt x="1773" y="2016"/>
                    <a:pt x="1972" y="2061"/>
                  </a:cubicBezTo>
                  <a:cubicBezTo>
                    <a:pt x="2061" y="2083"/>
                    <a:pt x="2149" y="2105"/>
                    <a:pt x="2238" y="2149"/>
                  </a:cubicBezTo>
                  <a:lnTo>
                    <a:pt x="2637" y="1861"/>
                  </a:lnTo>
                  <a:lnTo>
                    <a:pt x="2725" y="1950"/>
                  </a:lnTo>
                  <a:cubicBezTo>
                    <a:pt x="2659" y="2105"/>
                    <a:pt x="2592" y="2282"/>
                    <a:pt x="2504" y="2437"/>
                  </a:cubicBezTo>
                  <a:cubicBezTo>
                    <a:pt x="2681" y="2393"/>
                    <a:pt x="2858" y="2349"/>
                    <a:pt x="3036" y="2304"/>
                  </a:cubicBezTo>
                  <a:cubicBezTo>
                    <a:pt x="3789" y="2171"/>
                    <a:pt x="4564" y="2083"/>
                    <a:pt x="5340" y="1950"/>
                  </a:cubicBezTo>
                  <a:cubicBezTo>
                    <a:pt x="5495" y="1905"/>
                    <a:pt x="5650" y="1839"/>
                    <a:pt x="5783" y="1750"/>
                  </a:cubicBezTo>
                  <a:lnTo>
                    <a:pt x="5739" y="1529"/>
                  </a:lnTo>
                  <a:cubicBezTo>
                    <a:pt x="5561" y="1329"/>
                    <a:pt x="5761" y="1241"/>
                    <a:pt x="5872" y="1130"/>
                  </a:cubicBezTo>
                  <a:lnTo>
                    <a:pt x="6713" y="931"/>
                  </a:lnTo>
                  <a:lnTo>
                    <a:pt x="6780" y="1130"/>
                  </a:lnTo>
                  <a:lnTo>
                    <a:pt x="6979" y="1196"/>
                  </a:lnTo>
                  <a:lnTo>
                    <a:pt x="7312" y="1219"/>
                  </a:lnTo>
                  <a:lnTo>
                    <a:pt x="7312" y="1063"/>
                  </a:lnTo>
                  <a:lnTo>
                    <a:pt x="7157" y="931"/>
                  </a:lnTo>
                  <a:lnTo>
                    <a:pt x="7245" y="842"/>
                  </a:lnTo>
                  <a:lnTo>
                    <a:pt x="7445" y="1063"/>
                  </a:lnTo>
                  <a:lnTo>
                    <a:pt x="7600" y="1219"/>
                  </a:lnTo>
                  <a:lnTo>
                    <a:pt x="8752" y="687"/>
                  </a:lnTo>
                  <a:cubicBezTo>
                    <a:pt x="8486" y="399"/>
                    <a:pt x="8264" y="177"/>
                    <a:pt x="8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305;p35">
              <a:extLst>
                <a:ext uri="{FF2B5EF4-FFF2-40B4-BE49-F238E27FC236}">
                  <a16:creationId xmlns:a16="http://schemas.microsoft.com/office/drawing/2014/main" id="{39F17FFD-940A-496E-85CB-4C7ABDCEF389}"/>
                </a:ext>
              </a:extLst>
            </p:cNvPr>
            <p:cNvSpPr/>
            <p:nvPr/>
          </p:nvSpPr>
          <p:spPr>
            <a:xfrm>
              <a:off x="6872275" y="4171350"/>
              <a:ext cx="164525" cy="72025"/>
            </a:xfrm>
            <a:custGeom>
              <a:avLst/>
              <a:gdLst/>
              <a:ahLst/>
              <a:cxnLst/>
              <a:rect l="l" t="t" r="r" b="b"/>
              <a:pathLst>
                <a:path w="6581" h="2881" extrusionOk="0">
                  <a:moveTo>
                    <a:pt x="1241" y="554"/>
                  </a:moveTo>
                  <a:lnTo>
                    <a:pt x="1130" y="865"/>
                  </a:lnTo>
                  <a:lnTo>
                    <a:pt x="909" y="931"/>
                  </a:lnTo>
                  <a:lnTo>
                    <a:pt x="886" y="865"/>
                  </a:lnTo>
                  <a:lnTo>
                    <a:pt x="1064" y="798"/>
                  </a:lnTo>
                  <a:cubicBezTo>
                    <a:pt x="776" y="577"/>
                    <a:pt x="1064" y="599"/>
                    <a:pt x="1241" y="554"/>
                  </a:cubicBezTo>
                  <a:close/>
                  <a:moveTo>
                    <a:pt x="2504" y="1396"/>
                  </a:moveTo>
                  <a:cubicBezTo>
                    <a:pt x="2504" y="1396"/>
                    <a:pt x="2548" y="1441"/>
                    <a:pt x="2570" y="1463"/>
                  </a:cubicBezTo>
                  <a:lnTo>
                    <a:pt x="2460" y="1574"/>
                  </a:lnTo>
                  <a:lnTo>
                    <a:pt x="2349" y="1596"/>
                  </a:lnTo>
                  <a:lnTo>
                    <a:pt x="2349" y="1596"/>
                  </a:lnTo>
                  <a:lnTo>
                    <a:pt x="2371" y="1507"/>
                  </a:lnTo>
                  <a:cubicBezTo>
                    <a:pt x="2415" y="1463"/>
                    <a:pt x="2460" y="1419"/>
                    <a:pt x="2504" y="1396"/>
                  </a:cubicBezTo>
                  <a:close/>
                  <a:moveTo>
                    <a:pt x="3590" y="1662"/>
                  </a:moveTo>
                  <a:cubicBezTo>
                    <a:pt x="3767" y="1684"/>
                    <a:pt x="3966" y="1729"/>
                    <a:pt x="4166" y="1773"/>
                  </a:cubicBezTo>
                  <a:cubicBezTo>
                    <a:pt x="4210" y="1795"/>
                    <a:pt x="4210" y="1950"/>
                    <a:pt x="4232" y="2017"/>
                  </a:cubicBezTo>
                  <a:cubicBezTo>
                    <a:pt x="4171" y="2032"/>
                    <a:pt x="4099" y="2058"/>
                    <a:pt x="4039" y="2058"/>
                  </a:cubicBezTo>
                  <a:cubicBezTo>
                    <a:pt x="4012" y="2058"/>
                    <a:pt x="3987" y="2053"/>
                    <a:pt x="3966" y="2039"/>
                  </a:cubicBezTo>
                  <a:cubicBezTo>
                    <a:pt x="3833" y="1950"/>
                    <a:pt x="3700" y="1840"/>
                    <a:pt x="3590" y="1751"/>
                  </a:cubicBezTo>
                  <a:lnTo>
                    <a:pt x="3590" y="1662"/>
                  </a:lnTo>
                  <a:close/>
                  <a:moveTo>
                    <a:pt x="377" y="1"/>
                  </a:moveTo>
                  <a:lnTo>
                    <a:pt x="377" y="1"/>
                  </a:lnTo>
                  <a:cubicBezTo>
                    <a:pt x="421" y="311"/>
                    <a:pt x="266" y="621"/>
                    <a:pt x="0" y="798"/>
                  </a:cubicBezTo>
                  <a:lnTo>
                    <a:pt x="886" y="1108"/>
                  </a:lnTo>
                  <a:lnTo>
                    <a:pt x="997" y="975"/>
                  </a:lnTo>
                  <a:cubicBezTo>
                    <a:pt x="997" y="1042"/>
                    <a:pt x="1019" y="1131"/>
                    <a:pt x="1019" y="1197"/>
                  </a:cubicBezTo>
                  <a:lnTo>
                    <a:pt x="1152" y="1197"/>
                  </a:lnTo>
                  <a:lnTo>
                    <a:pt x="1241" y="1064"/>
                  </a:lnTo>
                  <a:cubicBezTo>
                    <a:pt x="1263" y="1131"/>
                    <a:pt x="1285" y="1175"/>
                    <a:pt x="1285" y="1219"/>
                  </a:cubicBezTo>
                  <a:lnTo>
                    <a:pt x="1485" y="1441"/>
                  </a:lnTo>
                  <a:cubicBezTo>
                    <a:pt x="1517" y="1318"/>
                    <a:pt x="1562" y="1277"/>
                    <a:pt x="1612" y="1277"/>
                  </a:cubicBezTo>
                  <a:cubicBezTo>
                    <a:pt x="1698" y="1277"/>
                    <a:pt x="1799" y="1399"/>
                    <a:pt x="1883" y="1441"/>
                  </a:cubicBezTo>
                  <a:lnTo>
                    <a:pt x="1595" y="1485"/>
                  </a:lnTo>
                  <a:lnTo>
                    <a:pt x="2814" y="1950"/>
                  </a:lnTo>
                  <a:cubicBezTo>
                    <a:pt x="2909" y="1926"/>
                    <a:pt x="3011" y="1858"/>
                    <a:pt x="3091" y="1858"/>
                  </a:cubicBezTo>
                  <a:cubicBezTo>
                    <a:pt x="3161" y="1858"/>
                    <a:pt x="3215" y="1909"/>
                    <a:pt x="3235" y="2083"/>
                  </a:cubicBezTo>
                  <a:cubicBezTo>
                    <a:pt x="3966" y="2305"/>
                    <a:pt x="4697" y="2549"/>
                    <a:pt x="5429" y="2748"/>
                  </a:cubicBezTo>
                  <a:cubicBezTo>
                    <a:pt x="5783" y="2814"/>
                    <a:pt x="6138" y="2859"/>
                    <a:pt x="6492" y="2881"/>
                  </a:cubicBezTo>
                  <a:cubicBezTo>
                    <a:pt x="6448" y="2814"/>
                    <a:pt x="6426" y="2704"/>
                    <a:pt x="6359" y="2681"/>
                  </a:cubicBezTo>
                  <a:cubicBezTo>
                    <a:pt x="6182" y="2593"/>
                    <a:pt x="6027" y="2526"/>
                    <a:pt x="5849" y="2482"/>
                  </a:cubicBezTo>
                  <a:lnTo>
                    <a:pt x="6581" y="2061"/>
                  </a:lnTo>
                  <a:lnTo>
                    <a:pt x="6027" y="1972"/>
                  </a:lnTo>
                  <a:cubicBezTo>
                    <a:pt x="5988" y="2050"/>
                    <a:pt x="5966" y="2094"/>
                    <a:pt x="5931" y="2094"/>
                  </a:cubicBezTo>
                  <a:cubicBezTo>
                    <a:pt x="5887" y="2094"/>
                    <a:pt x="5821" y="2023"/>
                    <a:pt x="5672" y="1862"/>
                  </a:cubicBezTo>
                  <a:lnTo>
                    <a:pt x="5163" y="1729"/>
                  </a:lnTo>
                  <a:cubicBezTo>
                    <a:pt x="5055" y="1750"/>
                    <a:pt x="4937" y="1798"/>
                    <a:pt x="4831" y="1798"/>
                  </a:cubicBezTo>
                  <a:cubicBezTo>
                    <a:pt x="4719" y="1798"/>
                    <a:pt x="4621" y="1745"/>
                    <a:pt x="4564" y="1551"/>
                  </a:cubicBezTo>
                  <a:lnTo>
                    <a:pt x="3767" y="1330"/>
                  </a:lnTo>
                  <a:lnTo>
                    <a:pt x="3678" y="1551"/>
                  </a:lnTo>
                  <a:cubicBezTo>
                    <a:pt x="3612" y="1507"/>
                    <a:pt x="3545" y="1463"/>
                    <a:pt x="3501" y="1396"/>
                  </a:cubicBezTo>
                  <a:cubicBezTo>
                    <a:pt x="3457" y="1308"/>
                    <a:pt x="3434" y="1241"/>
                    <a:pt x="3434" y="1153"/>
                  </a:cubicBezTo>
                  <a:lnTo>
                    <a:pt x="1728" y="532"/>
                  </a:lnTo>
                  <a:lnTo>
                    <a:pt x="1706" y="554"/>
                  </a:lnTo>
                  <a:lnTo>
                    <a:pt x="1684" y="554"/>
                  </a:lnTo>
                  <a:lnTo>
                    <a:pt x="1507" y="776"/>
                  </a:lnTo>
                  <a:lnTo>
                    <a:pt x="1396" y="665"/>
                  </a:lnTo>
                  <a:lnTo>
                    <a:pt x="1640" y="510"/>
                  </a:lnTo>
                  <a:cubicBezTo>
                    <a:pt x="1618" y="488"/>
                    <a:pt x="1618" y="466"/>
                    <a:pt x="1595" y="466"/>
                  </a:cubicBez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306;p35">
              <a:extLst>
                <a:ext uri="{FF2B5EF4-FFF2-40B4-BE49-F238E27FC236}">
                  <a16:creationId xmlns:a16="http://schemas.microsoft.com/office/drawing/2014/main" id="{26294902-7DB1-4089-988A-AC3D2D2CDBB8}"/>
                </a:ext>
              </a:extLst>
            </p:cNvPr>
            <p:cNvSpPr/>
            <p:nvPr/>
          </p:nvSpPr>
          <p:spPr>
            <a:xfrm>
              <a:off x="6992475" y="4298200"/>
              <a:ext cx="143475" cy="35475"/>
            </a:xfrm>
            <a:custGeom>
              <a:avLst/>
              <a:gdLst/>
              <a:ahLst/>
              <a:cxnLst/>
              <a:rect l="l" t="t" r="r" b="b"/>
              <a:pathLst>
                <a:path w="5739" h="1419" extrusionOk="0">
                  <a:moveTo>
                    <a:pt x="155" y="0"/>
                  </a:moveTo>
                  <a:lnTo>
                    <a:pt x="0" y="266"/>
                  </a:lnTo>
                  <a:lnTo>
                    <a:pt x="0" y="466"/>
                  </a:lnTo>
                  <a:cubicBezTo>
                    <a:pt x="44" y="599"/>
                    <a:pt x="89" y="754"/>
                    <a:pt x="133" y="909"/>
                  </a:cubicBezTo>
                  <a:lnTo>
                    <a:pt x="643" y="1064"/>
                  </a:lnTo>
                  <a:lnTo>
                    <a:pt x="753" y="909"/>
                  </a:lnTo>
                  <a:lnTo>
                    <a:pt x="953" y="1152"/>
                  </a:lnTo>
                  <a:lnTo>
                    <a:pt x="1307" y="1175"/>
                  </a:lnTo>
                  <a:lnTo>
                    <a:pt x="1640" y="1219"/>
                  </a:lnTo>
                  <a:cubicBezTo>
                    <a:pt x="2592" y="1285"/>
                    <a:pt x="3545" y="1352"/>
                    <a:pt x="4498" y="1418"/>
                  </a:cubicBezTo>
                  <a:cubicBezTo>
                    <a:pt x="4742" y="1396"/>
                    <a:pt x="4963" y="1374"/>
                    <a:pt x="5207" y="1330"/>
                  </a:cubicBezTo>
                  <a:lnTo>
                    <a:pt x="5207" y="1263"/>
                  </a:lnTo>
                  <a:lnTo>
                    <a:pt x="5273" y="1308"/>
                  </a:lnTo>
                  <a:lnTo>
                    <a:pt x="5739" y="1330"/>
                  </a:lnTo>
                  <a:lnTo>
                    <a:pt x="5739" y="1152"/>
                  </a:lnTo>
                  <a:lnTo>
                    <a:pt x="5672" y="909"/>
                  </a:lnTo>
                  <a:lnTo>
                    <a:pt x="5672" y="776"/>
                  </a:lnTo>
                  <a:lnTo>
                    <a:pt x="5406" y="776"/>
                  </a:lnTo>
                  <a:lnTo>
                    <a:pt x="5007" y="709"/>
                  </a:lnTo>
                  <a:lnTo>
                    <a:pt x="4919" y="532"/>
                  </a:lnTo>
                  <a:lnTo>
                    <a:pt x="4631" y="510"/>
                  </a:lnTo>
                  <a:lnTo>
                    <a:pt x="3501" y="510"/>
                  </a:lnTo>
                  <a:lnTo>
                    <a:pt x="3612" y="754"/>
                  </a:lnTo>
                  <a:lnTo>
                    <a:pt x="3877" y="842"/>
                  </a:lnTo>
                  <a:lnTo>
                    <a:pt x="3811" y="931"/>
                  </a:lnTo>
                  <a:lnTo>
                    <a:pt x="3612" y="754"/>
                  </a:lnTo>
                  <a:lnTo>
                    <a:pt x="3479" y="510"/>
                  </a:lnTo>
                  <a:lnTo>
                    <a:pt x="2969" y="466"/>
                  </a:lnTo>
                  <a:lnTo>
                    <a:pt x="3013" y="709"/>
                  </a:lnTo>
                  <a:lnTo>
                    <a:pt x="2925" y="709"/>
                  </a:lnTo>
                  <a:cubicBezTo>
                    <a:pt x="2903" y="643"/>
                    <a:pt x="2880" y="554"/>
                    <a:pt x="2858" y="466"/>
                  </a:cubicBezTo>
                  <a:cubicBezTo>
                    <a:pt x="2659" y="443"/>
                    <a:pt x="2482" y="443"/>
                    <a:pt x="2282" y="399"/>
                  </a:cubicBezTo>
                  <a:cubicBezTo>
                    <a:pt x="1573" y="288"/>
                    <a:pt x="864" y="133"/>
                    <a:pt x="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307;p35">
              <a:extLst>
                <a:ext uri="{FF2B5EF4-FFF2-40B4-BE49-F238E27FC236}">
                  <a16:creationId xmlns:a16="http://schemas.microsoft.com/office/drawing/2014/main" id="{A521E68B-EB96-4612-8D56-7C21D9BF7008}"/>
                </a:ext>
              </a:extLst>
            </p:cNvPr>
            <p:cNvSpPr/>
            <p:nvPr/>
          </p:nvSpPr>
          <p:spPr>
            <a:xfrm>
              <a:off x="6660125" y="4114100"/>
              <a:ext cx="135725" cy="45100"/>
            </a:xfrm>
            <a:custGeom>
              <a:avLst/>
              <a:gdLst/>
              <a:ahLst/>
              <a:cxnLst/>
              <a:rect l="l" t="t" r="r" b="b"/>
              <a:pathLst>
                <a:path w="5429" h="1804" extrusionOk="0">
                  <a:moveTo>
                    <a:pt x="1108" y="496"/>
                  </a:moveTo>
                  <a:cubicBezTo>
                    <a:pt x="1119" y="507"/>
                    <a:pt x="1125" y="507"/>
                    <a:pt x="1128" y="507"/>
                  </a:cubicBezTo>
                  <a:cubicBezTo>
                    <a:pt x="1130" y="507"/>
                    <a:pt x="1130" y="507"/>
                    <a:pt x="1130" y="518"/>
                  </a:cubicBezTo>
                  <a:cubicBezTo>
                    <a:pt x="1130" y="540"/>
                    <a:pt x="1108" y="540"/>
                    <a:pt x="1108" y="540"/>
                  </a:cubicBezTo>
                  <a:cubicBezTo>
                    <a:pt x="1108" y="540"/>
                    <a:pt x="1086" y="540"/>
                    <a:pt x="1086" y="518"/>
                  </a:cubicBezTo>
                  <a:cubicBezTo>
                    <a:pt x="1086" y="496"/>
                    <a:pt x="1108" y="496"/>
                    <a:pt x="1108" y="496"/>
                  </a:cubicBezTo>
                  <a:close/>
                  <a:moveTo>
                    <a:pt x="3058" y="585"/>
                  </a:moveTo>
                  <a:cubicBezTo>
                    <a:pt x="3191" y="585"/>
                    <a:pt x="3302" y="607"/>
                    <a:pt x="3412" y="651"/>
                  </a:cubicBezTo>
                  <a:cubicBezTo>
                    <a:pt x="3523" y="740"/>
                    <a:pt x="3590" y="850"/>
                    <a:pt x="3634" y="983"/>
                  </a:cubicBezTo>
                  <a:cubicBezTo>
                    <a:pt x="3479" y="784"/>
                    <a:pt x="3036" y="1028"/>
                    <a:pt x="3058" y="585"/>
                  </a:cubicBezTo>
                  <a:close/>
                  <a:moveTo>
                    <a:pt x="997" y="0"/>
                  </a:moveTo>
                  <a:cubicBezTo>
                    <a:pt x="665" y="0"/>
                    <a:pt x="333" y="25"/>
                    <a:pt x="0" y="75"/>
                  </a:cubicBezTo>
                  <a:cubicBezTo>
                    <a:pt x="288" y="319"/>
                    <a:pt x="200" y="585"/>
                    <a:pt x="22" y="850"/>
                  </a:cubicBezTo>
                  <a:lnTo>
                    <a:pt x="820" y="983"/>
                  </a:lnTo>
                  <a:lnTo>
                    <a:pt x="975" y="607"/>
                  </a:lnTo>
                  <a:lnTo>
                    <a:pt x="1374" y="895"/>
                  </a:lnTo>
                  <a:lnTo>
                    <a:pt x="1175" y="1005"/>
                  </a:lnTo>
                  <a:lnTo>
                    <a:pt x="2083" y="983"/>
                  </a:lnTo>
                  <a:cubicBezTo>
                    <a:pt x="2256" y="906"/>
                    <a:pt x="2279" y="630"/>
                    <a:pt x="2484" y="630"/>
                  </a:cubicBezTo>
                  <a:cubicBezTo>
                    <a:pt x="2516" y="630"/>
                    <a:pt x="2551" y="636"/>
                    <a:pt x="2593" y="651"/>
                  </a:cubicBezTo>
                  <a:lnTo>
                    <a:pt x="2659" y="385"/>
                  </a:lnTo>
                  <a:lnTo>
                    <a:pt x="2792" y="385"/>
                  </a:lnTo>
                  <a:cubicBezTo>
                    <a:pt x="2814" y="673"/>
                    <a:pt x="2859" y="961"/>
                    <a:pt x="2881" y="1227"/>
                  </a:cubicBezTo>
                  <a:lnTo>
                    <a:pt x="4343" y="1626"/>
                  </a:lnTo>
                  <a:lnTo>
                    <a:pt x="4277" y="1382"/>
                  </a:lnTo>
                  <a:lnTo>
                    <a:pt x="4720" y="1426"/>
                  </a:lnTo>
                  <a:lnTo>
                    <a:pt x="4609" y="1714"/>
                  </a:lnTo>
                  <a:lnTo>
                    <a:pt x="5296" y="1803"/>
                  </a:lnTo>
                  <a:lnTo>
                    <a:pt x="5362" y="1626"/>
                  </a:lnTo>
                  <a:lnTo>
                    <a:pt x="5429" y="1559"/>
                  </a:lnTo>
                  <a:lnTo>
                    <a:pt x="5406" y="1493"/>
                  </a:lnTo>
                  <a:cubicBezTo>
                    <a:pt x="5118" y="1493"/>
                    <a:pt x="5274" y="1316"/>
                    <a:pt x="5296" y="1205"/>
                  </a:cubicBezTo>
                  <a:lnTo>
                    <a:pt x="5141" y="939"/>
                  </a:lnTo>
                  <a:lnTo>
                    <a:pt x="4941" y="895"/>
                  </a:lnTo>
                  <a:lnTo>
                    <a:pt x="4963" y="1005"/>
                  </a:lnTo>
                  <a:lnTo>
                    <a:pt x="4919" y="1005"/>
                  </a:lnTo>
                  <a:lnTo>
                    <a:pt x="4941" y="873"/>
                  </a:lnTo>
                  <a:cubicBezTo>
                    <a:pt x="4830" y="806"/>
                    <a:pt x="4675" y="762"/>
                    <a:pt x="4542" y="673"/>
                  </a:cubicBezTo>
                  <a:cubicBezTo>
                    <a:pt x="4166" y="452"/>
                    <a:pt x="3745" y="540"/>
                    <a:pt x="3324" y="385"/>
                  </a:cubicBezTo>
                  <a:cubicBezTo>
                    <a:pt x="2681" y="164"/>
                    <a:pt x="2017" y="31"/>
                    <a:pt x="1330" y="8"/>
                  </a:cubicBezTo>
                  <a:cubicBezTo>
                    <a:pt x="1219" y="3"/>
                    <a:pt x="1108" y="0"/>
                    <a:pt x="9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308;p35">
              <a:extLst>
                <a:ext uri="{FF2B5EF4-FFF2-40B4-BE49-F238E27FC236}">
                  <a16:creationId xmlns:a16="http://schemas.microsoft.com/office/drawing/2014/main" id="{E3CAFAF6-9F7F-4445-BACE-CCBAD4529606}"/>
                </a:ext>
              </a:extLst>
            </p:cNvPr>
            <p:cNvSpPr/>
            <p:nvPr/>
          </p:nvSpPr>
          <p:spPr>
            <a:xfrm>
              <a:off x="6565950" y="4118175"/>
              <a:ext cx="94750" cy="41025"/>
            </a:xfrm>
            <a:custGeom>
              <a:avLst/>
              <a:gdLst/>
              <a:ahLst/>
              <a:cxnLst/>
              <a:rect l="l" t="t" r="r" b="b"/>
              <a:pathLst>
                <a:path w="3790" h="1641" extrusionOk="0">
                  <a:moveTo>
                    <a:pt x="3369" y="1"/>
                  </a:moveTo>
                  <a:lnTo>
                    <a:pt x="1973" y="244"/>
                  </a:lnTo>
                  <a:lnTo>
                    <a:pt x="2216" y="687"/>
                  </a:lnTo>
                  <a:lnTo>
                    <a:pt x="2261" y="754"/>
                  </a:lnTo>
                  <a:lnTo>
                    <a:pt x="2172" y="754"/>
                  </a:lnTo>
                  <a:lnTo>
                    <a:pt x="1818" y="311"/>
                  </a:lnTo>
                  <a:lnTo>
                    <a:pt x="89" y="798"/>
                  </a:lnTo>
                  <a:cubicBezTo>
                    <a:pt x="67" y="998"/>
                    <a:pt x="45" y="1197"/>
                    <a:pt x="1" y="1419"/>
                  </a:cubicBezTo>
                  <a:lnTo>
                    <a:pt x="422" y="1640"/>
                  </a:lnTo>
                  <a:lnTo>
                    <a:pt x="1640" y="1241"/>
                  </a:lnTo>
                  <a:cubicBezTo>
                    <a:pt x="1631" y="1057"/>
                    <a:pt x="1583" y="1009"/>
                    <a:pt x="1514" y="1009"/>
                  </a:cubicBezTo>
                  <a:cubicBezTo>
                    <a:pt x="1436" y="1009"/>
                    <a:pt x="1333" y="1069"/>
                    <a:pt x="1225" y="1069"/>
                  </a:cubicBezTo>
                  <a:cubicBezTo>
                    <a:pt x="1209" y="1069"/>
                    <a:pt x="1192" y="1067"/>
                    <a:pt x="1175" y="1064"/>
                  </a:cubicBezTo>
                  <a:lnTo>
                    <a:pt x="1618" y="554"/>
                  </a:lnTo>
                  <a:lnTo>
                    <a:pt x="2283" y="1064"/>
                  </a:lnTo>
                  <a:lnTo>
                    <a:pt x="2970" y="931"/>
                  </a:lnTo>
                  <a:cubicBezTo>
                    <a:pt x="3022" y="749"/>
                    <a:pt x="3081" y="689"/>
                    <a:pt x="3142" y="689"/>
                  </a:cubicBezTo>
                  <a:cubicBezTo>
                    <a:pt x="3238" y="689"/>
                    <a:pt x="3341" y="833"/>
                    <a:pt x="3435" y="887"/>
                  </a:cubicBezTo>
                  <a:lnTo>
                    <a:pt x="3789" y="710"/>
                  </a:lnTo>
                  <a:lnTo>
                    <a:pt x="3280" y="377"/>
                  </a:lnTo>
                  <a:cubicBezTo>
                    <a:pt x="3302" y="333"/>
                    <a:pt x="3324" y="178"/>
                    <a:pt x="3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309;p35">
              <a:extLst>
                <a:ext uri="{FF2B5EF4-FFF2-40B4-BE49-F238E27FC236}">
                  <a16:creationId xmlns:a16="http://schemas.microsoft.com/office/drawing/2014/main" id="{3867C785-9C0D-4588-8DCA-B14F5183C05B}"/>
                </a:ext>
              </a:extLst>
            </p:cNvPr>
            <p:cNvSpPr/>
            <p:nvPr/>
          </p:nvSpPr>
          <p:spPr>
            <a:xfrm>
              <a:off x="6461825" y="4154175"/>
              <a:ext cx="88650" cy="53200"/>
            </a:xfrm>
            <a:custGeom>
              <a:avLst/>
              <a:gdLst/>
              <a:ahLst/>
              <a:cxnLst/>
              <a:rect l="l" t="t" r="r" b="b"/>
              <a:pathLst>
                <a:path w="3546" h="2128" extrusionOk="0">
                  <a:moveTo>
                    <a:pt x="2770" y="1"/>
                  </a:moveTo>
                  <a:cubicBezTo>
                    <a:pt x="2504" y="1"/>
                    <a:pt x="2260" y="156"/>
                    <a:pt x="2127" y="377"/>
                  </a:cubicBezTo>
                  <a:cubicBezTo>
                    <a:pt x="2105" y="444"/>
                    <a:pt x="2039" y="466"/>
                    <a:pt x="1972" y="488"/>
                  </a:cubicBezTo>
                  <a:lnTo>
                    <a:pt x="820" y="1042"/>
                  </a:lnTo>
                  <a:cubicBezTo>
                    <a:pt x="798" y="1175"/>
                    <a:pt x="754" y="1286"/>
                    <a:pt x="709" y="1485"/>
                  </a:cubicBezTo>
                  <a:lnTo>
                    <a:pt x="864" y="1618"/>
                  </a:lnTo>
                  <a:cubicBezTo>
                    <a:pt x="842" y="1640"/>
                    <a:pt x="820" y="1662"/>
                    <a:pt x="798" y="1662"/>
                  </a:cubicBezTo>
                  <a:cubicBezTo>
                    <a:pt x="643" y="1640"/>
                    <a:pt x="466" y="1596"/>
                    <a:pt x="510" y="1352"/>
                  </a:cubicBezTo>
                  <a:lnTo>
                    <a:pt x="510" y="1352"/>
                  </a:lnTo>
                  <a:lnTo>
                    <a:pt x="355" y="1397"/>
                  </a:lnTo>
                  <a:lnTo>
                    <a:pt x="0" y="1995"/>
                  </a:lnTo>
                  <a:lnTo>
                    <a:pt x="266" y="1995"/>
                  </a:lnTo>
                  <a:lnTo>
                    <a:pt x="421" y="1840"/>
                  </a:lnTo>
                  <a:lnTo>
                    <a:pt x="488" y="1973"/>
                  </a:lnTo>
                  <a:lnTo>
                    <a:pt x="820" y="2128"/>
                  </a:lnTo>
                  <a:lnTo>
                    <a:pt x="1817" y="1574"/>
                  </a:lnTo>
                  <a:lnTo>
                    <a:pt x="1729" y="1308"/>
                  </a:lnTo>
                  <a:cubicBezTo>
                    <a:pt x="1665" y="1347"/>
                    <a:pt x="1610" y="1367"/>
                    <a:pt x="1569" y="1367"/>
                  </a:cubicBezTo>
                  <a:cubicBezTo>
                    <a:pt x="1495" y="1367"/>
                    <a:pt x="1464" y="1303"/>
                    <a:pt x="1507" y="1175"/>
                  </a:cubicBezTo>
                  <a:cubicBezTo>
                    <a:pt x="1543" y="994"/>
                    <a:pt x="1638" y="813"/>
                    <a:pt x="1829" y="813"/>
                  </a:cubicBezTo>
                  <a:cubicBezTo>
                    <a:pt x="1872" y="813"/>
                    <a:pt x="1919" y="822"/>
                    <a:pt x="1972" y="843"/>
                  </a:cubicBezTo>
                  <a:cubicBezTo>
                    <a:pt x="2039" y="865"/>
                    <a:pt x="2083" y="909"/>
                    <a:pt x="2127" y="976"/>
                  </a:cubicBezTo>
                  <a:lnTo>
                    <a:pt x="2748" y="820"/>
                  </a:lnTo>
                  <a:lnTo>
                    <a:pt x="2748" y="820"/>
                  </a:lnTo>
                  <a:lnTo>
                    <a:pt x="2703" y="1109"/>
                  </a:lnTo>
                  <a:lnTo>
                    <a:pt x="2703" y="1109"/>
                  </a:lnTo>
                  <a:lnTo>
                    <a:pt x="3479" y="688"/>
                  </a:lnTo>
                  <a:cubicBezTo>
                    <a:pt x="3501" y="621"/>
                    <a:pt x="3545" y="532"/>
                    <a:pt x="3523" y="466"/>
                  </a:cubicBezTo>
                  <a:cubicBezTo>
                    <a:pt x="3479" y="377"/>
                    <a:pt x="3435" y="289"/>
                    <a:pt x="3368" y="200"/>
                  </a:cubicBezTo>
                  <a:cubicBezTo>
                    <a:pt x="3302" y="289"/>
                    <a:pt x="3257" y="377"/>
                    <a:pt x="3213" y="466"/>
                  </a:cubicBezTo>
                  <a:cubicBezTo>
                    <a:pt x="3213" y="532"/>
                    <a:pt x="3191" y="599"/>
                    <a:pt x="3147" y="643"/>
                  </a:cubicBezTo>
                  <a:cubicBezTo>
                    <a:pt x="3014" y="422"/>
                    <a:pt x="2903" y="222"/>
                    <a:pt x="2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310;p35">
              <a:extLst>
                <a:ext uri="{FF2B5EF4-FFF2-40B4-BE49-F238E27FC236}">
                  <a16:creationId xmlns:a16="http://schemas.microsoft.com/office/drawing/2014/main" id="{12FAC15B-C389-4B08-BAB6-9498A992DAC7}"/>
                </a:ext>
              </a:extLst>
            </p:cNvPr>
            <p:cNvSpPr/>
            <p:nvPr/>
          </p:nvSpPr>
          <p:spPr>
            <a:xfrm>
              <a:off x="6937075" y="4532375"/>
              <a:ext cx="83675" cy="40025"/>
            </a:xfrm>
            <a:custGeom>
              <a:avLst/>
              <a:gdLst/>
              <a:ahLst/>
              <a:cxnLst/>
              <a:rect l="l" t="t" r="r" b="b"/>
              <a:pathLst>
                <a:path w="3347" h="1601" extrusionOk="0">
                  <a:moveTo>
                    <a:pt x="637" y="1"/>
                  </a:moveTo>
                  <a:cubicBezTo>
                    <a:pt x="579" y="1"/>
                    <a:pt x="520" y="50"/>
                    <a:pt x="444" y="50"/>
                  </a:cubicBezTo>
                  <a:lnTo>
                    <a:pt x="311" y="50"/>
                  </a:lnTo>
                  <a:lnTo>
                    <a:pt x="200" y="160"/>
                  </a:lnTo>
                  <a:cubicBezTo>
                    <a:pt x="156" y="271"/>
                    <a:pt x="89" y="382"/>
                    <a:pt x="45" y="493"/>
                  </a:cubicBezTo>
                  <a:cubicBezTo>
                    <a:pt x="23" y="604"/>
                    <a:pt x="0" y="714"/>
                    <a:pt x="0" y="825"/>
                  </a:cubicBezTo>
                  <a:lnTo>
                    <a:pt x="687" y="1069"/>
                  </a:lnTo>
                  <a:cubicBezTo>
                    <a:pt x="798" y="847"/>
                    <a:pt x="554" y="449"/>
                    <a:pt x="931" y="382"/>
                  </a:cubicBezTo>
                  <a:cubicBezTo>
                    <a:pt x="1108" y="581"/>
                    <a:pt x="1241" y="737"/>
                    <a:pt x="1374" y="869"/>
                  </a:cubicBezTo>
                  <a:cubicBezTo>
                    <a:pt x="1529" y="958"/>
                    <a:pt x="1640" y="1158"/>
                    <a:pt x="1640" y="1335"/>
                  </a:cubicBezTo>
                  <a:lnTo>
                    <a:pt x="1950" y="1423"/>
                  </a:lnTo>
                  <a:lnTo>
                    <a:pt x="1950" y="1313"/>
                  </a:lnTo>
                  <a:lnTo>
                    <a:pt x="1795" y="1002"/>
                  </a:lnTo>
                  <a:cubicBezTo>
                    <a:pt x="2128" y="1002"/>
                    <a:pt x="2238" y="1113"/>
                    <a:pt x="2371" y="1556"/>
                  </a:cubicBezTo>
                  <a:lnTo>
                    <a:pt x="2770" y="1601"/>
                  </a:lnTo>
                  <a:cubicBezTo>
                    <a:pt x="2814" y="1423"/>
                    <a:pt x="2859" y="1246"/>
                    <a:pt x="2925" y="1002"/>
                  </a:cubicBezTo>
                  <a:lnTo>
                    <a:pt x="3080" y="1025"/>
                  </a:lnTo>
                  <a:lnTo>
                    <a:pt x="3191" y="1135"/>
                  </a:lnTo>
                  <a:cubicBezTo>
                    <a:pt x="3235" y="1069"/>
                    <a:pt x="3302" y="980"/>
                    <a:pt x="3346" y="914"/>
                  </a:cubicBezTo>
                  <a:cubicBezTo>
                    <a:pt x="2969" y="648"/>
                    <a:pt x="2526" y="626"/>
                    <a:pt x="2083" y="581"/>
                  </a:cubicBezTo>
                  <a:lnTo>
                    <a:pt x="1507" y="714"/>
                  </a:lnTo>
                  <a:lnTo>
                    <a:pt x="1507" y="714"/>
                  </a:lnTo>
                  <a:lnTo>
                    <a:pt x="1773" y="426"/>
                  </a:lnTo>
                  <a:cubicBezTo>
                    <a:pt x="1396" y="293"/>
                    <a:pt x="1042" y="138"/>
                    <a:pt x="665" y="5"/>
                  </a:cubicBezTo>
                  <a:cubicBezTo>
                    <a:pt x="656" y="2"/>
                    <a:pt x="646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1311;p35">
              <a:extLst>
                <a:ext uri="{FF2B5EF4-FFF2-40B4-BE49-F238E27FC236}">
                  <a16:creationId xmlns:a16="http://schemas.microsoft.com/office/drawing/2014/main" id="{6DABC70F-953D-426B-AC67-42E161F76D38}"/>
                </a:ext>
              </a:extLst>
            </p:cNvPr>
            <p:cNvSpPr/>
            <p:nvPr/>
          </p:nvSpPr>
          <p:spPr>
            <a:xfrm>
              <a:off x="6595875" y="4365750"/>
              <a:ext cx="93125" cy="34950"/>
            </a:xfrm>
            <a:custGeom>
              <a:avLst/>
              <a:gdLst/>
              <a:ahLst/>
              <a:cxnLst/>
              <a:rect l="l" t="t" r="r" b="b"/>
              <a:pathLst>
                <a:path w="3725" h="1398" extrusionOk="0">
                  <a:moveTo>
                    <a:pt x="3207" y="1"/>
                  </a:moveTo>
                  <a:cubicBezTo>
                    <a:pt x="3056" y="1"/>
                    <a:pt x="3018" y="214"/>
                    <a:pt x="2969" y="378"/>
                  </a:cubicBezTo>
                  <a:lnTo>
                    <a:pt x="2637" y="156"/>
                  </a:lnTo>
                  <a:cubicBezTo>
                    <a:pt x="2565" y="217"/>
                    <a:pt x="2486" y="296"/>
                    <a:pt x="2425" y="296"/>
                  </a:cubicBezTo>
                  <a:cubicBezTo>
                    <a:pt x="2375" y="296"/>
                    <a:pt x="2337" y="240"/>
                    <a:pt x="2327" y="68"/>
                  </a:cubicBezTo>
                  <a:lnTo>
                    <a:pt x="1861" y="156"/>
                  </a:lnTo>
                  <a:lnTo>
                    <a:pt x="1684" y="422"/>
                  </a:lnTo>
                  <a:cubicBezTo>
                    <a:pt x="1640" y="289"/>
                    <a:pt x="1618" y="223"/>
                    <a:pt x="1618" y="156"/>
                  </a:cubicBezTo>
                  <a:lnTo>
                    <a:pt x="1152" y="312"/>
                  </a:lnTo>
                  <a:lnTo>
                    <a:pt x="1064" y="312"/>
                  </a:lnTo>
                  <a:cubicBezTo>
                    <a:pt x="953" y="334"/>
                    <a:pt x="798" y="356"/>
                    <a:pt x="665" y="400"/>
                  </a:cubicBezTo>
                  <a:cubicBezTo>
                    <a:pt x="465" y="445"/>
                    <a:pt x="244" y="511"/>
                    <a:pt x="45" y="555"/>
                  </a:cubicBezTo>
                  <a:lnTo>
                    <a:pt x="0" y="932"/>
                  </a:lnTo>
                  <a:lnTo>
                    <a:pt x="443" y="799"/>
                  </a:lnTo>
                  <a:lnTo>
                    <a:pt x="532" y="843"/>
                  </a:lnTo>
                  <a:lnTo>
                    <a:pt x="288" y="1242"/>
                  </a:lnTo>
                  <a:lnTo>
                    <a:pt x="443" y="1397"/>
                  </a:lnTo>
                  <a:cubicBezTo>
                    <a:pt x="621" y="1397"/>
                    <a:pt x="798" y="1353"/>
                    <a:pt x="975" y="1309"/>
                  </a:cubicBezTo>
                  <a:cubicBezTo>
                    <a:pt x="1130" y="1220"/>
                    <a:pt x="1263" y="1131"/>
                    <a:pt x="1396" y="1021"/>
                  </a:cubicBezTo>
                  <a:cubicBezTo>
                    <a:pt x="1152" y="954"/>
                    <a:pt x="1219" y="821"/>
                    <a:pt x="1352" y="755"/>
                  </a:cubicBezTo>
                  <a:cubicBezTo>
                    <a:pt x="1507" y="644"/>
                    <a:pt x="1684" y="555"/>
                    <a:pt x="1861" y="467"/>
                  </a:cubicBezTo>
                  <a:lnTo>
                    <a:pt x="1928" y="577"/>
                  </a:lnTo>
                  <a:lnTo>
                    <a:pt x="1529" y="1021"/>
                  </a:lnTo>
                  <a:cubicBezTo>
                    <a:pt x="1601" y="1038"/>
                    <a:pt x="1687" y="1071"/>
                    <a:pt x="1741" y="1071"/>
                  </a:cubicBezTo>
                  <a:cubicBezTo>
                    <a:pt x="1753" y="1071"/>
                    <a:pt x="1764" y="1069"/>
                    <a:pt x="1773" y="1065"/>
                  </a:cubicBezTo>
                  <a:cubicBezTo>
                    <a:pt x="1906" y="910"/>
                    <a:pt x="2016" y="733"/>
                    <a:pt x="2149" y="555"/>
                  </a:cubicBezTo>
                  <a:lnTo>
                    <a:pt x="2172" y="799"/>
                  </a:lnTo>
                  <a:lnTo>
                    <a:pt x="2482" y="644"/>
                  </a:lnTo>
                  <a:lnTo>
                    <a:pt x="2570" y="511"/>
                  </a:lnTo>
                  <a:lnTo>
                    <a:pt x="2637" y="644"/>
                  </a:lnTo>
                  <a:lnTo>
                    <a:pt x="2725" y="865"/>
                  </a:lnTo>
                  <a:lnTo>
                    <a:pt x="2947" y="865"/>
                  </a:lnTo>
                  <a:cubicBezTo>
                    <a:pt x="2958" y="671"/>
                    <a:pt x="3041" y="630"/>
                    <a:pt x="3143" y="630"/>
                  </a:cubicBezTo>
                  <a:cubicBezTo>
                    <a:pt x="3216" y="630"/>
                    <a:pt x="3298" y="651"/>
                    <a:pt x="3371" y="651"/>
                  </a:cubicBezTo>
                  <a:cubicBezTo>
                    <a:pt x="3393" y="651"/>
                    <a:pt x="3415" y="649"/>
                    <a:pt x="3434" y="644"/>
                  </a:cubicBezTo>
                  <a:cubicBezTo>
                    <a:pt x="3461" y="647"/>
                    <a:pt x="3486" y="649"/>
                    <a:pt x="3510" y="649"/>
                  </a:cubicBezTo>
                  <a:cubicBezTo>
                    <a:pt x="3645" y="649"/>
                    <a:pt x="3725" y="589"/>
                    <a:pt x="3612" y="400"/>
                  </a:cubicBezTo>
                  <a:lnTo>
                    <a:pt x="3368" y="400"/>
                  </a:lnTo>
                  <a:cubicBezTo>
                    <a:pt x="3390" y="289"/>
                    <a:pt x="3412" y="179"/>
                    <a:pt x="3412" y="90"/>
                  </a:cubicBezTo>
                  <a:cubicBezTo>
                    <a:pt x="3326" y="27"/>
                    <a:pt x="3260" y="1"/>
                    <a:pt x="3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312;p35">
              <a:extLst>
                <a:ext uri="{FF2B5EF4-FFF2-40B4-BE49-F238E27FC236}">
                  <a16:creationId xmlns:a16="http://schemas.microsoft.com/office/drawing/2014/main" id="{ED8710C1-D187-4325-8F96-3B774E9D2EFC}"/>
                </a:ext>
              </a:extLst>
            </p:cNvPr>
            <p:cNvSpPr/>
            <p:nvPr/>
          </p:nvSpPr>
          <p:spPr>
            <a:xfrm>
              <a:off x="6936525" y="4281025"/>
              <a:ext cx="58725" cy="39350"/>
            </a:xfrm>
            <a:custGeom>
              <a:avLst/>
              <a:gdLst/>
              <a:ahLst/>
              <a:cxnLst/>
              <a:rect l="l" t="t" r="r" b="b"/>
              <a:pathLst>
                <a:path w="2349" h="1574" extrusionOk="0">
                  <a:moveTo>
                    <a:pt x="266" y="0"/>
                  </a:moveTo>
                  <a:lnTo>
                    <a:pt x="155" y="45"/>
                  </a:lnTo>
                  <a:lnTo>
                    <a:pt x="0" y="45"/>
                  </a:lnTo>
                  <a:cubicBezTo>
                    <a:pt x="45" y="222"/>
                    <a:pt x="89" y="399"/>
                    <a:pt x="155" y="643"/>
                  </a:cubicBezTo>
                  <a:lnTo>
                    <a:pt x="576" y="510"/>
                  </a:lnTo>
                  <a:lnTo>
                    <a:pt x="311" y="909"/>
                  </a:lnTo>
                  <a:lnTo>
                    <a:pt x="776" y="975"/>
                  </a:lnTo>
                  <a:cubicBezTo>
                    <a:pt x="845" y="931"/>
                    <a:pt x="894" y="913"/>
                    <a:pt x="930" y="913"/>
                  </a:cubicBezTo>
                  <a:cubicBezTo>
                    <a:pt x="1055" y="913"/>
                    <a:pt x="1017" y="1133"/>
                    <a:pt x="1086" y="1219"/>
                  </a:cubicBezTo>
                  <a:lnTo>
                    <a:pt x="2349" y="1574"/>
                  </a:lnTo>
                  <a:cubicBezTo>
                    <a:pt x="2305" y="1418"/>
                    <a:pt x="2238" y="1286"/>
                    <a:pt x="2194" y="1130"/>
                  </a:cubicBezTo>
                  <a:lnTo>
                    <a:pt x="1972" y="1020"/>
                  </a:lnTo>
                  <a:lnTo>
                    <a:pt x="2194" y="931"/>
                  </a:lnTo>
                  <a:cubicBezTo>
                    <a:pt x="2150" y="798"/>
                    <a:pt x="2105" y="665"/>
                    <a:pt x="2083" y="554"/>
                  </a:cubicBezTo>
                  <a:lnTo>
                    <a:pt x="1795" y="532"/>
                  </a:lnTo>
                  <a:lnTo>
                    <a:pt x="1551" y="377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313;p35">
              <a:extLst>
                <a:ext uri="{FF2B5EF4-FFF2-40B4-BE49-F238E27FC236}">
                  <a16:creationId xmlns:a16="http://schemas.microsoft.com/office/drawing/2014/main" id="{AE1604BB-74B6-4504-AF39-D7EDDA414F26}"/>
                </a:ext>
              </a:extLst>
            </p:cNvPr>
            <p:cNvSpPr/>
            <p:nvPr/>
          </p:nvSpPr>
          <p:spPr>
            <a:xfrm>
              <a:off x="6542700" y="4297650"/>
              <a:ext cx="68150" cy="39900"/>
            </a:xfrm>
            <a:custGeom>
              <a:avLst/>
              <a:gdLst/>
              <a:ahLst/>
              <a:cxnLst/>
              <a:rect l="l" t="t" r="r" b="b"/>
              <a:pathLst>
                <a:path w="2726" h="1596" extrusionOk="0">
                  <a:moveTo>
                    <a:pt x="2039" y="0"/>
                  </a:moveTo>
                  <a:lnTo>
                    <a:pt x="1972" y="89"/>
                  </a:lnTo>
                  <a:lnTo>
                    <a:pt x="1573" y="443"/>
                  </a:lnTo>
                  <a:cubicBezTo>
                    <a:pt x="1950" y="532"/>
                    <a:pt x="1706" y="709"/>
                    <a:pt x="1595" y="864"/>
                  </a:cubicBezTo>
                  <a:lnTo>
                    <a:pt x="1551" y="443"/>
                  </a:lnTo>
                  <a:cubicBezTo>
                    <a:pt x="1529" y="377"/>
                    <a:pt x="1507" y="288"/>
                    <a:pt x="1485" y="200"/>
                  </a:cubicBezTo>
                  <a:cubicBezTo>
                    <a:pt x="1330" y="222"/>
                    <a:pt x="1174" y="266"/>
                    <a:pt x="1019" y="333"/>
                  </a:cubicBezTo>
                  <a:cubicBezTo>
                    <a:pt x="665" y="488"/>
                    <a:pt x="333" y="665"/>
                    <a:pt x="0" y="842"/>
                  </a:cubicBezTo>
                  <a:lnTo>
                    <a:pt x="155" y="1462"/>
                  </a:lnTo>
                  <a:lnTo>
                    <a:pt x="244" y="1595"/>
                  </a:lnTo>
                  <a:lnTo>
                    <a:pt x="1086" y="1307"/>
                  </a:lnTo>
                  <a:cubicBezTo>
                    <a:pt x="842" y="1108"/>
                    <a:pt x="1064" y="953"/>
                    <a:pt x="1130" y="687"/>
                  </a:cubicBezTo>
                  <a:lnTo>
                    <a:pt x="1485" y="1086"/>
                  </a:lnTo>
                  <a:cubicBezTo>
                    <a:pt x="1573" y="1086"/>
                    <a:pt x="1684" y="1042"/>
                    <a:pt x="1773" y="1019"/>
                  </a:cubicBezTo>
                  <a:cubicBezTo>
                    <a:pt x="2083" y="909"/>
                    <a:pt x="2393" y="753"/>
                    <a:pt x="2725" y="621"/>
                  </a:cubicBezTo>
                  <a:lnTo>
                    <a:pt x="2637" y="399"/>
                  </a:lnTo>
                  <a:lnTo>
                    <a:pt x="1906" y="554"/>
                  </a:lnTo>
                  <a:lnTo>
                    <a:pt x="2194" y="67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314;p35">
              <a:extLst>
                <a:ext uri="{FF2B5EF4-FFF2-40B4-BE49-F238E27FC236}">
                  <a16:creationId xmlns:a16="http://schemas.microsoft.com/office/drawing/2014/main" id="{40063DF0-5A07-4BBE-BCD3-F2C1E3390468}"/>
                </a:ext>
              </a:extLst>
            </p:cNvPr>
            <p:cNvSpPr/>
            <p:nvPr/>
          </p:nvSpPr>
          <p:spPr>
            <a:xfrm>
              <a:off x="6411975" y="4204025"/>
              <a:ext cx="57075" cy="42575"/>
            </a:xfrm>
            <a:custGeom>
              <a:avLst/>
              <a:gdLst/>
              <a:ahLst/>
              <a:cxnLst/>
              <a:rect l="l" t="t" r="r" b="b"/>
              <a:pathLst>
                <a:path w="2283" h="1703" extrusionOk="0">
                  <a:moveTo>
                    <a:pt x="1130" y="555"/>
                  </a:moveTo>
                  <a:cubicBezTo>
                    <a:pt x="1197" y="732"/>
                    <a:pt x="1263" y="887"/>
                    <a:pt x="1330" y="1064"/>
                  </a:cubicBezTo>
                  <a:lnTo>
                    <a:pt x="1130" y="1153"/>
                  </a:lnTo>
                  <a:lnTo>
                    <a:pt x="909" y="643"/>
                  </a:lnTo>
                  <a:lnTo>
                    <a:pt x="1130" y="555"/>
                  </a:lnTo>
                  <a:close/>
                  <a:moveTo>
                    <a:pt x="1418" y="1"/>
                  </a:moveTo>
                  <a:cubicBezTo>
                    <a:pt x="953" y="377"/>
                    <a:pt x="466" y="732"/>
                    <a:pt x="0" y="1109"/>
                  </a:cubicBezTo>
                  <a:cubicBezTo>
                    <a:pt x="45" y="1219"/>
                    <a:pt x="89" y="1330"/>
                    <a:pt x="155" y="1374"/>
                  </a:cubicBezTo>
                  <a:cubicBezTo>
                    <a:pt x="346" y="1489"/>
                    <a:pt x="620" y="1702"/>
                    <a:pt x="791" y="1702"/>
                  </a:cubicBezTo>
                  <a:cubicBezTo>
                    <a:pt x="818" y="1702"/>
                    <a:pt x="843" y="1697"/>
                    <a:pt x="864" y="1685"/>
                  </a:cubicBezTo>
                  <a:cubicBezTo>
                    <a:pt x="1197" y="1485"/>
                    <a:pt x="1529" y="1219"/>
                    <a:pt x="1817" y="931"/>
                  </a:cubicBezTo>
                  <a:cubicBezTo>
                    <a:pt x="1573" y="643"/>
                    <a:pt x="1950" y="688"/>
                    <a:pt x="2039" y="577"/>
                  </a:cubicBezTo>
                  <a:lnTo>
                    <a:pt x="2039" y="577"/>
                  </a:lnTo>
                  <a:lnTo>
                    <a:pt x="1994" y="821"/>
                  </a:lnTo>
                  <a:cubicBezTo>
                    <a:pt x="2083" y="688"/>
                    <a:pt x="2172" y="577"/>
                    <a:pt x="2282" y="466"/>
                  </a:cubicBezTo>
                  <a:lnTo>
                    <a:pt x="2238" y="267"/>
                  </a:lnTo>
                  <a:cubicBezTo>
                    <a:pt x="2127" y="289"/>
                    <a:pt x="1994" y="333"/>
                    <a:pt x="1884" y="377"/>
                  </a:cubicBezTo>
                  <a:cubicBezTo>
                    <a:pt x="1802" y="413"/>
                    <a:pt x="1733" y="429"/>
                    <a:pt x="1677" y="429"/>
                  </a:cubicBezTo>
                  <a:cubicBezTo>
                    <a:pt x="1519" y="429"/>
                    <a:pt x="1451" y="301"/>
                    <a:pt x="1418" y="8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315;p35">
              <a:extLst>
                <a:ext uri="{FF2B5EF4-FFF2-40B4-BE49-F238E27FC236}">
                  <a16:creationId xmlns:a16="http://schemas.microsoft.com/office/drawing/2014/main" id="{11BE7420-F9D0-47DC-8CAD-B0C59E13FF6F}"/>
                </a:ext>
              </a:extLst>
            </p:cNvPr>
            <p:cNvSpPr/>
            <p:nvPr/>
          </p:nvSpPr>
          <p:spPr>
            <a:xfrm>
              <a:off x="6727700" y="4376300"/>
              <a:ext cx="70375" cy="34375"/>
            </a:xfrm>
            <a:custGeom>
              <a:avLst/>
              <a:gdLst/>
              <a:ahLst/>
              <a:cxnLst/>
              <a:rect l="l" t="t" r="r" b="b"/>
              <a:pathLst>
                <a:path w="2815" h="1375" extrusionOk="0">
                  <a:moveTo>
                    <a:pt x="687" y="0"/>
                  </a:moveTo>
                  <a:lnTo>
                    <a:pt x="156" y="266"/>
                  </a:lnTo>
                  <a:cubicBezTo>
                    <a:pt x="111" y="377"/>
                    <a:pt x="67" y="488"/>
                    <a:pt x="0" y="599"/>
                  </a:cubicBezTo>
                  <a:cubicBezTo>
                    <a:pt x="120" y="701"/>
                    <a:pt x="214" y="870"/>
                    <a:pt x="383" y="870"/>
                  </a:cubicBezTo>
                  <a:cubicBezTo>
                    <a:pt x="432" y="870"/>
                    <a:pt x="489" y="855"/>
                    <a:pt x="554" y="820"/>
                  </a:cubicBezTo>
                  <a:lnTo>
                    <a:pt x="709" y="820"/>
                  </a:lnTo>
                  <a:cubicBezTo>
                    <a:pt x="824" y="886"/>
                    <a:pt x="890" y="1048"/>
                    <a:pt x="1015" y="1048"/>
                  </a:cubicBezTo>
                  <a:cubicBezTo>
                    <a:pt x="1059" y="1048"/>
                    <a:pt x="1111" y="1027"/>
                    <a:pt x="1175" y="975"/>
                  </a:cubicBezTo>
                  <a:lnTo>
                    <a:pt x="665" y="532"/>
                  </a:lnTo>
                  <a:cubicBezTo>
                    <a:pt x="687" y="466"/>
                    <a:pt x="709" y="311"/>
                    <a:pt x="754" y="89"/>
                  </a:cubicBezTo>
                  <a:lnTo>
                    <a:pt x="1330" y="576"/>
                  </a:lnTo>
                  <a:lnTo>
                    <a:pt x="1330" y="997"/>
                  </a:lnTo>
                  <a:lnTo>
                    <a:pt x="1485" y="1064"/>
                  </a:lnTo>
                  <a:cubicBezTo>
                    <a:pt x="1550" y="902"/>
                    <a:pt x="1635" y="850"/>
                    <a:pt x="1729" y="850"/>
                  </a:cubicBezTo>
                  <a:cubicBezTo>
                    <a:pt x="1828" y="850"/>
                    <a:pt x="1937" y="908"/>
                    <a:pt x="2039" y="953"/>
                  </a:cubicBezTo>
                  <a:cubicBezTo>
                    <a:pt x="2017" y="1042"/>
                    <a:pt x="1994" y="1130"/>
                    <a:pt x="1972" y="1219"/>
                  </a:cubicBezTo>
                  <a:lnTo>
                    <a:pt x="2349" y="1374"/>
                  </a:lnTo>
                  <a:lnTo>
                    <a:pt x="2593" y="1042"/>
                  </a:lnTo>
                  <a:lnTo>
                    <a:pt x="2814" y="754"/>
                  </a:lnTo>
                  <a:cubicBezTo>
                    <a:pt x="2571" y="621"/>
                    <a:pt x="2349" y="488"/>
                    <a:pt x="2083" y="377"/>
                  </a:cubicBezTo>
                  <a:cubicBezTo>
                    <a:pt x="1839" y="288"/>
                    <a:pt x="1574" y="200"/>
                    <a:pt x="1330" y="155"/>
                  </a:cubicBezTo>
                  <a:cubicBezTo>
                    <a:pt x="1108" y="89"/>
                    <a:pt x="887" y="45"/>
                    <a:pt x="6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316;p35">
              <a:extLst>
                <a:ext uri="{FF2B5EF4-FFF2-40B4-BE49-F238E27FC236}">
                  <a16:creationId xmlns:a16="http://schemas.microsoft.com/office/drawing/2014/main" id="{4B9F388B-23FA-446A-9702-1DAB8493E80F}"/>
                </a:ext>
              </a:extLst>
            </p:cNvPr>
            <p:cNvSpPr/>
            <p:nvPr/>
          </p:nvSpPr>
          <p:spPr>
            <a:xfrm>
              <a:off x="6780875" y="4473225"/>
              <a:ext cx="73150" cy="33275"/>
            </a:xfrm>
            <a:custGeom>
              <a:avLst/>
              <a:gdLst/>
              <a:ahLst/>
              <a:cxnLst/>
              <a:rect l="l" t="t" r="r" b="b"/>
              <a:pathLst>
                <a:path w="2926" h="1331" extrusionOk="0">
                  <a:moveTo>
                    <a:pt x="599" y="1"/>
                  </a:moveTo>
                  <a:lnTo>
                    <a:pt x="222" y="67"/>
                  </a:lnTo>
                  <a:lnTo>
                    <a:pt x="156" y="67"/>
                  </a:lnTo>
                  <a:cubicBezTo>
                    <a:pt x="67" y="178"/>
                    <a:pt x="355" y="444"/>
                    <a:pt x="0" y="444"/>
                  </a:cubicBezTo>
                  <a:lnTo>
                    <a:pt x="0" y="643"/>
                  </a:lnTo>
                  <a:lnTo>
                    <a:pt x="377" y="643"/>
                  </a:lnTo>
                  <a:lnTo>
                    <a:pt x="510" y="820"/>
                  </a:lnTo>
                  <a:lnTo>
                    <a:pt x="355" y="843"/>
                  </a:lnTo>
                  <a:lnTo>
                    <a:pt x="1463" y="1219"/>
                  </a:lnTo>
                  <a:lnTo>
                    <a:pt x="1662" y="1197"/>
                  </a:lnTo>
                  <a:lnTo>
                    <a:pt x="1817" y="843"/>
                  </a:lnTo>
                  <a:lnTo>
                    <a:pt x="2327" y="1264"/>
                  </a:lnTo>
                  <a:lnTo>
                    <a:pt x="2504" y="1330"/>
                  </a:lnTo>
                  <a:cubicBezTo>
                    <a:pt x="2491" y="1114"/>
                    <a:pt x="2573" y="1073"/>
                    <a:pt x="2679" y="1073"/>
                  </a:cubicBezTo>
                  <a:cubicBezTo>
                    <a:pt x="2744" y="1073"/>
                    <a:pt x="2818" y="1089"/>
                    <a:pt x="2885" y="1089"/>
                  </a:cubicBezTo>
                  <a:cubicBezTo>
                    <a:pt x="2899" y="1089"/>
                    <a:pt x="2912" y="1088"/>
                    <a:pt x="2925" y="1086"/>
                  </a:cubicBezTo>
                  <a:cubicBezTo>
                    <a:pt x="2881" y="998"/>
                    <a:pt x="2859" y="931"/>
                    <a:pt x="2836" y="865"/>
                  </a:cubicBezTo>
                  <a:lnTo>
                    <a:pt x="2460" y="776"/>
                  </a:lnTo>
                  <a:lnTo>
                    <a:pt x="2438" y="953"/>
                  </a:lnTo>
                  <a:lnTo>
                    <a:pt x="2349" y="998"/>
                  </a:lnTo>
                  <a:lnTo>
                    <a:pt x="2150" y="688"/>
                  </a:lnTo>
                  <a:lnTo>
                    <a:pt x="1906" y="599"/>
                  </a:lnTo>
                  <a:lnTo>
                    <a:pt x="1706" y="820"/>
                  </a:lnTo>
                  <a:cubicBezTo>
                    <a:pt x="1662" y="643"/>
                    <a:pt x="1618" y="510"/>
                    <a:pt x="1596" y="377"/>
                  </a:cubicBezTo>
                  <a:lnTo>
                    <a:pt x="1330" y="377"/>
                  </a:lnTo>
                  <a:cubicBezTo>
                    <a:pt x="1241" y="532"/>
                    <a:pt x="1153" y="688"/>
                    <a:pt x="1086" y="776"/>
                  </a:cubicBezTo>
                  <a:cubicBezTo>
                    <a:pt x="931" y="621"/>
                    <a:pt x="776" y="444"/>
                    <a:pt x="643" y="267"/>
                  </a:cubicBezTo>
                  <a:cubicBezTo>
                    <a:pt x="599" y="200"/>
                    <a:pt x="599" y="89"/>
                    <a:pt x="5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317;p35">
              <a:extLst>
                <a:ext uri="{FF2B5EF4-FFF2-40B4-BE49-F238E27FC236}">
                  <a16:creationId xmlns:a16="http://schemas.microsoft.com/office/drawing/2014/main" id="{2346F44B-AD98-4F9B-BC32-E8220D1C38F3}"/>
                </a:ext>
              </a:extLst>
            </p:cNvPr>
            <p:cNvSpPr/>
            <p:nvPr/>
          </p:nvSpPr>
          <p:spPr>
            <a:xfrm>
              <a:off x="6929875" y="4369625"/>
              <a:ext cx="65375" cy="30525"/>
            </a:xfrm>
            <a:custGeom>
              <a:avLst/>
              <a:gdLst/>
              <a:ahLst/>
              <a:cxnLst/>
              <a:rect l="l" t="t" r="r" b="b"/>
              <a:pathLst>
                <a:path w="2615" h="1221" extrusionOk="0">
                  <a:moveTo>
                    <a:pt x="1950" y="489"/>
                  </a:moveTo>
                  <a:lnTo>
                    <a:pt x="1995" y="555"/>
                  </a:lnTo>
                  <a:lnTo>
                    <a:pt x="1950" y="600"/>
                  </a:lnTo>
                  <a:cubicBezTo>
                    <a:pt x="1928" y="578"/>
                    <a:pt x="1906" y="555"/>
                    <a:pt x="1906" y="555"/>
                  </a:cubicBezTo>
                  <a:cubicBezTo>
                    <a:pt x="1906" y="533"/>
                    <a:pt x="1928" y="511"/>
                    <a:pt x="1950" y="489"/>
                  </a:cubicBezTo>
                  <a:close/>
                  <a:moveTo>
                    <a:pt x="702" y="1"/>
                  </a:moveTo>
                  <a:cubicBezTo>
                    <a:pt x="667" y="1"/>
                    <a:pt x="633" y="1"/>
                    <a:pt x="599" y="1"/>
                  </a:cubicBezTo>
                  <a:lnTo>
                    <a:pt x="288" y="90"/>
                  </a:lnTo>
                  <a:lnTo>
                    <a:pt x="23" y="1"/>
                  </a:lnTo>
                  <a:cubicBezTo>
                    <a:pt x="23" y="90"/>
                    <a:pt x="0" y="112"/>
                    <a:pt x="23" y="223"/>
                  </a:cubicBezTo>
                  <a:cubicBezTo>
                    <a:pt x="23" y="334"/>
                    <a:pt x="45" y="422"/>
                    <a:pt x="67" y="533"/>
                  </a:cubicBezTo>
                  <a:lnTo>
                    <a:pt x="355" y="555"/>
                  </a:lnTo>
                  <a:lnTo>
                    <a:pt x="421" y="622"/>
                  </a:lnTo>
                  <a:lnTo>
                    <a:pt x="931" y="843"/>
                  </a:lnTo>
                  <a:lnTo>
                    <a:pt x="1064" y="799"/>
                  </a:lnTo>
                  <a:cubicBezTo>
                    <a:pt x="1130" y="688"/>
                    <a:pt x="1197" y="578"/>
                    <a:pt x="1286" y="400"/>
                  </a:cubicBezTo>
                  <a:lnTo>
                    <a:pt x="2172" y="1087"/>
                  </a:lnTo>
                  <a:cubicBezTo>
                    <a:pt x="2172" y="1109"/>
                    <a:pt x="2172" y="1131"/>
                    <a:pt x="2172" y="1154"/>
                  </a:cubicBezTo>
                  <a:lnTo>
                    <a:pt x="2283" y="1220"/>
                  </a:lnTo>
                  <a:cubicBezTo>
                    <a:pt x="2526" y="1021"/>
                    <a:pt x="2615" y="688"/>
                    <a:pt x="2504" y="400"/>
                  </a:cubicBezTo>
                  <a:cubicBezTo>
                    <a:pt x="2216" y="400"/>
                    <a:pt x="1950" y="334"/>
                    <a:pt x="1684" y="223"/>
                  </a:cubicBezTo>
                  <a:cubicBezTo>
                    <a:pt x="1581" y="223"/>
                    <a:pt x="1438" y="253"/>
                    <a:pt x="1341" y="253"/>
                  </a:cubicBezTo>
                  <a:cubicBezTo>
                    <a:pt x="1293" y="253"/>
                    <a:pt x="1256" y="245"/>
                    <a:pt x="1241" y="223"/>
                  </a:cubicBezTo>
                  <a:cubicBezTo>
                    <a:pt x="1091" y="17"/>
                    <a:pt x="894" y="1"/>
                    <a:pt x="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318;p35">
              <a:extLst>
                <a:ext uri="{FF2B5EF4-FFF2-40B4-BE49-F238E27FC236}">
                  <a16:creationId xmlns:a16="http://schemas.microsoft.com/office/drawing/2014/main" id="{F9481ADA-1460-42D5-A1AD-63873995A997}"/>
                </a:ext>
              </a:extLst>
            </p:cNvPr>
            <p:cNvSpPr/>
            <p:nvPr/>
          </p:nvSpPr>
          <p:spPr>
            <a:xfrm>
              <a:off x="6637400" y="4283800"/>
              <a:ext cx="55975" cy="24950"/>
            </a:xfrm>
            <a:custGeom>
              <a:avLst/>
              <a:gdLst/>
              <a:ahLst/>
              <a:cxnLst/>
              <a:rect l="l" t="t" r="r" b="b"/>
              <a:pathLst>
                <a:path w="2239" h="998" extrusionOk="0">
                  <a:moveTo>
                    <a:pt x="1153" y="643"/>
                  </a:moveTo>
                  <a:cubicBezTo>
                    <a:pt x="1175" y="643"/>
                    <a:pt x="1197" y="665"/>
                    <a:pt x="1197" y="665"/>
                  </a:cubicBezTo>
                  <a:lnTo>
                    <a:pt x="1175" y="687"/>
                  </a:lnTo>
                  <a:lnTo>
                    <a:pt x="1131" y="665"/>
                  </a:lnTo>
                  <a:lnTo>
                    <a:pt x="1153" y="643"/>
                  </a:lnTo>
                  <a:close/>
                  <a:moveTo>
                    <a:pt x="1330" y="0"/>
                  </a:moveTo>
                  <a:lnTo>
                    <a:pt x="1330" y="200"/>
                  </a:lnTo>
                  <a:lnTo>
                    <a:pt x="1508" y="288"/>
                  </a:lnTo>
                  <a:cubicBezTo>
                    <a:pt x="1485" y="333"/>
                    <a:pt x="1441" y="399"/>
                    <a:pt x="1441" y="399"/>
                  </a:cubicBezTo>
                  <a:cubicBezTo>
                    <a:pt x="1375" y="355"/>
                    <a:pt x="1308" y="310"/>
                    <a:pt x="1242" y="288"/>
                  </a:cubicBezTo>
                  <a:lnTo>
                    <a:pt x="1042" y="89"/>
                  </a:lnTo>
                  <a:lnTo>
                    <a:pt x="887" y="89"/>
                  </a:lnTo>
                  <a:cubicBezTo>
                    <a:pt x="887" y="155"/>
                    <a:pt x="865" y="244"/>
                    <a:pt x="865" y="421"/>
                  </a:cubicBezTo>
                  <a:lnTo>
                    <a:pt x="555" y="111"/>
                  </a:lnTo>
                  <a:lnTo>
                    <a:pt x="1" y="133"/>
                  </a:lnTo>
                  <a:lnTo>
                    <a:pt x="156" y="310"/>
                  </a:lnTo>
                  <a:lnTo>
                    <a:pt x="245" y="288"/>
                  </a:lnTo>
                  <a:lnTo>
                    <a:pt x="355" y="266"/>
                  </a:lnTo>
                  <a:lnTo>
                    <a:pt x="355" y="266"/>
                  </a:lnTo>
                  <a:cubicBezTo>
                    <a:pt x="333" y="288"/>
                    <a:pt x="333" y="310"/>
                    <a:pt x="333" y="355"/>
                  </a:cubicBezTo>
                  <a:lnTo>
                    <a:pt x="178" y="466"/>
                  </a:lnTo>
                  <a:lnTo>
                    <a:pt x="45" y="754"/>
                  </a:lnTo>
                  <a:cubicBezTo>
                    <a:pt x="67" y="842"/>
                    <a:pt x="112" y="931"/>
                    <a:pt x="134" y="997"/>
                  </a:cubicBezTo>
                  <a:cubicBezTo>
                    <a:pt x="577" y="953"/>
                    <a:pt x="998" y="887"/>
                    <a:pt x="1441" y="842"/>
                  </a:cubicBezTo>
                  <a:cubicBezTo>
                    <a:pt x="1530" y="864"/>
                    <a:pt x="1618" y="887"/>
                    <a:pt x="1707" y="931"/>
                  </a:cubicBezTo>
                  <a:lnTo>
                    <a:pt x="1995" y="709"/>
                  </a:lnTo>
                  <a:lnTo>
                    <a:pt x="2128" y="709"/>
                  </a:lnTo>
                  <a:lnTo>
                    <a:pt x="2239" y="621"/>
                  </a:lnTo>
                  <a:lnTo>
                    <a:pt x="2239" y="466"/>
                  </a:lnTo>
                  <a:cubicBezTo>
                    <a:pt x="2233" y="467"/>
                    <a:pt x="2228" y="467"/>
                    <a:pt x="2222" y="467"/>
                  </a:cubicBezTo>
                  <a:cubicBezTo>
                    <a:pt x="2159" y="467"/>
                    <a:pt x="2075" y="409"/>
                    <a:pt x="2009" y="409"/>
                  </a:cubicBezTo>
                  <a:cubicBezTo>
                    <a:pt x="1956" y="409"/>
                    <a:pt x="1916" y="446"/>
                    <a:pt x="1906" y="576"/>
                  </a:cubicBezTo>
                  <a:cubicBezTo>
                    <a:pt x="1906" y="598"/>
                    <a:pt x="1729" y="598"/>
                    <a:pt x="1640" y="598"/>
                  </a:cubicBezTo>
                  <a:cubicBezTo>
                    <a:pt x="1663" y="532"/>
                    <a:pt x="1685" y="443"/>
                    <a:pt x="1707" y="377"/>
                  </a:cubicBezTo>
                  <a:cubicBezTo>
                    <a:pt x="1751" y="266"/>
                    <a:pt x="1796" y="178"/>
                    <a:pt x="1840" y="89"/>
                  </a:cubicBezTo>
                  <a:lnTo>
                    <a:pt x="13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319;p35">
              <a:extLst>
                <a:ext uri="{FF2B5EF4-FFF2-40B4-BE49-F238E27FC236}">
                  <a16:creationId xmlns:a16="http://schemas.microsoft.com/office/drawing/2014/main" id="{5E372077-12EE-4048-A5FA-72AC9DC7AFA2}"/>
                </a:ext>
              </a:extLst>
            </p:cNvPr>
            <p:cNvSpPr/>
            <p:nvPr/>
          </p:nvSpPr>
          <p:spPr>
            <a:xfrm>
              <a:off x="6890000" y="4515875"/>
              <a:ext cx="52075" cy="37150"/>
            </a:xfrm>
            <a:custGeom>
              <a:avLst/>
              <a:gdLst/>
              <a:ahLst/>
              <a:cxnLst/>
              <a:rect l="l" t="t" r="r" b="b"/>
              <a:pathLst>
                <a:path w="2083" h="1486" extrusionOk="0">
                  <a:moveTo>
                    <a:pt x="598" y="1"/>
                  </a:moveTo>
                  <a:lnTo>
                    <a:pt x="266" y="333"/>
                  </a:lnTo>
                  <a:lnTo>
                    <a:pt x="222" y="289"/>
                  </a:lnTo>
                  <a:lnTo>
                    <a:pt x="0" y="710"/>
                  </a:lnTo>
                  <a:lnTo>
                    <a:pt x="1861" y="1485"/>
                  </a:lnTo>
                  <a:cubicBezTo>
                    <a:pt x="1883" y="1374"/>
                    <a:pt x="1906" y="1264"/>
                    <a:pt x="1928" y="1153"/>
                  </a:cubicBezTo>
                  <a:cubicBezTo>
                    <a:pt x="1972" y="1042"/>
                    <a:pt x="2039" y="931"/>
                    <a:pt x="2083" y="820"/>
                  </a:cubicBezTo>
                  <a:lnTo>
                    <a:pt x="2083" y="820"/>
                  </a:lnTo>
                  <a:cubicBezTo>
                    <a:pt x="1978" y="907"/>
                    <a:pt x="1881" y="951"/>
                    <a:pt x="1790" y="951"/>
                  </a:cubicBezTo>
                  <a:cubicBezTo>
                    <a:pt x="1671" y="951"/>
                    <a:pt x="1563" y="873"/>
                    <a:pt x="1463" y="710"/>
                  </a:cubicBezTo>
                  <a:cubicBezTo>
                    <a:pt x="1307" y="510"/>
                    <a:pt x="1130" y="333"/>
                    <a:pt x="953" y="178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320;p35">
              <a:extLst>
                <a:ext uri="{FF2B5EF4-FFF2-40B4-BE49-F238E27FC236}">
                  <a16:creationId xmlns:a16="http://schemas.microsoft.com/office/drawing/2014/main" id="{924B297C-5EA8-4CF7-B2D0-4B8DD59CB7F1}"/>
                </a:ext>
              </a:extLst>
            </p:cNvPr>
            <p:cNvSpPr/>
            <p:nvPr/>
          </p:nvSpPr>
          <p:spPr>
            <a:xfrm>
              <a:off x="6804700" y="4404550"/>
              <a:ext cx="62050" cy="32700"/>
            </a:xfrm>
            <a:custGeom>
              <a:avLst/>
              <a:gdLst/>
              <a:ahLst/>
              <a:cxnLst/>
              <a:rect l="l" t="t" r="r" b="b"/>
              <a:pathLst>
                <a:path w="2482" h="1308" extrusionOk="0">
                  <a:moveTo>
                    <a:pt x="510" y="0"/>
                  </a:moveTo>
                  <a:cubicBezTo>
                    <a:pt x="0" y="111"/>
                    <a:pt x="465" y="355"/>
                    <a:pt x="443" y="554"/>
                  </a:cubicBezTo>
                  <a:cubicBezTo>
                    <a:pt x="493" y="736"/>
                    <a:pt x="543" y="906"/>
                    <a:pt x="713" y="906"/>
                  </a:cubicBezTo>
                  <a:cubicBezTo>
                    <a:pt x="770" y="906"/>
                    <a:pt x="841" y="887"/>
                    <a:pt x="931" y="842"/>
                  </a:cubicBezTo>
                  <a:cubicBezTo>
                    <a:pt x="936" y="840"/>
                    <a:pt x="941" y="839"/>
                    <a:pt x="948" y="839"/>
                  </a:cubicBezTo>
                  <a:cubicBezTo>
                    <a:pt x="999" y="839"/>
                    <a:pt x="1096" y="911"/>
                    <a:pt x="1174" y="931"/>
                  </a:cubicBezTo>
                  <a:lnTo>
                    <a:pt x="2039" y="1308"/>
                  </a:lnTo>
                  <a:cubicBezTo>
                    <a:pt x="2083" y="1197"/>
                    <a:pt x="2149" y="1064"/>
                    <a:pt x="2216" y="953"/>
                  </a:cubicBezTo>
                  <a:cubicBezTo>
                    <a:pt x="2282" y="842"/>
                    <a:pt x="2393" y="754"/>
                    <a:pt x="2482" y="665"/>
                  </a:cubicBezTo>
                  <a:cubicBezTo>
                    <a:pt x="2349" y="222"/>
                    <a:pt x="1928" y="288"/>
                    <a:pt x="1618" y="155"/>
                  </a:cubicBezTo>
                  <a:lnTo>
                    <a:pt x="1263" y="311"/>
                  </a:lnTo>
                  <a:cubicBezTo>
                    <a:pt x="1285" y="399"/>
                    <a:pt x="1330" y="510"/>
                    <a:pt x="1396" y="665"/>
                  </a:cubicBezTo>
                  <a:cubicBezTo>
                    <a:pt x="1041" y="554"/>
                    <a:pt x="709" y="311"/>
                    <a:pt x="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21;p35">
              <a:extLst>
                <a:ext uri="{FF2B5EF4-FFF2-40B4-BE49-F238E27FC236}">
                  <a16:creationId xmlns:a16="http://schemas.microsoft.com/office/drawing/2014/main" id="{134F3F6A-DF14-45A3-9E7F-F552473F6F78}"/>
                </a:ext>
              </a:extLst>
            </p:cNvPr>
            <p:cNvSpPr/>
            <p:nvPr/>
          </p:nvSpPr>
          <p:spPr>
            <a:xfrm>
              <a:off x="7051175" y="4562400"/>
              <a:ext cx="57075" cy="23300"/>
            </a:xfrm>
            <a:custGeom>
              <a:avLst/>
              <a:gdLst/>
              <a:ahLst/>
              <a:cxnLst/>
              <a:rect l="l" t="t" r="r" b="b"/>
              <a:pathLst>
                <a:path w="2283" h="932" extrusionOk="0">
                  <a:moveTo>
                    <a:pt x="1197" y="488"/>
                  </a:moveTo>
                  <a:lnTo>
                    <a:pt x="1197" y="488"/>
                  </a:lnTo>
                  <a:cubicBezTo>
                    <a:pt x="1175" y="510"/>
                    <a:pt x="1175" y="533"/>
                    <a:pt x="1153" y="555"/>
                  </a:cubicBezTo>
                  <a:cubicBezTo>
                    <a:pt x="1131" y="555"/>
                    <a:pt x="1109" y="533"/>
                    <a:pt x="1064" y="510"/>
                  </a:cubicBezTo>
                  <a:lnTo>
                    <a:pt x="1197" y="488"/>
                  </a:lnTo>
                  <a:close/>
                  <a:moveTo>
                    <a:pt x="1419" y="1"/>
                  </a:moveTo>
                  <a:lnTo>
                    <a:pt x="621" y="45"/>
                  </a:lnTo>
                  <a:lnTo>
                    <a:pt x="510" y="156"/>
                  </a:lnTo>
                  <a:lnTo>
                    <a:pt x="532" y="222"/>
                  </a:lnTo>
                  <a:lnTo>
                    <a:pt x="532" y="222"/>
                  </a:lnTo>
                  <a:lnTo>
                    <a:pt x="466" y="200"/>
                  </a:lnTo>
                  <a:lnTo>
                    <a:pt x="67" y="23"/>
                  </a:lnTo>
                  <a:lnTo>
                    <a:pt x="1" y="89"/>
                  </a:lnTo>
                  <a:cubicBezTo>
                    <a:pt x="67" y="156"/>
                    <a:pt x="134" y="222"/>
                    <a:pt x="200" y="289"/>
                  </a:cubicBezTo>
                  <a:cubicBezTo>
                    <a:pt x="289" y="355"/>
                    <a:pt x="355" y="422"/>
                    <a:pt x="444" y="488"/>
                  </a:cubicBezTo>
                  <a:cubicBezTo>
                    <a:pt x="355" y="555"/>
                    <a:pt x="289" y="599"/>
                    <a:pt x="200" y="666"/>
                  </a:cubicBezTo>
                  <a:cubicBezTo>
                    <a:pt x="178" y="710"/>
                    <a:pt x="134" y="754"/>
                    <a:pt x="111" y="798"/>
                  </a:cubicBezTo>
                  <a:cubicBezTo>
                    <a:pt x="599" y="843"/>
                    <a:pt x="1086" y="909"/>
                    <a:pt x="1574" y="931"/>
                  </a:cubicBezTo>
                  <a:cubicBezTo>
                    <a:pt x="1818" y="909"/>
                    <a:pt x="2061" y="865"/>
                    <a:pt x="2283" y="798"/>
                  </a:cubicBezTo>
                  <a:lnTo>
                    <a:pt x="2283" y="666"/>
                  </a:lnTo>
                  <a:lnTo>
                    <a:pt x="1419" y="422"/>
                  </a:lnTo>
                  <a:lnTo>
                    <a:pt x="1574" y="112"/>
                  </a:lnTo>
                  <a:lnTo>
                    <a:pt x="14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322;p35">
              <a:extLst>
                <a:ext uri="{FF2B5EF4-FFF2-40B4-BE49-F238E27FC236}">
                  <a16:creationId xmlns:a16="http://schemas.microsoft.com/office/drawing/2014/main" id="{88E96121-43AA-48F4-8F7E-BCF11E164C6B}"/>
                </a:ext>
              </a:extLst>
            </p:cNvPr>
            <p:cNvSpPr/>
            <p:nvPr/>
          </p:nvSpPr>
          <p:spPr>
            <a:xfrm>
              <a:off x="6626875" y="4453300"/>
              <a:ext cx="53200" cy="23275"/>
            </a:xfrm>
            <a:custGeom>
              <a:avLst/>
              <a:gdLst/>
              <a:ahLst/>
              <a:cxnLst/>
              <a:rect l="l" t="t" r="r" b="b"/>
              <a:pathLst>
                <a:path w="2128" h="931" extrusionOk="0">
                  <a:moveTo>
                    <a:pt x="1862" y="0"/>
                  </a:moveTo>
                  <a:lnTo>
                    <a:pt x="1574" y="22"/>
                  </a:lnTo>
                  <a:cubicBezTo>
                    <a:pt x="1437" y="142"/>
                    <a:pt x="1353" y="381"/>
                    <a:pt x="1168" y="381"/>
                  </a:cubicBezTo>
                  <a:cubicBezTo>
                    <a:pt x="1114" y="381"/>
                    <a:pt x="1051" y="361"/>
                    <a:pt x="976" y="310"/>
                  </a:cubicBezTo>
                  <a:lnTo>
                    <a:pt x="843" y="89"/>
                  </a:lnTo>
                  <a:lnTo>
                    <a:pt x="223" y="89"/>
                  </a:lnTo>
                  <a:lnTo>
                    <a:pt x="45" y="332"/>
                  </a:lnTo>
                  <a:lnTo>
                    <a:pt x="1" y="798"/>
                  </a:lnTo>
                  <a:lnTo>
                    <a:pt x="311" y="931"/>
                  </a:lnTo>
                  <a:cubicBezTo>
                    <a:pt x="422" y="931"/>
                    <a:pt x="577" y="931"/>
                    <a:pt x="710" y="908"/>
                  </a:cubicBezTo>
                  <a:cubicBezTo>
                    <a:pt x="776" y="908"/>
                    <a:pt x="865" y="842"/>
                    <a:pt x="932" y="842"/>
                  </a:cubicBezTo>
                  <a:cubicBezTo>
                    <a:pt x="1220" y="820"/>
                    <a:pt x="1508" y="820"/>
                    <a:pt x="1796" y="820"/>
                  </a:cubicBezTo>
                  <a:lnTo>
                    <a:pt x="1796" y="620"/>
                  </a:lnTo>
                  <a:cubicBezTo>
                    <a:pt x="1862" y="421"/>
                    <a:pt x="2128" y="244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323;p35">
              <a:extLst>
                <a:ext uri="{FF2B5EF4-FFF2-40B4-BE49-F238E27FC236}">
                  <a16:creationId xmlns:a16="http://schemas.microsoft.com/office/drawing/2014/main" id="{C6F8D462-05FA-43FB-BD95-836E574CBF59}"/>
                </a:ext>
              </a:extLst>
            </p:cNvPr>
            <p:cNvSpPr/>
            <p:nvPr/>
          </p:nvSpPr>
          <p:spPr>
            <a:xfrm>
              <a:off x="6674525" y="4454400"/>
              <a:ext cx="67050" cy="22850"/>
            </a:xfrm>
            <a:custGeom>
              <a:avLst/>
              <a:gdLst/>
              <a:ahLst/>
              <a:cxnLst/>
              <a:rect l="l" t="t" r="r" b="b"/>
              <a:pathLst>
                <a:path w="2682" h="914" extrusionOk="0">
                  <a:moveTo>
                    <a:pt x="288" y="0"/>
                  </a:moveTo>
                  <a:cubicBezTo>
                    <a:pt x="266" y="178"/>
                    <a:pt x="0" y="399"/>
                    <a:pt x="399" y="510"/>
                  </a:cubicBezTo>
                  <a:lnTo>
                    <a:pt x="709" y="222"/>
                  </a:lnTo>
                  <a:lnTo>
                    <a:pt x="975" y="488"/>
                  </a:lnTo>
                  <a:cubicBezTo>
                    <a:pt x="1062" y="636"/>
                    <a:pt x="1024" y="660"/>
                    <a:pt x="962" y="660"/>
                  </a:cubicBezTo>
                  <a:cubicBezTo>
                    <a:pt x="933" y="660"/>
                    <a:pt x="898" y="655"/>
                    <a:pt x="868" y="655"/>
                  </a:cubicBezTo>
                  <a:cubicBezTo>
                    <a:pt x="849" y="655"/>
                    <a:pt x="832" y="657"/>
                    <a:pt x="820" y="665"/>
                  </a:cubicBezTo>
                  <a:lnTo>
                    <a:pt x="820" y="820"/>
                  </a:lnTo>
                  <a:cubicBezTo>
                    <a:pt x="1035" y="835"/>
                    <a:pt x="1251" y="914"/>
                    <a:pt x="1466" y="914"/>
                  </a:cubicBezTo>
                  <a:cubicBezTo>
                    <a:pt x="1583" y="914"/>
                    <a:pt x="1700" y="890"/>
                    <a:pt x="1817" y="820"/>
                  </a:cubicBezTo>
                  <a:cubicBezTo>
                    <a:pt x="1795" y="776"/>
                    <a:pt x="1773" y="709"/>
                    <a:pt x="1729" y="665"/>
                  </a:cubicBezTo>
                  <a:cubicBezTo>
                    <a:pt x="1662" y="599"/>
                    <a:pt x="1596" y="532"/>
                    <a:pt x="1441" y="399"/>
                  </a:cubicBezTo>
                  <a:lnTo>
                    <a:pt x="1441" y="399"/>
                  </a:lnTo>
                  <a:lnTo>
                    <a:pt x="2460" y="576"/>
                  </a:lnTo>
                  <a:cubicBezTo>
                    <a:pt x="2482" y="532"/>
                    <a:pt x="2482" y="510"/>
                    <a:pt x="2526" y="421"/>
                  </a:cubicBezTo>
                  <a:cubicBezTo>
                    <a:pt x="2593" y="355"/>
                    <a:pt x="2637" y="266"/>
                    <a:pt x="2681" y="200"/>
                  </a:cubicBezTo>
                  <a:lnTo>
                    <a:pt x="2460" y="133"/>
                  </a:lnTo>
                  <a:lnTo>
                    <a:pt x="2393" y="222"/>
                  </a:lnTo>
                  <a:cubicBezTo>
                    <a:pt x="2393" y="178"/>
                    <a:pt x="2371" y="155"/>
                    <a:pt x="2371" y="133"/>
                  </a:cubicBezTo>
                  <a:lnTo>
                    <a:pt x="1972" y="178"/>
                  </a:lnTo>
                  <a:lnTo>
                    <a:pt x="1839" y="377"/>
                  </a:lnTo>
                  <a:cubicBezTo>
                    <a:pt x="1817" y="244"/>
                    <a:pt x="1817" y="178"/>
                    <a:pt x="1817" y="111"/>
                  </a:cubicBezTo>
                  <a:cubicBezTo>
                    <a:pt x="1662" y="67"/>
                    <a:pt x="1507" y="23"/>
                    <a:pt x="1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324;p35">
              <a:extLst>
                <a:ext uri="{FF2B5EF4-FFF2-40B4-BE49-F238E27FC236}">
                  <a16:creationId xmlns:a16="http://schemas.microsoft.com/office/drawing/2014/main" id="{FDFB3858-4F9C-4924-8342-8EE94E703C8F}"/>
                </a:ext>
              </a:extLst>
            </p:cNvPr>
            <p:cNvSpPr/>
            <p:nvPr/>
          </p:nvSpPr>
          <p:spPr>
            <a:xfrm>
              <a:off x="6776450" y="4304850"/>
              <a:ext cx="56525" cy="34925"/>
            </a:xfrm>
            <a:custGeom>
              <a:avLst/>
              <a:gdLst/>
              <a:ahLst/>
              <a:cxnLst/>
              <a:rect l="l" t="t" r="r" b="b"/>
              <a:pathLst>
                <a:path w="2261" h="1397" extrusionOk="0">
                  <a:moveTo>
                    <a:pt x="333" y="0"/>
                  </a:moveTo>
                  <a:cubicBezTo>
                    <a:pt x="244" y="67"/>
                    <a:pt x="133" y="133"/>
                    <a:pt x="111" y="222"/>
                  </a:cubicBezTo>
                  <a:cubicBezTo>
                    <a:pt x="67" y="355"/>
                    <a:pt x="22" y="510"/>
                    <a:pt x="0" y="643"/>
                  </a:cubicBezTo>
                  <a:lnTo>
                    <a:pt x="488" y="864"/>
                  </a:lnTo>
                  <a:lnTo>
                    <a:pt x="798" y="1108"/>
                  </a:lnTo>
                  <a:lnTo>
                    <a:pt x="931" y="975"/>
                  </a:lnTo>
                  <a:lnTo>
                    <a:pt x="1019" y="1108"/>
                  </a:lnTo>
                  <a:lnTo>
                    <a:pt x="2039" y="1396"/>
                  </a:lnTo>
                  <a:lnTo>
                    <a:pt x="2260" y="1108"/>
                  </a:lnTo>
                  <a:lnTo>
                    <a:pt x="2216" y="1064"/>
                  </a:lnTo>
                  <a:lnTo>
                    <a:pt x="1795" y="1285"/>
                  </a:lnTo>
                  <a:lnTo>
                    <a:pt x="2016" y="909"/>
                  </a:lnTo>
                  <a:lnTo>
                    <a:pt x="1684" y="621"/>
                  </a:lnTo>
                  <a:lnTo>
                    <a:pt x="1374" y="598"/>
                  </a:lnTo>
                  <a:lnTo>
                    <a:pt x="1374" y="598"/>
                  </a:lnTo>
                  <a:lnTo>
                    <a:pt x="1618" y="909"/>
                  </a:lnTo>
                  <a:cubicBezTo>
                    <a:pt x="1554" y="937"/>
                    <a:pt x="1495" y="951"/>
                    <a:pt x="1442" y="951"/>
                  </a:cubicBezTo>
                  <a:cubicBezTo>
                    <a:pt x="1289" y="951"/>
                    <a:pt x="1179" y="839"/>
                    <a:pt x="1130" y="643"/>
                  </a:cubicBezTo>
                  <a:cubicBezTo>
                    <a:pt x="1064" y="510"/>
                    <a:pt x="1019" y="377"/>
                    <a:pt x="953" y="244"/>
                  </a:cubicBezTo>
                  <a:lnTo>
                    <a:pt x="886" y="17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325;p35">
              <a:extLst>
                <a:ext uri="{FF2B5EF4-FFF2-40B4-BE49-F238E27FC236}">
                  <a16:creationId xmlns:a16="http://schemas.microsoft.com/office/drawing/2014/main" id="{84CBA304-91F0-40A5-A502-304678EE30A1}"/>
                </a:ext>
              </a:extLst>
            </p:cNvPr>
            <p:cNvSpPr/>
            <p:nvPr/>
          </p:nvSpPr>
          <p:spPr>
            <a:xfrm>
              <a:off x="6593650" y="4287125"/>
              <a:ext cx="48225" cy="26050"/>
            </a:xfrm>
            <a:custGeom>
              <a:avLst/>
              <a:gdLst/>
              <a:ahLst/>
              <a:cxnLst/>
              <a:rect l="l" t="t" r="r" b="b"/>
              <a:pathLst>
                <a:path w="1929" h="1042" extrusionOk="0">
                  <a:moveTo>
                    <a:pt x="1751" y="0"/>
                  </a:moveTo>
                  <a:lnTo>
                    <a:pt x="1" y="421"/>
                  </a:lnTo>
                  <a:lnTo>
                    <a:pt x="156" y="488"/>
                  </a:lnTo>
                  <a:cubicBezTo>
                    <a:pt x="333" y="532"/>
                    <a:pt x="621" y="465"/>
                    <a:pt x="621" y="820"/>
                  </a:cubicBezTo>
                  <a:cubicBezTo>
                    <a:pt x="643" y="886"/>
                    <a:pt x="665" y="975"/>
                    <a:pt x="687" y="1042"/>
                  </a:cubicBezTo>
                  <a:lnTo>
                    <a:pt x="1485" y="886"/>
                  </a:lnTo>
                  <a:lnTo>
                    <a:pt x="1552" y="842"/>
                  </a:lnTo>
                  <a:lnTo>
                    <a:pt x="1640" y="842"/>
                  </a:lnTo>
                  <a:lnTo>
                    <a:pt x="1795" y="621"/>
                  </a:lnTo>
                  <a:lnTo>
                    <a:pt x="1928" y="333"/>
                  </a:lnTo>
                  <a:lnTo>
                    <a:pt x="1906" y="177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326;p35">
              <a:extLst>
                <a:ext uri="{FF2B5EF4-FFF2-40B4-BE49-F238E27FC236}">
                  <a16:creationId xmlns:a16="http://schemas.microsoft.com/office/drawing/2014/main" id="{38536876-D1C0-4857-A89E-93A09C38FFAD}"/>
                </a:ext>
              </a:extLst>
            </p:cNvPr>
            <p:cNvSpPr/>
            <p:nvPr/>
          </p:nvSpPr>
          <p:spPr>
            <a:xfrm>
              <a:off x="6458500" y="4430025"/>
              <a:ext cx="57075" cy="31050"/>
            </a:xfrm>
            <a:custGeom>
              <a:avLst/>
              <a:gdLst/>
              <a:ahLst/>
              <a:cxnLst/>
              <a:rect l="l" t="t" r="r" b="b"/>
              <a:pathLst>
                <a:path w="2283" h="1242" extrusionOk="0">
                  <a:moveTo>
                    <a:pt x="1263" y="1"/>
                  </a:moveTo>
                  <a:lnTo>
                    <a:pt x="244" y="554"/>
                  </a:lnTo>
                  <a:cubicBezTo>
                    <a:pt x="222" y="710"/>
                    <a:pt x="200" y="820"/>
                    <a:pt x="133" y="931"/>
                  </a:cubicBezTo>
                  <a:cubicBezTo>
                    <a:pt x="89" y="1042"/>
                    <a:pt x="45" y="1130"/>
                    <a:pt x="0" y="1241"/>
                  </a:cubicBezTo>
                  <a:lnTo>
                    <a:pt x="554" y="1241"/>
                  </a:lnTo>
                  <a:lnTo>
                    <a:pt x="865" y="1219"/>
                  </a:lnTo>
                  <a:lnTo>
                    <a:pt x="865" y="820"/>
                  </a:lnTo>
                  <a:lnTo>
                    <a:pt x="865" y="399"/>
                  </a:lnTo>
                  <a:cubicBezTo>
                    <a:pt x="1028" y="495"/>
                    <a:pt x="1208" y="540"/>
                    <a:pt x="1390" y="540"/>
                  </a:cubicBezTo>
                  <a:cubicBezTo>
                    <a:pt x="1503" y="540"/>
                    <a:pt x="1618" y="522"/>
                    <a:pt x="1729" y="488"/>
                  </a:cubicBezTo>
                  <a:cubicBezTo>
                    <a:pt x="1735" y="486"/>
                    <a:pt x="1741" y="485"/>
                    <a:pt x="1747" y="485"/>
                  </a:cubicBezTo>
                  <a:cubicBezTo>
                    <a:pt x="1811" y="485"/>
                    <a:pt x="1892" y="582"/>
                    <a:pt x="1972" y="643"/>
                  </a:cubicBezTo>
                  <a:lnTo>
                    <a:pt x="2283" y="399"/>
                  </a:lnTo>
                  <a:lnTo>
                    <a:pt x="2283" y="111"/>
                  </a:lnTo>
                  <a:lnTo>
                    <a:pt x="2127" y="11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327;p35">
              <a:extLst>
                <a:ext uri="{FF2B5EF4-FFF2-40B4-BE49-F238E27FC236}">
                  <a16:creationId xmlns:a16="http://schemas.microsoft.com/office/drawing/2014/main" id="{CD293195-28BA-4F01-8604-066A53247CAD}"/>
                </a:ext>
              </a:extLst>
            </p:cNvPr>
            <p:cNvSpPr/>
            <p:nvPr/>
          </p:nvSpPr>
          <p:spPr>
            <a:xfrm>
              <a:off x="6813000" y="4313700"/>
              <a:ext cx="44325" cy="34925"/>
            </a:xfrm>
            <a:custGeom>
              <a:avLst/>
              <a:gdLst/>
              <a:ahLst/>
              <a:cxnLst/>
              <a:rect l="l" t="t" r="r" b="b"/>
              <a:pathLst>
                <a:path w="1773" h="1397" extrusionOk="0">
                  <a:moveTo>
                    <a:pt x="0" y="1"/>
                  </a:moveTo>
                  <a:lnTo>
                    <a:pt x="222" y="311"/>
                  </a:lnTo>
                  <a:lnTo>
                    <a:pt x="554" y="577"/>
                  </a:lnTo>
                  <a:lnTo>
                    <a:pt x="333" y="953"/>
                  </a:lnTo>
                  <a:lnTo>
                    <a:pt x="333" y="953"/>
                  </a:lnTo>
                  <a:lnTo>
                    <a:pt x="754" y="754"/>
                  </a:lnTo>
                  <a:lnTo>
                    <a:pt x="798" y="798"/>
                  </a:lnTo>
                  <a:lnTo>
                    <a:pt x="577" y="1064"/>
                  </a:lnTo>
                  <a:lnTo>
                    <a:pt x="1153" y="1397"/>
                  </a:lnTo>
                  <a:lnTo>
                    <a:pt x="1308" y="1175"/>
                  </a:lnTo>
                  <a:lnTo>
                    <a:pt x="1773" y="6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328;p35">
              <a:extLst>
                <a:ext uri="{FF2B5EF4-FFF2-40B4-BE49-F238E27FC236}">
                  <a16:creationId xmlns:a16="http://schemas.microsoft.com/office/drawing/2014/main" id="{83E7F845-DACD-4B18-B4CE-D04A5CF79DE2}"/>
                </a:ext>
              </a:extLst>
            </p:cNvPr>
            <p:cNvSpPr/>
            <p:nvPr/>
          </p:nvSpPr>
          <p:spPr>
            <a:xfrm>
              <a:off x="6681175" y="4370200"/>
              <a:ext cx="38800" cy="22750"/>
            </a:xfrm>
            <a:custGeom>
              <a:avLst/>
              <a:gdLst/>
              <a:ahLst/>
              <a:cxnLst/>
              <a:rect l="l" t="t" r="r" b="b"/>
              <a:pathLst>
                <a:path w="1552" h="910" extrusionOk="0">
                  <a:moveTo>
                    <a:pt x="178" y="1"/>
                  </a:moveTo>
                  <a:lnTo>
                    <a:pt x="200" y="200"/>
                  </a:lnTo>
                  <a:cubicBezTo>
                    <a:pt x="313" y="389"/>
                    <a:pt x="249" y="449"/>
                    <a:pt x="105" y="449"/>
                  </a:cubicBezTo>
                  <a:cubicBezTo>
                    <a:pt x="80" y="449"/>
                    <a:pt x="52" y="447"/>
                    <a:pt x="22" y="444"/>
                  </a:cubicBezTo>
                  <a:lnTo>
                    <a:pt x="0" y="665"/>
                  </a:lnTo>
                  <a:lnTo>
                    <a:pt x="67" y="665"/>
                  </a:lnTo>
                  <a:lnTo>
                    <a:pt x="333" y="488"/>
                  </a:lnTo>
                  <a:lnTo>
                    <a:pt x="488" y="820"/>
                  </a:lnTo>
                  <a:lnTo>
                    <a:pt x="864" y="887"/>
                  </a:lnTo>
                  <a:lnTo>
                    <a:pt x="1175" y="643"/>
                  </a:lnTo>
                  <a:cubicBezTo>
                    <a:pt x="1197" y="732"/>
                    <a:pt x="1241" y="820"/>
                    <a:pt x="1263" y="909"/>
                  </a:cubicBezTo>
                  <a:lnTo>
                    <a:pt x="1507" y="865"/>
                  </a:lnTo>
                  <a:lnTo>
                    <a:pt x="1485" y="776"/>
                  </a:lnTo>
                  <a:lnTo>
                    <a:pt x="1551" y="532"/>
                  </a:lnTo>
                  <a:lnTo>
                    <a:pt x="1551" y="244"/>
                  </a:lnTo>
                  <a:lnTo>
                    <a:pt x="13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329;p35">
              <a:extLst>
                <a:ext uri="{FF2B5EF4-FFF2-40B4-BE49-F238E27FC236}">
                  <a16:creationId xmlns:a16="http://schemas.microsoft.com/office/drawing/2014/main" id="{F1589442-16DE-47D5-91C4-D4921B73F811}"/>
                </a:ext>
              </a:extLst>
            </p:cNvPr>
            <p:cNvSpPr/>
            <p:nvPr/>
          </p:nvSpPr>
          <p:spPr>
            <a:xfrm>
              <a:off x="6690575" y="4283800"/>
              <a:ext cx="43250" cy="28275"/>
            </a:xfrm>
            <a:custGeom>
              <a:avLst/>
              <a:gdLst/>
              <a:ahLst/>
              <a:cxnLst/>
              <a:rect l="l" t="t" r="r" b="b"/>
              <a:pathLst>
                <a:path w="1730" h="1131" extrusionOk="0">
                  <a:moveTo>
                    <a:pt x="643" y="0"/>
                  </a:moveTo>
                  <a:lnTo>
                    <a:pt x="555" y="155"/>
                  </a:lnTo>
                  <a:cubicBezTo>
                    <a:pt x="732" y="355"/>
                    <a:pt x="799" y="532"/>
                    <a:pt x="422" y="554"/>
                  </a:cubicBezTo>
                  <a:cubicBezTo>
                    <a:pt x="311" y="576"/>
                    <a:pt x="200" y="576"/>
                    <a:pt x="90" y="621"/>
                  </a:cubicBezTo>
                  <a:lnTo>
                    <a:pt x="1" y="709"/>
                  </a:lnTo>
                  <a:lnTo>
                    <a:pt x="156" y="931"/>
                  </a:lnTo>
                  <a:cubicBezTo>
                    <a:pt x="555" y="997"/>
                    <a:pt x="954" y="1086"/>
                    <a:pt x="1375" y="1130"/>
                  </a:cubicBezTo>
                  <a:cubicBezTo>
                    <a:pt x="1485" y="1130"/>
                    <a:pt x="1618" y="1108"/>
                    <a:pt x="1729" y="1064"/>
                  </a:cubicBezTo>
                  <a:lnTo>
                    <a:pt x="1729" y="931"/>
                  </a:lnTo>
                  <a:cubicBezTo>
                    <a:pt x="1685" y="931"/>
                    <a:pt x="1574" y="931"/>
                    <a:pt x="1574" y="909"/>
                  </a:cubicBezTo>
                  <a:cubicBezTo>
                    <a:pt x="1485" y="643"/>
                    <a:pt x="1419" y="355"/>
                    <a:pt x="1330" y="89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330;p35">
              <a:extLst>
                <a:ext uri="{FF2B5EF4-FFF2-40B4-BE49-F238E27FC236}">
                  <a16:creationId xmlns:a16="http://schemas.microsoft.com/office/drawing/2014/main" id="{CE63A55E-A5FD-439C-AE10-5128B752C273}"/>
                </a:ext>
              </a:extLst>
            </p:cNvPr>
            <p:cNvSpPr/>
            <p:nvPr/>
          </p:nvSpPr>
          <p:spPr>
            <a:xfrm>
              <a:off x="7104350" y="4562400"/>
              <a:ext cx="43525" cy="22200"/>
            </a:xfrm>
            <a:custGeom>
              <a:avLst/>
              <a:gdLst/>
              <a:ahLst/>
              <a:cxnLst/>
              <a:rect l="l" t="t" r="r" b="b"/>
              <a:pathLst>
                <a:path w="1741" h="888" extrusionOk="0">
                  <a:moveTo>
                    <a:pt x="244" y="1"/>
                  </a:moveTo>
                  <a:lnTo>
                    <a:pt x="178" y="245"/>
                  </a:lnTo>
                  <a:lnTo>
                    <a:pt x="488" y="377"/>
                  </a:lnTo>
                  <a:lnTo>
                    <a:pt x="89" y="422"/>
                  </a:lnTo>
                  <a:cubicBezTo>
                    <a:pt x="1" y="533"/>
                    <a:pt x="577" y="444"/>
                    <a:pt x="156" y="666"/>
                  </a:cubicBezTo>
                  <a:lnTo>
                    <a:pt x="156" y="798"/>
                  </a:lnTo>
                  <a:lnTo>
                    <a:pt x="244" y="798"/>
                  </a:lnTo>
                  <a:lnTo>
                    <a:pt x="599" y="577"/>
                  </a:lnTo>
                  <a:lnTo>
                    <a:pt x="710" y="887"/>
                  </a:lnTo>
                  <a:lnTo>
                    <a:pt x="1729" y="798"/>
                  </a:lnTo>
                  <a:cubicBezTo>
                    <a:pt x="1740" y="617"/>
                    <a:pt x="1711" y="552"/>
                    <a:pt x="1656" y="552"/>
                  </a:cubicBezTo>
                  <a:cubicBezTo>
                    <a:pt x="1604" y="552"/>
                    <a:pt x="1528" y="612"/>
                    <a:pt x="1441" y="688"/>
                  </a:cubicBezTo>
                  <a:lnTo>
                    <a:pt x="1308" y="245"/>
                  </a:lnTo>
                  <a:lnTo>
                    <a:pt x="1131" y="178"/>
                  </a:lnTo>
                  <a:lnTo>
                    <a:pt x="12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331;p35">
              <a:extLst>
                <a:ext uri="{FF2B5EF4-FFF2-40B4-BE49-F238E27FC236}">
                  <a16:creationId xmlns:a16="http://schemas.microsoft.com/office/drawing/2014/main" id="{9A6E6393-3B3F-48D5-9CFC-6C271C38EDF2}"/>
                </a:ext>
              </a:extLst>
            </p:cNvPr>
            <p:cNvSpPr/>
            <p:nvPr/>
          </p:nvSpPr>
          <p:spPr>
            <a:xfrm>
              <a:off x="6986925" y="4379625"/>
              <a:ext cx="33825" cy="27150"/>
            </a:xfrm>
            <a:custGeom>
              <a:avLst/>
              <a:gdLst/>
              <a:ahLst/>
              <a:cxnLst/>
              <a:rect l="l" t="t" r="r" b="b"/>
              <a:pathLst>
                <a:path w="1353" h="1086" extrusionOk="0">
                  <a:moveTo>
                    <a:pt x="222" y="0"/>
                  </a:moveTo>
                  <a:cubicBezTo>
                    <a:pt x="311" y="288"/>
                    <a:pt x="222" y="621"/>
                    <a:pt x="1" y="820"/>
                  </a:cubicBezTo>
                  <a:lnTo>
                    <a:pt x="710" y="1086"/>
                  </a:lnTo>
                  <a:cubicBezTo>
                    <a:pt x="621" y="820"/>
                    <a:pt x="953" y="931"/>
                    <a:pt x="975" y="798"/>
                  </a:cubicBezTo>
                  <a:lnTo>
                    <a:pt x="1086" y="909"/>
                  </a:lnTo>
                  <a:lnTo>
                    <a:pt x="1108" y="997"/>
                  </a:lnTo>
                  <a:lnTo>
                    <a:pt x="1352" y="953"/>
                  </a:lnTo>
                  <a:lnTo>
                    <a:pt x="1330" y="377"/>
                  </a:lnTo>
                  <a:cubicBezTo>
                    <a:pt x="1241" y="310"/>
                    <a:pt x="1197" y="178"/>
                    <a:pt x="1108" y="155"/>
                  </a:cubicBezTo>
                  <a:cubicBezTo>
                    <a:pt x="820" y="89"/>
                    <a:pt x="510" y="45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332;p35">
              <a:extLst>
                <a:ext uri="{FF2B5EF4-FFF2-40B4-BE49-F238E27FC236}">
                  <a16:creationId xmlns:a16="http://schemas.microsoft.com/office/drawing/2014/main" id="{853BF3C9-09F5-4D93-9680-75514B70CBD8}"/>
                </a:ext>
              </a:extLst>
            </p:cNvPr>
            <p:cNvSpPr/>
            <p:nvPr/>
          </p:nvSpPr>
          <p:spPr>
            <a:xfrm>
              <a:off x="6733800" y="4207900"/>
              <a:ext cx="34350" cy="28825"/>
            </a:xfrm>
            <a:custGeom>
              <a:avLst/>
              <a:gdLst/>
              <a:ahLst/>
              <a:cxnLst/>
              <a:rect l="l" t="t" r="r" b="b"/>
              <a:pathLst>
                <a:path w="1374" h="1153" extrusionOk="0">
                  <a:moveTo>
                    <a:pt x="310" y="1"/>
                  </a:moveTo>
                  <a:lnTo>
                    <a:pt x="0" y="134"/>
                  </a:lnTo>
                  <a:cubicBezTo>
                    <a:pt x="22" y="245"/>
                    <a:pt x="44" y="355"/>
                    <a:pt x="89" y="466"/>
                  </a:cubicBezTo>
                  <a:cubicBezTo>
                    <a:pt x="443" y="577"/>
                    <a:pt x="222" y="710"/>
                    <a:pt x="111" y="843"/>
                  </a:cubicBezTo>
                  <a:lnTo>
                    <a:pt x="598" y="909"/>
                  </a:lnTo>
                  <a:lnTo>
                    <a:pt x="598" y="798"/>
                  </a:lnTo>
                  <a:lnTo>
                    <a:pt x="576" y="710"/>
                  </a:lnTo>
                  <a:lnTo>
                    <a:pt x="643" y="732"/>
                  </a:lnTo>
                  <a:lnTo>
                    <a:pt x="886" y="909"/>
                  </a:lnTo>
                  <a:lnTo>
                    <a:pt x="1019" y="998"/>
                  </a:lnTo>
                  <a:lnTo>
                    <a:pt x="1330" y="1153"/>
                  </a:lnTo>
                  <a:lnTo>
                    <a:pt x="1241" y="909"/>
                  </a:lnTo>
                  <a:lnTo>
                    <a:pt x="1108" y="843"/>
                  </a:lnTo>
                  <a:cubicBezTo>
                    <a:pt x="1174" y="754"/>
                    <a:pt x="1241" y="643"/>
                    <a:pt x="1307" y="555"/>
                  </a:cubicBezTo>
                  <a:cubicBezTo>
                    <a:pt x="1330" y="488"/>
                    <a:pt x="1352" y="422"/>
                    <a:pt x="1374" y="355"/>
                  </a:cubicBez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333;p35">
              <a:extLst>
                <a:ext uri="{FF2B5EF4-FFF2-40B4-BE49-F238E27FC236}">
                  <a16:creationId xmlns:a16="http://schemas.microsoft.com/office/drawing/2014/main" id="{9A0CC46E-8216-4BE2-94BA-0B0669589355}"/>
                </a:ext>
              </a:extLst>
            </p:cNvPr>
            <p:cNvSpPr/>
            <p:nvPr/>
          </p:nvSpPr>
          <p:spPr>
            <a:xfrm>
              <a:off x="7006325" y="4555200"/>
              <a:ext cx="44325" cy="26625"/>
            </a:xfrm>
            <a:custGeom>
              <a:avLst/>
              <a:gdLst/>
              <a:ahLst/>
              <a:cxnLst/>
              <a:rect l="l" t="t" r="r" b="b"/>
              <a:pathLst>
                <a:path w="1773" h="1065" extrusionOk="0">
                  <a:moveTo>
                    <a:pt x="665" y="599"/>
                  </a:moveTo>
                  <a:lnTo>
                    <a:pt x="753" y="643"/>
                  </a:lnTo>
                  <a:lnTo>
                    <a:pt x="842" y="732"/>
                  </a:lnTo>
                  <a:lnTo>
                    <a:pt x="687" y="710"/>
                  </a:lnTo>
                  <a:lnTo>
                    <a:pt x="665" y="599"/>
                  </a:lnTo>
                  <a:close/>
                  <a:moveTo>
                    <a:pt x="1086" y="710"/>
                  </a:moveTo>
                  <a:cubicBezTo>
                    <a:pt x="1086" y="710"/>
                    <a:pt x="1086" y="732"/>
                    <a:pt x="1086" y="732"/>
                  </a:cubicBezTo>
                  <a:lnTo>
                    <a:pt x="1041" y="732"/>
                  </a:lnTo>
                  <a:lnTo>
                    <a:pt x="1064" y="710"/>
                  </a:lnTo>
                  <a:close/>
                  <a:moveTo>
                    <a:pt x="620" y="1"/>
                  </a:moveTo>
                  <a:cubicBezTo>
                    <a:pt x="598" y="1"/>
                    <a:pt x="598" y="1"/>
                    <a:pt x="576" y="23"/>
                  </a:cubicBezTo>
                  <a:cubicBezTo>
                    <a:pt x="532" y="89"/>
                    <a:pt x="465" y="156"/>
                    <a:pt x="421" y="245"/>
                  </a:cubicBezTo>
                  <a:lnTo>
                    <a:pt x="288" y="289"/>
                  </a:lnTo>
                  <a:lnTo>
                    <a:pt x="310" y="134"/>
                  </a:lnTo>
                  <a:lnTo>
                    <a:pt x="155" y="112"/>
                  </a:lnTo>
                  <a:cubicBezTo>
                    <a:pt x="89" y="355"/>
                    <a:pt x="44" y="510"/>
                    <a:pt x="0" y="688"/>
                  </a:cubicBezTo>
                  <a:cubicBezTo>
                    <a:pt x="89" y="776"/>
                    <a:pt x="222" y="821"/>
                    <a:pt x="332" y="865"/>
                  </a:cubicBezTo>
                  <a:cubicBezTo>
                    <a:pt x="820" y="954"/>
                    <a:pt x="1307" y="998"/>
                    <a:pt x="1773" y="1064"/>
                  </a:cubicBezTo>
                  <a:lnTo>
                    <a:pt x="1219" y="887"/>
                  </a:lnTo>
                  <a:lnTo>
                    <a:pt x="1219" y="134"/>
                  </a:lnTo>
                  <a:lnTo>
                    <a:pt x="1108" y="112"/>
                  </a:lnTo>
                  <a:lnTo>
                    <a:pt x="886" y="422"/>
                  </a:lnTo>
                  <a:cubicBezTo>
                    <a:pt x="798" y="245"/>
                    <a:pt x="709" y="134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334;p35">
              <a:extLst>
                <a:ext uri="{FF2B5EF4-FFF2-40B4-BE49-F238E27FC236}">
                  <a16:creationId xmlns:a16="http://schemas.microsoft.com/office/drawing/2014/main" id="{77D0A271-7F1E-477F-B300-E3DDBB1E26AE}"/>
                </a:ext>
              </a:extLst>
            </p:cNvPr>
            <p:cNvSpPr/>
            <p:nvPr/>
          </p:nvSpPr>
          <p:spPr>
            <a:xfrm>
              <a:off x="6784750" y="4221200"/>
              <a:ext cx="36575" cy="33250"/>
            </a:xfrm>
            <a:custGeom>
              <a:avLst/>
              <a:gdLst/>
              <a:ahLst/>
              <a:cxnLst/>
              <a:rect l="l" t="t" r="r" b="b"/>
              <a:pathLst>
                <a:path w="1463" h="1330" extrusionOk="0">
                  <a:moveTo>
                    <a:pt x="311" y="1"/>
                  </a:moveTo>
                  <a:lnTo>
                    <a:pt x="89" y="178"/>
                  </a:lnTo>
                  <a:lnTo>
                    <a:pt x="1" y="244"/>
                  </a:lnTo>
                  <a:lnTo>
                    <a:pt x="67" y="333"/>
                  </a:lnTo>
                  <a:lnTo>
                    <a:pt x="466" y="599"/>
                  </a:lnTo>
                  <a:cubicBezTo>
                    <a:pt x="355" y="798"/>
                    <a:pt x="510" y="931"/>
                    <a:pt x="776" y="1020"/>
                  </a:cubicBezTo>
                  <a:cubicBezTo>
                    <a:pt x="842" y="1064"/>
                    <a:pt x="931" y="1108"/>
                    <a:pt x="998" y="1175"/>
                  </a:cubicBezTo>
                  <a:lnTo>
                    <a:pt x="1241" y="1330"/>
                  </a:lnTo>
                  <a:lnTo>
                    <a:pt x="1308" y="1197"/>
                  </a:lnTo>
                  <a:lnTo>
                    <a:pt x="1463" y="399"/>
                  </a:lnTo>
                  <a:lnTo>
                    <a:pt x="1330" y="333"/>
                  </a:lnTo>
                  <a:cubicBezTo>
                    <a:pt x="1286" y="399"/>
                    <a:pt x="1241" y="466"/>
                    <a:pt x="1219" y="532"/>
                  </a:cubicBezTo>
                  <a:cubicBezTo>
                    <a:pt x="1175" y="466"/>
                    <a:pt x="1130" y="399"/>
                    <a:pt x="1086" y="333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335;p35">
              <a:extLst>
                <a:ext uri="{FF2B5EF4-FFF2-40B4-BE49-F238E27FC236}">
                  <a16:creationId xmlns:a16="http://schemas.microsoft.com/office/drawing/2014/main" id="{90E58977-CF07-47F9-96C6-2B127A62DB66}"/>
                </a:ext>
              </a:extLst>
            </p:cNvPr>
            <p:cNvSpPr/>
            <p:nvPr/>
          </p:nvSpPr>
          <p:spPr>
            <a:xfrm>
              <a:off x="6465700" y="4348050"/>
              <a:ext cx="44900" cy="25500"/>
            </a:xfrm>
            <a:custGeom>
              <a:avLst/>
              <a:gdLst/>
              <a:ahLst/>
              <a:cxnLst/>
              <a:rect l="l" t="t" r="r" b="b"/>
              <a:pathLst>
                <a:path w="1796" h="1020" extrusionOk="0">
                  <a:moveTo>
                    <a:pt x="776" y="311"/>
                  </a:moveTo>
                  <a:lnTo>
                    <a:pt x="709" y="466"/>
                  </a:lnTo>
                  <a:lnTo>
                    <a:pt x="643" y="399"/>
                  </a:lnTo>
                  <a:lnTo>
                    <a:pt x="776" y="311"/>
                  </a:lnTo>
                  <a:close/>
                  <a:moveTo>
                    <a:pt x="1020" y="0"/>
                  </a:moveTo>
                  <a:lnTo>
                    <a:pt x="820" y="67"/>
                  </a:lnTo>
                  <a:lnTo>
                    <a:pt x="776" y="311"/>
                  </a:lnTo>
                  <a:lnTo>
                    <a:pt x="776" y="67"/>
                  </a:lnTo>
                  <a:cubicBezTo>
                    <a:pt x="621" y="133"/>
                    <a:pt x="488" y="178"/>
                    <a:pt x="333" y="244"/>
                  </a:cubicBezTo>
                  <a:cubicBezTo>
                    <a:pt x="222" y="288"/>
                    <a:pt x="156" y="355"/>
                    <a:pt x="67" y="399"/>
                  </a:cubicBezTo>
                  <a:lnTo>
                    <a:pt x="0" y="909"/>
                  </a:lnTo>
                  <a:lnTo>
                    <a:pt x="266" y="1020"/>
                  </a:lnTo>
                  <a:cubicBezTo>
                    <a:pt x="311" y="931"/>
                    <a:pt x="377" y="842"/>
                    <a:pt x="444" y="776"/>
                  </a:cubicBezTo>
                  <a:cubicBezTo>
                    <a:pt x="447" y="773"/>
                    <a:pt x="451" y="771"/>
                    <a:pt x="456" y="771"/>
                  </a:cubicBezTo>
                  <a:cubicBezTo>
                    <a:pt x="490" y="771"/>
                    <a:pt x="563" y="826"/>
                    <a:pt x="621" y="864"/>
                  </a:cubicBezTo>
                  <a:lnTo>
                    <a:pt x="754" y="931"/>
                  </a:lnTo>
                  <a:lnTo>
                    <a:pt x="820" y="887"/>
                  </a:lnTo>
                  <a:cubicBezTo>
                    <a:pt x="865" y="820"/>
                    <a:pt x="909" y="732"/>
                    <a:pt x="953" y="665"/>
                  </a:cubicBezTo>
                  <a:cubicBezTo>
                    <a:pt x="997" y="576"/>
                    <a:pt x="1020" y="466"/>
                    <a:pt x="1042" y="377"/>
                  </a:cubicBezTo>
                  <a:lnTo>
                    <a:pt x="1130" y="377"/>
                  </a:lnTo>
                  <a:lnTo>
                    <a:pt x="1308" y="665"/>
                  </a:lnTo>
                  <a:lnTo>
                    <a:pt x="1596" y="621"/>
                  </a:lnTo>
                  <a:lnTo>
                    <a:pt x="1773" y="377"/>
                  </a:lnTo>
                  <a:cubicBezTo>
                    <a:pt x="1773" y="333"/>
                    <a:pt x="1795" y="288"/>
                    <a:pt x="1795" y="222"/>
                  </a:cubicBezTo>
                  <a:lnTo>
                    <a:pt x="1308" y="23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336;p35">
              <a:extLst>
                <a:ext uri="{FF2B5EF4-FFF2-40B4-BE49-F238E27FC236}">
                  <a16:creationId xmlns:a16="http://schemas.microsoft.com/office/drawing/2014/main" id="{6683E334-FF66-43D7-AB06-CAADA3080204}"/>
                </a:ext>
              </a:extLst>
            </p:cNvPr>
            <p:cNvSpPr/>
            <p:nvPr/>
          </p:nvSpPr>
          <p:spPr>
            <a:xfrm>
              <a:off x="6863400" y="4501875"/>
              <a:ext cx="41575" cy="31750"/>
            </a:xfrm>
            <a:custGeom>
              <a:avLst/>
              <a:gdLst/>
              <a:ahLst/>
              <a:cxnLst/>
              <a:rect l="l" t="t" r="r" b="b"/>
              <a:pathLst>
                <a:path w="1663" h="1270" extrusionOk="0">
                  <a:moveTo>
                    <a:pt x="233" y="1"/>
                  </a:moveTo>
                  <a:cubicBezTo>
                    <a:pt x="157" y="1"/>
                    <a:pt x="72" y="29"/>
                    <a:pt x="1" y="29"/>
                  </a:cubicBezTo>
                  <a:cubicBezTo>
                    <a:pt x="134" y="273"/>
                    <a:pt x="244" y="516"/>
                    <a:pt x="377" y="738"/>
                  </a:cubicBezTo>
                  <a:cubicBezTo>
                    <a:pt x="400" y="782"/>
                    <a:pt x="466" y="782"/>
                    <a:pt x="510" y="804"/>
                  </a:cubicBezTo>
                  <a:cubicBezTo>
                    <a:pt x="510" y="716"/>
                    <a:pt x="532" y="649"/>
                    <a:pt x="532" y="561"/>
                  </a:cubicBezTo>
                  <a:lnTo>
                    <a:pt x="909" y="871"/>
                  </a:lnTo>
                  <a:lnTo>
                    <a:pt x="909" y="1181"/>
                  </a:lnTo>
                  <a:lnTo>
                    <a:pt x="1064" y="1270"/>
                  </a:lnTo>
                  <a:lnTo>
                    <a:pt x="1286" y="849"/>
                  </a:lnTo>
                  <a:lnTo>
                    <a:pt x="1330" y="893"/>
                  </a:lnTo>
                  <a:lnTo>
                    <a:pt x="1662" y="561"/>
                  </a:lnTo>
                  <a:cubicBezTo>
                    <a:pt x="1219" y="383"/>
                    <a:pt x="754" y="184"/>
                    <a:pt x="289" y="7"/>
                  </a:cubicBezTo>
                  <a:cubicBezTo>
                    <a:pt x="271" y="2"/>
                    <a:pt x="252" y="1"/>
                    <a:pt x="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337;p35">
              <a:extLst>
                <a:ext uri="{FF2B5EF4-FFF2-40B4-BE49-F238E27FC236}">
                  <a16:creationId xmlns:a16="http://schemas.microsoft.com/office/drawing/2014/main" id="{6FA3F4B4-785E-4BD4-AADA-56690C26EB7F}"/>
                </a:ext>
              </a:extLst>
            </p:cNvPr>
            <p:cNvSpPr/>
            <p:nvPr/>
          </p:nvSpPr>
          <p:spPr>
            <a:xfrm>
              <a:off x="7045650" y="4477650"/>
              <a:ext cx="62600" cy="20525"/>
            </a:xfrm>
            <a:custGeom>
              <a:avLst/>
              <a:gdLst/>
              <a:ahLst/>
              <a:cxnLst/>
              <a:rect l="l" t="t" r="r" b="b"/>
              <a:pathLst>
                <a:path w="2504" h="821" extrusionOk="0">
                  <a:moveTo>
                    <a:pt x="155" y="1"/>
                  </a:moveTo>
                  <a:lnTo>
                    <a:pt x="0" y="67"/>
                  </a:lnTo>
                  <a:lnTo>
                    <a:pt x="177" y="200"/>
                  </a:lnTo>
                  <a:cubicBezTo>
                    <a:pt x="293" y="167"/>
                    <a:pt x="387" y="151"/>
                    <a:pt x="463" y="151"/>
                  </a:cubicBezTo>
                  <a:cubicBezTo>
                    <a:pt x="694" y="151"/>
                    <a:pt x="748" y="305"/>
                    <a:pt x="665" y="621"/>
                  </a:cubicBezTo>
                  <a:cubicBezTo>
                    <a:pt x="665" y="688"/>
                    <a:pt x="665" y="754"/>
                    <a:pt x="665" y="821"/>
                  </a:cubicBezTo>
                  <a:lnTo>
                    <a:pt x="842" y="776"/>
                  </a:lnTo>
                  <a:cubicBezTo>
                    <a:pt x="992" y="758"/>
                    <a:pt x="936" y="454"/>
                    <a:pt x="1116" y="454"/>
                  </a:cubicBezTo>
                  <a:cubicBezTo>
                    <a:pt x="1149" y="454"/>
                    <a:pt x="1189" y="464"/>
                    <a:pt x="1241" y="488"/>
                  </a:cubicBezTo>
                  <a:cubicBezTo>
                    <a:pt x="1276" y="473"/>
                    <a:pt x="1316" y="470"/>
                    <a:pt x="1358" y="470"/>
                  </a:cubicBezTo>
                  <a:cubicBezTo>
                    <a:pt x="1397" y="470"/>
                    <a:pt x="1437" y="473"/>
                    <a:pt x="1477" y="473"/>
                  </a:cubicBezTo>
                  <a:cubicBezTo>
                    <a:pt x="1584" y="473"/>
                    <a:pt x="1688" y="451"/>
                    <a:pt x="1750" y="289"/>
                  </a:cubicBezTo>
                  <a:cubicBezTo>
                    <a:pt x="1906" y="311"/>
                    <a:pt x="2061" y="311"/>
                    <a:pt x="2216" y="355"/>
                  </a:cubicBezTo>
                  <a:cubicBezTo>
                    <a:pt x="2304" y="245"/>
                    <a:pt x="2415" y="134"/>
                    <a:pt x="2504" y="45"/>
                  </a:cubicBezTo>
                  <a:lnTo>
                    <a:pt x="2504" y="45"/>
                  </a:lnTo>
                  <a:lnTo>
                    <a:pt x="1285" y="67"/>
                  </a:lnTo>
                  <a:lnTo>
                    <a:pt x="1197" y="200"/>
                  </a:lnTo>
                  <a:lnTo>
                    <a:pt x="1064" y="6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338;p35">
              <a:extLst>
                <a:ext uri="{FF2B5EF4-FFF2-40B4-BE49-F238E27FC236}">
                  <a16:creationId xmlns:a16="http://schemas.microsoft.com/office/drawing/2014/main" id="{C45BD73B-91CE-488E-8E2C-13E9F9F55A7F}"/>
                </a:ext>
              </a:extLst>
            </p:cNvPr>
            <p:cNvSpPr/>
            <p:nvPr/>
          </p:nvSpPr>
          <p:spPr>
            <a:xfrm>
              <a:off x="6438000" y="4453850"/>
              <a:ext cx="42675" cy="30475"/>
            </a:xfrm>
            <a:custGeom>
              <a:avLst/>
              <a:gdLst/>
              <a:ahLst/>
              <a:cxnLst/>
              <a:rect l="l" t="t" r="r" b="b"/>
              <a:pathLst>
                <a:path w="1707" h="1219" extrusionOk="0">
                  <a:moveTo>
                    <a:pt x="621" y="0"/>
                  </a:moveTo>
                  <a:lnTo>
                    <a:pt x="355" y="244"/>
                  </a:lnTo>
                  <a:cubicBezTo>
                    <a:pt x="333" y="377"/>
                    <a:pt x="311" y="510"/>
                    <a:pt x="267" y="709"/>
                  </a:cubicBezTo>
                  <a:lnTo>
                    <a:pt x="200" y="709"/>
                  </a:lnTo>
                  <a:lnTo>
                    <a:pt x="1" y="1064"/>
                  </a:lnTo>
                  <a:lnTo>
                    <a:pt x="45" y="1219"/>
                  </a:lnTo>
                  <a:lnTo>
                    <a:pt x="377" y="1219"/>
                  </a:lnTo>
                  <a:lnTo>
                    <a:pt x="1707" y="310"/>
                  </a:lnTo>
                  <a:lnTo>
                    <a:pt x="1707" y="266"/>
                  </a:lnTo>
                  <a:lnTo>
                    <a:pt x="1396" y="310"/>
                  </a:lnTo>
                  <a:lnTo>
                    <a:pt x="776" y="798"/>
                  </a:lnTo>
                  <a:cubicBezTo>
                    <a:pt x="798" y="598"/>
                    <a:pt x="820" y="443"/>
                    <a:pt x="865" y="310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339;p35">
              <a:extLst>
                <a:ext uri="{FF2B5EF4-FFF2-40B4-BE49-F238E27FC236}">
                  <a16:creationId xmlns:a16="http://schemas.microsoft.com/office/drawing/2014/main" id="{7B069DC2-ECC3-4653-A3A9-75CE54542AEA}"/>
                </a:ext>
              </a:extLst>
            </p:cNvPr>
            <p:cNvSpPr/>
            <p:nvPr/>
          </p:nvSpPr>
          <p:spPr>
            <a:xfrm>
              <a:off x="6531050" y="4140325"/>
              <a:ext cx="34925" cy="31600"/>
            </a:xfrm>
            <a:custGeom>
              <a:avLst/>
              <a:gdLst/>
              <a:ahLst/>
              <a:cxnLst/>
              <a:rect l="l" t="t" r="r" b="b"/>
              <a:pathLst>
                <a:path w="1397" h="1264" extrusionOk="0">
                  <a:moveTo>
                    <a:pt x="776" y="377"/>
                  </a:moveTo>
                  <a:lnTo>
                    <a:pt x="821" y="422"/>
                  </a:lnTo>
                  <a:lnTo>
                    <a:pt x="776" y="466"/>
                  </a:lnTo>
                  <a:cubicBezTo>
                    <a:pt x="776" y="466"/>
                    <a:pt x="754" y="444"/>
                    <a:pt x="754" y="444"/>
                  </a:cubicBezTo>
                  <a:cubicBezTo>
                    <a:pt x="754" y="422"/>
                    <a:pt x="776" y="400"/>
                    <a:pt x="776" y="377"/>
                  </a:cubicBezTo>
                  <a:close/>
                  <a:moveTo>
                    <a:pt x="1330" y="1"/>
                  </a:moveTo>
                  <a:lnTo>
                    <a:pt x="1" y="555"/>
                  </a:lnTo>
                  <a:lnTo>
                    <a:pt x="378" y="1219"/>
                  </a:lnTo>
                  <a:cubicBezTo>
                    <a:pt x="422" y="1175"/>
                    <a:pt x="444" y="1109"/>
                    <a:pt x="444" y="1042"/>
                  </a:cubicBezTo>
                  <a:cubicBezTo>
                    <a:pt x="488" y="954"/>
                    <a:pt x="533" y="865"/>
                    <a:pt x="599" y="776"/>
                  </a:cubicBezTo>
                  <a:cubicBezTo>
                    <a:pt x="666" y="843"/>
                    <a:pt x="710" y="954"/>
                    <a:pt x="754" y="1042"/>
                  </a:cubicBezTo>
                  <a:cubicBezTo>
                    <a:pt x="776" y="1109"/>
                    <a:pt x="732" y="1197"/>
                    <a:pt x="710" y="1264"/>
                  </a:cubicBezTo>
                  <a:lnTo>
                    <a:pt x="1064" y="1109"/>
                  </a:lnTo>
                  <a:lnTo>
                    <a:pt x="1042" y="843"/>
                  </a:lnTo>
                  <a:lnTo>
                    <a:pt x="1242" y="1020"/>
                  </a:lnTo>
                  <a:lnTo>
                    <a:pt x="1397" y="843"/>
                  </a:lnTo>
                  <a:lnTo>
                    <a:pt x="1330" y="776"/>
                  </a:lnTo>
                  <a:lnTo>
                    <a:pt x="1397" y="533"/>
                  </a:lnTo>
                  <a:cubicBezTo>
                    <a:pt x="1042" y="400"/>
                    <a:pt x="1397" y="178"/>
                    <a:pt x="1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340;p35">
              <a:extLst>
                <a:ext uri="{FF2B5EF4-FFF2-40B4-BE49-F238E27FC236}">
                  <a16:creationId xmlns:a16="http://schemas.microsoft.com/office/drawing/2014/main" id="{C6C6C47C-F64C-4AF8-9BAB-668BC32DB46E}"/>
                </a:ext>
              </a:extLst>
            </p:cNvPr>
            <p:cNvSpPr/>
            <p:nvPr/>
          </p:nvSpPr>
          <p:spPr>
            <a:xfrm>
              <a:off x="6452950" y="4523625"/>
              <a:ext cx="25525" cy="37150"/>
            </a:xfrm>
            <a:custGeom>
              <a:avLst/>
              <a:gdLst/>
              <a:ahLst/>
              <a:cxnLst/>
              <a:rect l="l" t="t" r="r" b="b"/>
              <a:pathLst>
                <a:path w="1021" h="1486" extrusionOk="0">
                  <a:moveTo>
                    <a:pt x="776" y="1"/>
                  </a:moveTo>
                  <a:lnTo>
                    <a:pt x="1" y="510"/>
                  </a:lnTo>
                  <a:lnTo>
                    <a:pt x="67" y="776"/>
                  </a:lnTo>
                  <a:lnTo>
                    <a:pt x="311" y="954"/>
                  </a:lnTo>
                  <a:lnTo>
                    <a:pt x="311" y="1485"/>
                  </a:lnTo>
                  <a:lnTo>
                    <a:pt x="1020" y="887"/>
                  </a:lnTo>
                  <a:lnTo>
                    <a:pt x="843" y="865"/>
                  </a:lnTo>
                  <a:lnTo>
                    <a:pt x="998" y="422"/>
                  </a:lnTo>
                  <a:lnTo>
                    <a:pt x="643" y="444"/>
                  </a:lnTo>
                  <a:cubicBezTo>
                    <a:pt x="688" y="289"/>
                    <a:pt x="732" y="134"/>
                    <a:pt x="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341;p35">
              <a:extLst>
                <a:ext uri="{FF2B5EF4-FFF2-40B4-BE49-F238E27FC236}">
                  <a16:creationId xmlns:a16="http://schemas.microsoft.com/office/drawing/2014/main" id="{FB0BD917-258C-431B-8E18-161438A485C2}"/>
                </a:ext>
              </a:extLst>
            </p:cNvPr>
            <p:cNvSpPr/>
            <p:nvPr/>
          </p:nvSpPr>
          <p:spPr>
            <a:xfrm>
              <a:off x="6543250" y="4466575"/>
              <a:ext cx="50425" cy="41575"/>
            </a:xfrm>
            <a:custGeom>
              <a:avLst/>
              <a:gdLst/>
              <a:ahLst/>
              <a:cxnLst/>
              <a:rect l="l" t="t" r="r" b="b"/>
              <a:pathLst>
                <a:path w="2017" h="1663" extrusionOk="0">
                  <a:moveTo>
                    <a:pt x="1706" y="1"/>
                  </a:moveTo>
                  <a:lnTo>
                    <a:pt x="931" y="400"/>
                  </a:lnTo>
                  <a:cubicBezTo>
                    <a:pt x="887" y="488"/>
                    <a:pt x="820" y="555"/>
                    <a:pt x="754" y="621"/>
                  </a:cubicBezTo>
                  <a:cubicBezTo>
                    <a:pt x="599" y="754"/>
                    <a:pt x="443" y="887"/>
                    <a:pt x="311" y="1020"/>
                  </a:cubicBezTo>
                  <a:cubicBezTo>
                    <a:pt x="200" y="1175"/>
                    <a:pt x="89" y="1352"/>
                    <a:pt x="0" y="1530"/>
                  </a:cubicBezTo>
                  <a:lnTo>
                    <a:pt x="45" y="1530"/>
                  </a:lnTo>
                  <a:lnTo>
                    <a:pt x="155" y="1663"/>
                  </a:lnTo>
                  <a:lnTo>
                    <a:pt x="621" y="1441"/>
                  </a:lnTo>
                  <a:lnTo>
                    <a:pt x="599" y="1330"/>
                  </a:lnTo>
                  <a:lnTo>
                    <a:pt x="443" y="1020"/>
                  </a:lnTo>
                  <a:lnTo>
                    <a:pt x="1197" y="776"/>
                  </a:lnTo>
                  <a:lnTo>
                    <a:pt x="1197" y="488"/>
                  </a:lnTo>
                  <a:lnTo>
                    <a:pt x="1950" y="488"/>
                  </a:lnTo>
                  <a:cubicBezTo>
                    <a:pt x="1972" y="444"/>
                    <a:pt x="2017" y="377"/>
                    <a:pt x="2017" y="355"/>
                  </a:cubicBezTo>
                  <a:cubicBezTo>
                    <a:pt x="1928" y="245"/>
                    <a:pt x="1817" y="134"/>
                    <a:pt x="1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342;p35">
              <a:extLst>
                <a:ext uri="{FF2B5EF4-FFF2-40B4-BE49-F238E27FC236}">
                  <a16:creationId xmlns:a16="http://schemas.microsoft.com/office/drawing/2014/main" id="{3342BE1F-5F09-474F-AECA-C442D22D31E6}"/>
                </a:ext>
              </a:extLst>
            </p:cNvPr>
            <p:cNvSpPr/>
            <p:nvPr/>
          </p:nvSpPr>
          <p:spPr>
            <a:xfrm>
              <a:off x="6836825" y="4245050"/>
              <a:ext cx="45425" cy="31025"/>
            </a:xfrm>
            <a:custGeom>
              <a:avLst/>
              <a:gdLst/>
              <a:ahLst/>
              <a:cxnLst/>
              <a:rect l="l" t="t" r="r" b="b"/>
              <a:pathLst>
                <a:path w="1817" h="1241" extrusionOk="0">
                  <a:moveTo>
                    <a:pt x="963" y="1"/>
                  </a:moveTo>
                  <a:cubicBezTo>
                    <a:pt x="916" y="1"/>
                    <a:pt x="862" y="35"/>
                    <a:pt x="798" y="132"/>
                  </a:cubicBezTo>
                  <a:cubicBezTo>
                    <a:pt x="798" y="199"/>
                    <a:pt x="820" y="287"/>
                    <a:pt x="798" y="287"/>
                  </a:cubicBezTo>
                  <a:cubicBezTo>
                    <a:pt x="532" y="398"/>
                    <a:pt x="266" y="509"/>
                    <a:pt x="0" y="620"/>
                  </a:cubicBezTo>
                  <a:lnTo>
                    <a:pt x="643" y="863"/>
                  </a:lnTo>
                  <a:lnTo>
                    <a:pt x="798" y="930"/>
                  </a:lnTo>
                  <a:lnTo>
                    <a:pt x="1418" y="1240"/>
                  </a:lnTo>
                  <a:lnTo>
                    <a:pt x="1485" y="1174"/>
                  </a:lnTo>
                  <a:lnTo>
                    <a:pt x="1817" y="886"/>
                  </a:lnTo>
                  <a:lnTo>
                    <a:pt x="1485" y="952"/>
                  </a:lnTo>
                  <a:lnTo>
                    <a:pt x="1418" y="952"/>
                  </a:lnTo>
                  <a:lnTo>
                    <a:pt x="1330" y="1019"/>
                  </a:lnTo>
                  <a:cubicBezTo>
                    <a:pt x="1130" y="974"/>
                    <a:pt x="1042" y="664"/>
                    <a:pt x="1197" y="465"/>
                  </a:cubicBezTo>
                  <a:cubicBezTo>
                    <a:pt x="1219" y="398"/>
                    <a:pt x="1241" y="310"/>
                    <a:pt x="1263" y="221"/>
                  </a:cubicBezTo>
                  <a:cubicBezTo>
                    <a:pt x="1153" y="205"/>
                    <a:pt x="1077" y="1"/>
                    <a:pt x="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343;p35">
              <a:extLst>
                <a:ext uri="{FF2B5EF4-FFF2-40B4-BE49-F238E27FC236}">
                  <a16:creationId xmlns:a16="http://schemas.microsoft.com/office/drawing/2014/main" id="{D8A14B28-A1AA-47A6-BA4A-DA271E8CF71F}"/>
                </a:ext>
              </a:extLst>
            </p:cNvPr>
            <p:cNvSpPr/>
            <p:nvPr/>
          </p:nvSpPr>
          <p:spPr>
            <a:xfrm>
              <a:off x="6432475" y="4378125"/>
              <a:ext cx="38225" cy="25900"/>
            </a:xfrm>
            <a:custGeom>
              <a:avLst/>
              <a:gdLst/>
              <a:ahLst/>
              <a:cxnLst/>
              <a:rect l="l" t="t" r="r" b="b"/>
              <a:pathLst>
                <a:path w="1529" h="1036" extrusionOk="0">
                  <a:moveTo>
                    <a:pt x="1057" y="1"/>
                  </a:moveTo>
                  <a:cubicBezTo>
                    <a:pt x="988" y="1"/>
                    <a:pt x="917" y="54"/>
                    <a:pt x="820" y="127"/>
                  </a:cubicBezTo>
                  <a:cubicBezTo>
                    <a:pt x="795" y="142"/>
                    <a:pt x="763" y="148"/>
                    <a:pt x="727" y="148"/>
                  </a:cubicBezTo>
                  <a:cubicBezTo>
                    <a:pt x="602" y="148"/>
                    <a:pt x="425" y="77"/>
                    <a:pt x="288" y="60"/>
                  </a:cubicBezTo>
                  <a:lnTo>
                    <a:pt x="199" y="149"/>
                  </a:lnTo>
                  <a:lnTo>
                    <a:pt x="199" y="215"/>
                  </a:lnTo>
                  <a:cubicBezTo>
                    <a:pt x="266" y="348"/>
                    <a:pt x="310" y="481"/>
                    <a:pt x="399" y="659"/>
                  </a:cubicBezTo>
                  <a:lnTo>
                    <a:pt x="44" y="769"/>
                  </a:lnTo>
                  <a:lnTo>
                    <a:pt x="0" y="769"/>
                  </a:lnTo>
                  <a:lnTo>
                    <a:pt x="0" y="1035"/>
                  </a:lnTo>
                  <a:lnTo>
                    <a:pt x="820" y="836"/>
                  </a:lnTo>
                  <a:lnTo>
                    <a:pt x="1529" y="193"/>
                  </a:lnTo>
                  <a:cubicBezTo>
                    <a:pt x="1418" y="171"/>
                    <a:pt x="1285" y="193"/>
                    <a:pt x="1241" y="127"/>
                  </a:cubicBezTo>
                  <a:cubicBezTo>
                    <a:pt x="1171" y="37"/>
                    <a:pt x="1114" y="1"/>
                    <a:pt x="10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344;p35">
              <a:extLst>
                <a:ext uri="{FF2B5EF4-FFF2-40B4-BE49-F238E27FC236}">
                  <a16:creationId xmlns:a16="http://schemas.microsoft.com/office/drawing/2014/main" id="{183218F3-D733-49D5-899B-F03D1C9324CB}"/>
                </a:ext>
              </a:extLst>
            </p:cNvPr>
            <p:cNvSpPr/>
            <p:nvPr/>
          </p:nvSpPr>
          <p:spPr>
            <a:xfrm>
              <a:off x="6469025" y="4518100"/>
              <a:ext cx="34375" cy="27725"/>
            </a:xfrm>
            <a:custGeom>
              <a:avLst/>
              <a:gdLst/>
              <a:ahLst/>
              <a:cxnLst/>
              <a:rect l="l" t="t" r="r" b="b"/>
              <a:pathLst>
                <a:path w="1375" h="1109" extrusionOk="0">
                  <a:moveTo>
                    <a:pt x="599" y="0"/>
                  </a:moveTo>
                  <a:lnTo>
                    <a:pt x="377" y="244"/>
                  </a:lnTo>
                  <a:lnTo>
                    <a:pt x="333" y="510"/>
                  </a:lnTo>
                  <a:lnTo>
                    <a:pt x="222" y="222"/>
                  </a:lnTo>
                  <a:lnTo>
                    <a:pt x="133" y="222"/>
                  </a:lnTo>
                  <a:cubicBezTo>
                    <a:pt x="89" y="355"/>
                    <a:pt x="45" y="510"/>
                    <a:pt x="0" y="665"/>
                  </a:cubicBezTo>
                  <a:lnTo>
                    <a:pt x="355" y="643"/>
                  </a:lnTo>
                  <a:lnTo>
                    <a:pt x="200" y="1086"/>
                  </a:lnTo>
                  <a:lnTo>
                    <a:pt x="377" y="1108"/>
                  </a:lnTo>
                  <a:lnTo>
                    <a:pt x="643" y="1020"/>
                  </a:lnTo>
                  <a:lnTo>
                    <a:pt x="665" y="909"/>
                  </a:lnTo>
                  <a:lnTo>
                    <a:pt x="754" y="953"/>
                  </a:lnTo>
                  <a:lnTo>
                    <a:pt x="931" y="776"/>
                  </a:lnTo>
                  <a:lnTo>
                    <a:pt x="997" y="709"/>
                  </a:lnTo>
                  <a:lnTo>
                    <a:pt x="1130" y="621"/>
                  </a:lnTo>
                  <a:lnTo>
                    <a:pt x="1374" y="399"/>
                  </a:lnTo>
                  <a:lnTo>
                    <a:pt x="1263" y="133"/>
                  </a:lnTo>
                  <a:lnTo>
                    <a:pt x="1219" y="244"/>
                  </a:lnTo>
                  <a:lnTo>
                    <a:pt x="687" y="15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345;p35">
              <a:extLst>
                <a:ext uri="{FF2B5EF4-FFF2-40B4-BE49-F238E27FC236}">
                  <a16:creationId xmlns:a16="http://schemas.microsoft.com/office/drawing/2014/main" id="{AB1118CB-1175-483D-9A76-C14062DD3AC9}"/>
                </a:ext>
              </a:extLst>
            </p:cNvPr>
            <p:cNvSpPr/>
            <p:nvPr/>
          </p:nvSpPr>
          <p:spPr>
            <a:xfrm>
              <a:off x="7012950" y="4471025"/>
              <a:ext cx="36600" cy="27150"/>
            </a:xfrm>
            <a:custGeom>
              <a:avLst/>
              <a:gdLst/>
              <a:ahLst/>
              <a:cxnLst/>
              <a:rect l="l" t="t" r="r" b="b"/>
              <a:pathLst>
                <a:path w="1464" h="1086" extrusionOk="0">
                  <a:moveTo>
                    <a:pt x="400" y="0"/>
                  </a:moveTo>
                  <a:lnTo>
                    <a:pt x="1" y="355"/>
                  </a:lnTo>
                  <a:lnTo>
                    <a:pt x="134" y="487"/>
                  </a:lnTo>
                  <a:lnTo>
                    <a:pt x="222" y="222"/>
                  </a:lnTo>
                  <a:cubicBezTo>
                    <a:pt x="621" y="532"/>
                    <a:pt x="245" y="709"/>
                    <a:pt x="245" y="931"/>
                  </a:cubicBezTo>
                  <a:lnTo>
                    <a:pt x="599" y="1019"/>
                  </a:lnTo>
                  <a:cubicBezTo>
                    <a:pt x="639" y="929"/>
                    <a:pt x="679" y="893"/>
                    <a:pt x="717" y="893"/>
                  </a:cubicBezTo>
                  <a:cubicBezTo>
                    <a:pt x="763" y="893"/>
                    <a:pt x="806" y="946"/>
                    <a:pt x="843" y="1019"/>
                  </a:cubicBezTo>
                  <a:lnTo>
                    <a:pt x="1441" y="1086"/>
                  </a:lnTo>
                  <a:lnTo>
                    <a:pt x="1441" y="1086"/>
                  </a:lnTo>
                  <a:lnTo>
                    <a:pt x="1397" y="931"/>
                  </a:lnTo>
                  <a:cubicBezTo>
                    <a:pt x="1087" y="776"/>
                    <a:pt x="1064" y="554"/>
                    <a:pt x="1308" y="332"/>
                  </a:cubicBezTo>
                  <a:lnTo>
                    <a:pt x="1463" y="266"/>
                  </a:lnTo>
                  <a:lnTo>
                    <a:pt x="1064" y="133"/>
                  </a:lnTo>
                  <a:lnTo>
                    <a:pt x="1064" y="133"/>
                  </a:lnTo>
                  <a:cubicBezTo>
                    <a:pt x="1131" y="510"/>
                    <a:pt x="799" y="332"/>
                    <a:pt x="643" y="510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346;p35">
              <a:extLst>
                <a:ext uri="{FF2B5EF4-FFF2-40B4-BE49-F238E27FC236}">
                  <a16:creationId xmlns:a16="http://schemas.microsoft.com/office/drawing/2014/main" id="{4B055BFE-2BCA-4A12-AA2F-2C2053B4AC7D}"/>
                </a:ext>
              </a:extLst>
            </p:cNvPr>
            <p:cNvSpPr/>
            <p:nvPr/>
          </p:nvSpPr>
          <p:spPr>
            <a:xfrm>
              <a:off x="6410300" y="4556875"/>
              <a:ext cx="38250" cy="26475"/>
            </a:xfrm>
            <a:custGeom>
              <a:avLst/>
              <a:gdLst/>
              <a:ahLst/>
              <a:cxnLst/>
              <a:rect l="l" t="t" r="r" b="b"/>
              <a:pathLst>
                <a:path w="1530" h="1059" extrusionOk="0">
                  <a:moveTo>
                    <a:pt x="1530" y="0"/>
                  </a:moveTo>
                  <a:cubicBezTo>
                    <a:pt x="1330" y="89"/>
                    <a:pt x="1153" y="178"/>
                    <a:pt x="998" y="244"/>
                  </a:cubicBezTo>
                  <a:cubicBezTo>
                    <a:pt x="932" y="269"/>
                    <a:pt x="866" y="287"/>
                    <a:pt x="808" y="287"/>
                  </a:cubicBezTo>
                  <a:cubicBezTo>
                    <a:pt x="710" y="287"/>
                    <a:pt x="635" y="234"/>
                    <a:pt x="621" y="67"/>
                  </a:cubicBezTo>
                  <a:lnTo>
                    <a:pt x="1" y="443"/>
                  </a:lnTo>
                  <a:lnTo>
                    <a:pt x="444" y="776"/>
                  </a:lnTo>
                  <a:cubicBezTo>
                    <a:pt x="444" y="754"/>
                    <a:pt x="444" y="709"/>
                    <a:pt x="444" y="709"/>
                  </a:cubicBezTo>
                  <a:lnTo>
                    <a:pt x="688" y="377"/>
                  </a:lnTo>
                  <a:lnTo>
                    <a:pt x="843" y="532"/>
                  </a:lnTo>
                  <a:lnTo>
                    <a:pt x="533" y="776"/>
                  </a:lnTo>
                  <a:cubicBezTo>
                    <a:pt x="699" y="964"/>
                    <a:pt x="787" y="1058"/>
                    <a:pt x="859" y="1058"/>
                  </a:cubicBezTo>
                  <a:cubicBezTo>
                    <a:pt x="931" y="1058"/>
                    <a:pt x="987" y="964"/>
                    <a:pt x="1086" y="776"/>
                  </a:cubicBezTo>
                  <a:lnTo>
                    <a:pt x="1020" y="709"/>
                  </a:lnTo>
                  <a:lnTo>
                    <a:pt x="1086" y="709"/>
                  </a:lnTo>
                  <a:cubicBezTo>
                    <a:pt x="1286" y="687"/>
                    <a:pt x="1485" y="687"/>
                    <a:pt x="1419" y="399"/>
                  </a:cubicBezTo>
                  <a:cubicBezTo>
                    <a:pt x="1441" y="288"/>
                    <a:pt x="1485" y="178"/>
                    <a:pt x="1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347;p35">
              <a:extLst>
                <a:ext uri="{FF2B5EF4-FFF2-40B4-BE49-F238E27FC236}">
                  <a16:creationId xmlns:a16="http://schemas.microsoft.com/office/drawing/2014/main" id="{E27D279A-C98E-4283-9DF5-C67B1409665D}"/>
                </a:ext>
              </a:extLst>
            </p:cNvPr>
            <p:cNvSpPr/>
            <p:nvPr/>
          </p:nvSpPr>
          <p:spPr>
            <a:xfrm>
              <a:off x="6887225" y="4341400"/>
              <a:ext cx="33800" cy="30500"/>
            </a:xfrm>
            <a:custGeom>
              <a:avLst/>
              <a:gdLst/>
              <a:ahLst/>
              <a:cxnLst/>
              <a:rect l="l" t="t" r="r" b="b"/>
              <a:pathLst>
                <a:path w="1352" h="1220" extrusionOk="0">
                  <a:moveTo>
                    <a:pt x="554" y="355"/>
                  </a:moveTo>
                  <a:lnTo>
                    <a:pt x="776" y="554"/>
                  </a:lnTo>
                  <a:lnTo>
                    <a:pt x="687" y="643"/>
                  </a:lnTo>
                  <a:lnTo>
                    <a:pt x="488" y="444"/>
                  </a:lnTo>
                  <a:lnTo>
                    <a:pt x="554" y="355"/>
                  </a:lnTo>
                  <a:close/>
                  <a:moveTo>
                    <a:pt x="466" y="710"/>
                  </a:moveTo>
                  <a:lnTo>
                    <a:pt x="776" y="820"/>
                  </a:lnTo>
                  <a:lnTo>
                    <a:pt x="754" y="953"/>
                  </a:lnTo>
                  <a:lnTo>
                    <a:pt x="421" y="865"/>
                  </a:lnTo>
                  <a:lnTo>
                    <a:pt x="466" y="710"/>
                  </a:lnTo>
                  <a:close/>
                  <a:moveTo>
                    <a:pt x="23" y="1"/>
                  </a:moveTo>
                  <a:cubicBezTo>
                    <a:pt x="23" y="67"/>
                    <a:pt x="0" y="178"/>
                    <a:pt x="23" y="178"/>
                  </a:cubicBezTo>
                  <a:cubicBezTo>
                    <a:pt x="288" y="355"/>
                    <a:pt x="200" y="621"/>
                    <a:pt x="200" y="865"/>
                  </a:cubicBezTo>
                  <a:lnTo>
                    <a:pt x="488" y="1197"/>
                  </a:lnTo>
                  <a:lnTo>
                    <a:pt x="953" y="1219"/>
                  </a:lnTo>
                  <a:lnTo>
                    <a:pt x="1352" y="953"/>
                  </a:lnTo>
                  <a:lnTo>
                    <a:pt x="887" y="798"/>
                  </a:lnTo>
                  <a:cubicBezTo>
                    <a:pt x="865" y="665"/>
                    <a:pt x="842" y="510"/>
                    <a:pt x="842" y="355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348;p35">
              <a:extLst>
                <a:ext uri="{FF2B5EF4-FFF2-40B4-BE49-F238E27FC236}">
                  <a16:creationId xmlns:a16="http://schemas.microsoft.com/office/drawing/2014/main" id="{7FE178F2-4F18-4EE7-AF44-D5444BCE1319}"/>
                </a:ext>
              </a:extLst>
            </p:cNvPr>
            <p:cNvSpPr/>
            <p:nvPr/>
          </p:nvSpPr>
          <p:spPr>
            <a:xfrm>
              <a:off x="6858975" y="4334200"/>
              <a:ext cx="35475" cy="33800"/>
            </a:xfrm>
            <a:custGeom>
              <a:avLst/>
              <a:gdLst/>
              <a:ahLst/>
              <a:cxnLst/>
              <a:rect l="l" t="t" r="r" b="b"/>
              <a:pathLst>
                <a:path w="1419" h="1352" extrusionOk="0">
                  <a:moveTo>
                    <a:pt x="444" y="0"/>
                  </a:moveTo>
                  <a:cubicBezTo>
                    <a:pt x="288" y="222"/>
                    <a:pt x="133" y="444"/>
                    <a:pt x="0" y="687"/>
                  </a:cubicBezTo>
                  <a:lnTo>
                    <a:pt x="288" y="776"/>
                  </a:lnTo>
                  <a:lnTo>
                    <a:pt x="377" y="776"/>
                  </a:lnTo>
                  <a:lnTo>
                    <a:pt x="377" y="510"/>
                  </a:lnTo>
                  <a:lnTo>
                    <a:pt x="909" y="421"/>
                  </a:lnTo>
                  <a:lnTo>
                    <a:pt x="842" y="1108"/>
                  </a:lnTo>
                  <a:cubicBezTo>
                    <a:pt x="975" y="1175"/>
                    <a:pt x="1108" y="1263"/>
                    <a:pt x="1241" y="1352"/>
                  </a:cubicBezTo>
                  <a:lnTo>
                    <a:pt x="1330" y="1153"/>
                  </a:lnTo>
                  <a:cubicBezTo>
                    <a:pt x="1330" y="909"/>
                    <a:pt x="1418" y="643"/>
                    <a:pt x="1153" y="466"/>
                  </a:cubicBezTo>
                  <a:cubicBezTo>
                    <a:pt x="1130" y="466"/>
                    <a:pt x="1153" y="355"/>
                    <a:pt x="1153" y="289"/>
                  </a:cubicBezTo>
                  <a:lnTo>
                    <a:pt x="4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349;p35">
              <a:extLst>
                <a:ext uri="{FF2B5EF4-FFF2-40B4-BE49-F238E27FC236}">
                  <a16:creationId xmlns:a16="http://schemas.microsoft.com/office/drawing/2014/main" id="{75653628-E288-4604-A003-029CC444A5EB}"/>
                </a:ext>
              </a:extLst>
            </p:cNvPr>
            <p:cNvSpPr/>
            <p:nvPr/>
          </p:nvSpPr>
          <p:spPr>
            <a:xfrm>
              <a:off x="7037325" y="4559075"/>
              <a:ext cx="29400" cy="23300"/>
            </a:xfrm>
            <a:custGeom>
              <a:avLst/>
              <a:gdLst/>
              <a:ahLst/>
              <a:cxnLst/>
              <a:rect l="l" t="t" r="r" b="b"/>
              <a:pathLst>
                <a:path w="1176" h="932" extrusionOk="0">
                  <a:moveTo>
                    <a:pt x="1" y="1"/>
                  </a:moveTo>
                  <a:lnTo>
                    <a:pt x="1" y="754"/>
                  </a:lnTo>
                  <a:lnTo>
                    <a:pt x="555" y="931"/>
                  </a:lnTo>
                  <a:lnTo>
                    <a:pt x="665" y="931"/>
                  </a:lnTo>
                  <a:cubicBezTo>
                    <a:pt x="688" y="887"/>
                    <a:pt x="710" y="843"/>
                    <a:pt x="754" y="799"/>
                  </a:cubicBezTo>
                  <a:cubicBezTo>
                    <a:pt x="821" y="732"/>
                    <a:pt x="909" y="688"/>
                    <a:pt x="998" y="621"/>
                  </a:cubicBezTo>
                  <a:cubicBezTo>
                    <a:pt x="909" y="555"/>
                    <a:pt x="821" y="466"/>
                    <a:pt x="754" y="422"/>
                  </a:cubicBezTo>
                  <a:cubicBezTo>
                    <a:pt x="688" y="355"/>
                    <a:pt x="621" y="289"/>
                    <a:pt x="555" y="222"/>
                  </a:cubicBezTo>
                  <a:lnTo>
                    <a:pt x="621" y="156"/>
                  </a:lnTo>
                  <a:lnTo>
                    <a:pt x="998" y="333"/>
                  </a:lnTo>
                  <a:lnTo>
                    <a:pt x="1064" y="289"/>
                  </a:lnTo>
                  <a:lnTo>
                    <a:pt x="1175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350;p35">
              <a:extLst>
                <a:ext uri="{FF2B5EF4-FFF2-40B4-BE49-F238E27FC236}">
                  <a16:creationId xmlns:a16="http://schemas.microsoft.com/office/drawing/2014/main" id="{BB85BF56-76EE-4F08-BB16-2EC5D378DE38}"/>
                </a:ext>
              </a:extLst>
            </p:cNvPr>
            <p:cNvSpPr/>
            <p:nvPr/>
          </p:nvSpPr>
          <p:spPr>
            <a:xfrm>
              <a:off x="6524425" y="4318700"/>
              <a:ext cx="22175" cy="32150"/>
            </a:xfrm>
            <a:custGeom>
              <a:avLst/>
              <a:gdLst/>
              <a:ahLst/>
              <a:cxnLst/>
              <a:rect l="l" t="t" r="r" b="b"/>
              <a:pathLst>
                <a:path w="887" h="1286" extrusionOk="0">
                  <a:moveTo>
                    <a:pt x="731" y="0"/>
                  </a:moveTo>
                  <a:lnTo>
                    <a:pt x="111" y="244"/>
                  </a:lnTo>
                  <a:lnTo>
                    <a:pt x="111" y="953"/>
                  </a:lnTo>
                  <a:lnTo>
                    <a:pt x="0" y="1041"/>
                  </a:lnTo>
                  <a:cubicBezTo>
                    <a:pt x="0" y="1130"/>
                    <a:pt x="22" y="1197"/>
                    <a:pt x="44" y="1285"/>
                  </a:cubicBezTo>
                  <a:lnTo>
                    <a:pt x="487" y="997"/>
                  </a:lnTo>
                  <a:lnTo>
                    <a:pt x="886" y="620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351;p35">
              <a:extLst>
                <a:ext uri="{FF2B5EF4-FFF2-40B4-BE49-F238E27FC236}">
                  <a16:creationId xmlns:a16="http://schemas.microsoft.com/office/drawing/2014/main" id="{FD058B15-41BE-4B66-8F6A-414E22F17F3F}"/>
                </a:ext>
              </a:extLst>
            </p:cNvPr>
            <p:cNvSpPr/>
            <p:nvPr/>
          </p:nvSpPr>
          <p:spPr>
            <a:xfrm>
              <a:off x="6880025" y="4426700"/>
              <a:ext cx="31600" cy="26625"/>
            </a:xfrm>
            <a:custGeom>
              <a:avLst/>
              <a:gdLst/>
              <a:ahLst/>
              <a:cxnLst/>
              <a:rect l="l" t="t" r="r" b="b"/>
              <a:pathLst>
                <a:path w="1264" h="1065" extrusionOk="0">
                  <a:moveTo>
                    <a:pt x="222" y="1"/>
                  </a:moveTo>
                  <a:cubicBezTo>
                    <a:pt x="244" y="67"/>
                    <a:pt x="288" y="156"/>
                    <a:pt x="333" y="222"/>
                  </a:cubicBezTo>
                  <a:lnTo>
                    <a:pt x="399" y="311"/>
                  </a:lnTo>
                  <a:lnTo>
                    <a:pt x="23" y="665"/>
                  </a:lnTo>
                  <a:lnTo>
                    <a:pt x="0" y="754"/>
                  </a:lnTo>
                  <a:lnTo>
                    <a:pt x="178" y="820"/>
                  </a:lnTo>
                  <a:lnTo>
                    <a:pt x="311" y="909"/>
                  </a:lnTo>
                  <a:lnTo>
                    <a:pt x="466" y="998"/>
                  </a:lnTo>
                  <a:lnTo>
                    <a:pt x="643" y="1064"/>
                  </a:lnTo>
                  <a:lnTo>
                    <a:pt x="732" y="621"/>
                  </a:lnTo>
                  <a:lnTo>
                    <a:pt x="931" y="488"/>
                  </a:lnTo>
                  <a:lnTo>
                    <a:pt x="997" y="554"/>
                  </a:lnTo>
                  <a:lnTo>
                    <a:pt x="776" y="687"/>
                  </a:lnTo>
                  <a:lnTo>
                    <a:pt x="820" y="909"/>
                  </a:lnTo>
                  <a:lnTo>
                    <a:pt x="909" y="931"/>
                  </a:lnTo>
                  <a:cubicBezTo>
                    <a:pt x="1020" y="732"/>
                    <a:pt x="1153" y="510"/>
                    <a:pt x="1263" y="311"/>
                  </a:cubicBezTo>
                  <a:cubicBezTo>
                    <a:pt x="1130" y="266"/>
                    <a:pt x="1020" y="200"/>
                    <a:pt x="887" y="178"/>
                  </a:cubicBezTo>
                  <a:cubicBezTo>
                    <a:pt x="665" y="111"/>
                    <a:pt x="444" y="45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352;p35">
              <a:extLst>
                <a:ext uri="{FF2B5EF4-FFF2-40B4-BE49-F238E27FC236}">
                  <a16:creationId xmlns:a16="http://schemas.microsoft.com/office/drawing/2014/main" id="{220B65F2-5BBE-4A0A-B2E4-919C4E074765}"/>
                </a:ext>
              </a:extLst>
            </p:cNvPr>
            <p:cNvSpPr/>
            <p:nvPr/>
          </p:nvSpPr>
          <p:spPr>
            <a:xfrm>
              <a:off x="6513325" y="4497600"/>
              <a:ext cx="31600" cy="23425"/>
            </a:xfrm>
            <a:custGeom>
              <a:avLst/>
              <a:gdLst/>
              <a:ahLst/>
              <a:cxnLst/>
              <a:rect l="l" t="t" r="r" b="b"/>
              <a:pathLst>
                <a:path w="1264" h="937" extrusionOk="0">
                  <a:moveTo>
                    <a:pt x="289" y="1"/>
                  </a:moveTo>
                  <a:lnTo>
                    <a:pt x="1" y="111"/>
                  </a:lnTo>
                  <a:lnTo>
                    <a:pt x="1" y="422"/>
                  </a:lnTo>
                  <a:cubicBezTo>
                    <a:pt x="23" y="577"/>
                    <a:pt x="45" y="754"/>
                    <a:pt x="67" y="909"/>
                  </a:cubicBezTo>
                  <a:cubicBezTo>
                    <a:pt x="133" y="928"/>
                    <a:pt x="194" y="937"/>
                    <a:pt x="254" y="937"/>
                  </a:cubicBezTo>
                  <a:cubicBezTo>
                    <a:pt x="536" y="937"/>
                    <a:pt x="756" y="742"/>
                    <a:pt x="976" y="577"/>
                  </a:cubicBezTo>
                  <a:lnTo>
                    <a:pt x="998" y="510"/>
                  </a:lnTo>
                  <a:lnTo>
                    <a:pt x="1042" y="577"/>
                  </a:lnTo>
                  <a:lnTo>
                    <a:pt x="1264" y="422"/>
                  </a:lnTo>
                  <a:lnTo>
                    <a:pt x="1242" y="266"/>
                  </a:lnTo>
                  <a:lnTo>
                    <a:pt x="1175" y="266"/>
                  </a:lnTo>
                  <a:lnTo>
                    <a:pt x="931" y="111"/>
                  </a:lnTo>
                  <a:lnTo>
                    <a:pt x="799" y="444"/>
                  </a:lnTo>
                  <a:lnTo>
                    <a:pt x="333" y="399"/>
                  </a:lnTo>
                  <a:cubicBezTo>
                    <a:pt x="311" y="244"/>
                    <a:pt x="289" y="111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353;p35">
              <a:extLst>
                <a:ext uri="{FF2B5EF4-FFF2-40B4-BE49-F238E27FC236}">
                  <a16:creationId xmlns:a16="http://schemas.microsoft.com/office/drawing/2014/main" id="{B861D0BA-9CC5-4C2C-BB62-3CBFC2E59E66}"/>
                </a:ext>
              </a:extLst>
            </p:cNvPr>
            <p:cNvSpPr/>
            <p:nvPr/>
          </p:nvSpPr>
          <p:spPr>
            <a:xfrm>
              <a:off x="7017950" y="4222875"/>
              <a:ext cx="31050" cy="23825"/>
            </a:xfrm>
            <a:custGeom>
              <a:avLst/>
              <a:gdLst/>
              <a:ahLst/>
              <a:cxnLst/>
              <a:rect l="l" t="t" r="r" b="b"/>
              <a:pathLst>
                <a:path w="1242" h="953" extrusionOk="0">
                  <a:moveTo>
                    <a:pt x="754" y="0"/>
                  </a:moveTo>
                  <a:lnTo>
                    <a:pt x="0" y="421"/>
                  </a:lnTo>
                  <a:cubicBezTo>
                    <a:pt x="178" y="465"/>
                    <a:pt x="355" y="532"/>
                    <a:pt x="510" y="620"/>
                  </a:cubicBezTo>
                  <a:cubicBezTo>
                    <a:pt x="576" y="643"/>
                    <a:pt x="621" y="753"/>
                    <a:pt x="665" y="820"/>
                  </a:cubicBezTo>
                  <a:lnTo>
                    <a:pt x="1108" y="953"/>
                  </a:lnTo>
                  <a:cubicBezTo>
                    <a:pt x="1175" y="864"/>
                    <a:pt x="1219" y="776"/>
                    <a:pt x="1241" y="687"/>
                  </a:cubicBezTo>
                  <a:cubicBezTo>
                    <a:pt x="1219" y="488"/>
                    <a:pt x="1219" y="288"/>
                    <a:pt x="1197" y="89"/>
                  </a:cubicBezTo>
                  <a:lnTo>
                    <a:pt x="887" y="22"/>
                  </a:lnTo>
                  <a:lnTo>
                    <a:pt x="864" y="111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354;p35">
              <a:extLst>
                <a:ext uri="{FF2B5EF4-FFF2-40B4-BE49-F238E27FC236}">
                  <a16:creationId xmlns:a16="http://schemas.microsoft.com/office/drawing/2014/main" id="{D734A162-5699-457E-A982-F2E15FEF20A2}"/>
                </a:ext>
              </a:extLst>
            </p:cNvPr>
            <p:cNvSpPr/>
            <p:nvPr/>
          </p:nvSpPr>
          <p:spPr>
            <a:xfrm>
              <a:off x="6913250" y="4279375"/>
              <a:ext cx="37700" cy="23825"/>
            </a:xfrm>
            <a:custGeom>
              <a:avLst/>
              <a:gdLst/>
              <a:ahLst/>
              <a:cxnLst/>
              <a:rect l="l" t="t" r="r" b="b"/>
              <a:pathLst>
                <a:path w="1508" h="953" extrusionOk="0">
                  <a:moveTo>
                    <a:pt x="400" y="0"/>
                  </a:moveTo>
                  <a:lnTo>
                    <a:pt x="400" y="22"/>
                  </a:lnTo>
                  <a:lnTo>
                    <a:pt x="444" y="288"/>
                  </a:lnTo>
                  <a:lnTo>
                    <a:pt x="1" y="576"/>
                  </a:lnTo>
                  <a:lnTo>
                    <a:pt x="1242" y="953"/>
                  </a:lnTo>
                  <a:lnTo>
                    <a:pt x="1507" y="576"/>
                  </a:lnTo>
                  <a:lnTo>
                    <a:pt x="1086" y="709"/>
                  </a:lnTo>
                  <a:cubicBezTo>
                    <a:pt x="1042" y="465"/>
                    <a:pt x="998" y="288"/>
                    <a:pt x="931" y="111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355;p35">
              <a:extLst>
                <a:ext uri="{FF2B5EF4-FFF2-40B4-BE49-F238E27FC236}">
                  <a16:creationId xmlns:a16="http://schemas.microsoft.com/office/drawing/2014/main" id="{3671F6F7-0A8B-4D8A-AAF9-DFF837A1A0BD}"/>
                </a:ext>
              </a:extLst>
            </p:cNvPr>
            <p:cNvSpPr/>
            <p:nvPr/>
          </p:nvSpPr>
          <p:spPr>
            <a:xfrm>
              <a:off x="6437450" y="4358575"/>
              <a:ext cx="34925" cy="24950"/>
            </a:xfrm>
            <a:custGeom>
              <a:avLst/>
              <a:gdLst/>
              <a:ahLst/>
              <a:cxnLst/>
              <a:rect l="l" t="t" r="r" b="b"/>
              <a:pathLst>
                <a:path w="1397" h="998" extrusionOk="0">
                  <a:moveTo>
                    <a:pt x="1197" y="0"/>
                  </a:moveTo>
                  <a:lnTo>
                    <a:pt x="0" y="842"/>
                  </a:lnTo>
                  <a:lnTo>
                    <a:pt x="89" y="842"/>
                  </a:lnTo>
                  <a:cubicBezTo>
                    <a:pt x="223" y="859"/>
                    <a:pt x="395" y="939"/>
                    <a:pt x="518" y="939"/>
                  </a:cubicBezTo>
                  <a:cubicBezTo>
                    <a:pt x="559" y="939"/>
                    <a:pt x="594" y="930"/>
                    <a:pt x="621" y="909"/>
                  </a:cubicBezTo>
                  <a:cubicBezTo>
                    <a:pt x="718" y="836"/>
                    <a:pt x="789" y="783"/>
                    <a:pt x="858" y="783"/>
                  </a:cubicBezTo>
                  <a:cubicBezTo>
                    <a:pt x="915" y="783"/>
                    <a:pt x="972" y="819"/>
                    <a:pt x="1042" y="909"/>
                  </a:cubicBezTo>
                  <a:cubicBezTo>
                    <a:pt x="1086" y="975"/>
                    <a:pt x="1219" y="975"/>
                    <a:pt x="1330" y="997"/>
                  </a:cubicBezTo>
                  <a:lnTo>
                    <a:pt x="1396" y="820"/>
                  </a:lnTo>
                  <a:lnTo>
                    <a:pt x="1396" y="599"/>
                  </a:lnTo>
                  <a:lnTo>
                    <a:pt x="1108" y="510"/>
                  </a:lnTo>
                  <a:cubicBezTo>
                    <a:pt x="1153" y="311"/>
                    <a:pt x="1175" y="155"/>
                    <a:pt x="1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356;p35">
              <a:extLst>
                <a:ext uri="{FF2B5EF4-FFF2-40B4-BE49-F238E27FC236}">
                  <a16:creationId xmlns:a16="http://schemas.microsoft.com/office/drawing/2014/main" id="{C6259D04-F235-46D4-8C14-0E18AAFE77EC}"/>
                </a:ext>
              </a:extLst>
            </p:cNvPr>
            <p:cNvSpPr/>
            <p:nvPr/>
          </p:nvSpPr>
          <p:spPr>
            <a:xfrm>
              <a:off x="6842350" y="4169700"/>
              <a:ext cx="33825" cy="21625"/>
            </a:xfrm>
            <a:custGeom>
              <a:avLst/>
              <a:gdLst/>
              <a:ahLst/>
              <a:cxnLst/>
              <a:rect l="l" t="t" r="r" b="b"/>
              <a:pathLst>
                <a:path w="1353" h="865" extrusionOk="0">
                  <a:moveTo>
                    <a:pt x="1219" y="0"/>
                  </a:moveTo>
                  <a:cubicBezTo>
                    <a:pt x="1109" y="67"/>
                    <a:pt x="1020" y="89"/>
                    <a:pt x="909" y="111"/>
                  </a:cubicBezTo>
                  <a:cubicBezTo>
                    <a:pt x="710" y="89"/>
                    <a:pt x="533" y="67"/>
                    <a:pt x="333" y="44"/>
                  </a:cubicBezTo>
                  <a:lnTo>
                    <a:pt x="333" y="44"/>
                  </a:lnTo>
                  <a:cubicBezTo>
                    <a:pt x="400" y="133"/>
                    <a:pt x="1" y="89"/>
                    <a:pt x="244" y="266"/>
                  </a:cubicBezTo>
                  <a:cubicBezTo>
                    <a:pt x="267" y="266"/>
                    <a:pt x="156" y="421"/>
                    <a:pt x="112" y="510"/>
                  </a:cubicBezTo>
                  <a:lnTo>
                    <a:pt x="798" y="665"/>
                  </a:lnTo>
                  <a:lnTo>
                    <a:pt x="1064" y="598"/>
                  </a:lnTo>
                  <a:lnTo>
                    <a:pt x="976" y="820"/>
                  </a:lnTo>
                  <a:lnTo>
                    <a:pt x="1197" y="864"/>
                  </a:lnTo>
                  <a:cubicBezTo>
                    <a:pt x="1086" y="598"/>
                    <a:pt x="1286" y="355"/>
                    <a:pt x="1352" y="111"/>
                  </a:cubicBezTo>
                  <a:lnTo>
                    <a:pt x="1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357;p35">
              <a:extLst>
                <a:ext uri="{FF2B5EF4-FFF2-40B4-BE49-F238E27FC236}">
                  <a16:creationId xmlns:a16="http://schemas.microsoft.com/office/drawing/2014/main" id="{7A5EDD00-9C9A-4A36-9F3B-46F2ACCC625F}"/>
                </a:ext>
              </a:extLst>
            </p:cNvPr>
            <p:cNvSpPr/>
            <p:nvPr/>
          </p:nvSpPr>
          <p:spPr>
            <a:xfrm>
              <a:off x="6515550" y="4410075"/>
              <a:ext cx="30500" cy="29400"/>
            </a:xfrm>
            <a:custGeom>
              <a:avLst/>
              <a:gdLst/>
              <a:ahLst/>
              <a:cxnLst/>
              <a:rect l="l" t="t" r="r" b="b"/>
              <a:pathLst>
                <a:path w="1220" h="1176" extrusionOk="0">
                  <a:moveTo>
                    <a:pt x="399" y="1"/>
                  </a:moveTo>
                  <a:lnTo>
                    <a:pt x="133" y="67"/>
                  </a:lnTo>
                  <a:lnTo>
                    <a:pt x="355" y="311"/>
                  </a:lnTo>
                  <a:lnTo>
                    <a:pt x="244" y="555"/>
                  </a:lnTo>
                  <a:lnTo>
                    <a:pt x="244" y="710"/>
                  </a:lnTo>
                  <a:lnTo>
                    <a:pt x="311" y="776"/>
                  </a:lnTo>
                  <a:lnTo>
                    <a:pt x="1" y="909"/>
                  </a:lnTo>
                  <a:lnTo>
                    <a:pt x="1" y="1175"/>
                  </a:lnTo>
                  <a:lnTo>
                    <a:pt x="244" y="1087"/>
                  </a:lnTo>
                  <a:lnTo>
                    <a:pt x="311" y="1042"/>
                  </a:lnTo>
                  <a:lnTo>
                    <a:pt x="1219" y="555"/>
                  </a:lnTo>
                  <a:cubicBezTo>
                    <a:pt x="1175" y="444"/>
                    <a:pt x="1153" y="355"/>
                    <a:pt x="1086" y="245"/>
                  </a:cubicBezTo>
                  <a:lnTo>
                    <a:pt x="931" y="245"/>
                  </a:lnTo>
                  <a:cubicBezTo>
                    <a:pt x="864" y="362"/>
                    <a:pt x="813" y="407"/>
                    <a:pt x="771" y="407"/>
                  </a:cubicBezTo>
                  <a:cubicBezTo>
                    <a:pt x="703" y="407"/>
                    <a:pt x="662" y="288"/>
                    <a:pt x="621" y="178"/>
                  </a:cubicBezTo>
                  <a:lnTo>
                    <a:pt x="532" y="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358;p35">
              <a:extLst>
                <a:ext uri="{FF2B5EF4-FFF2-40B4-BE49-F238E27FC236}">
                  <a16:creationId xmlns:a16="http://schemas.microsoft.com/office/drawing/2014/main" id="{81020D15-0332-4A57-AD11-F9A6902E0534}"/>
                </a:ext>
              </a:extLst>
            </p:cNvPr>
            <p:cNvSpPr/>
            <p:nvPr/>
          </p:nvSpPr>
          <p:spPr>
            <a:xfrm>
              <a:off x="6891650" y="4260125"/>
              <a:ext cx="31600" cy="27025"/>
            </a:xfrm>
            <a:custGeom>
              <a:avLst/>
              <a:gdLst/>
              <a:ahLst/>
              <a:cxnLst/>
              <a:rect l="l" t="t" r="r" b="b"/>
              <a:pathLst>
                <a:path w="1264" h="1081" extrusionOk="0">
                  <a:moveTo>
                    <a:pt x="322" y="0"/>
                  </a:moveTo>
                  <a:cubicBezTo>
                    <a:pt x="289" y="0"/>
                    <a:pt x="255" y="6"/>
                    <a:pt x="222" y="17"/>
                  </a:cubicBezTo>
                  <a:cubicBezTo>
                    <a:pt x="284" y="222"/>
                    <a:pt x="459" y="465"/>
                    <a:pt x="99" y="465"/>
                  </a:cubicBezTo>
                  <a:cubicBezTo>
                    <a:pt x="70" y="465"/>
                    <a:pt x="37" y="463"/>
                    <a:pt x="1" y="460"/>
                  </a:cubicBezTo>
                  <a:lnTo>
                    <a:pt x="1" y="460"/>
                  </a:lnTo>
                  <a:lnTo>
                    <a:pt x="311" y="548"/>
                  </a:lnTo>
                  <a:lnTo>
                    <a:pt x="399" y="615"/>
                  </a:lnTo>
                  <a:lnTo>
                    <a:pt x="399" y="925"/>
                  </a:lnTo>
                  <a:lnTo>
                    <a:pt x="466" y="1080"/>
                  </a:lnTo>
                  <a:lnTo>
                    <a:pt x="798" y="1014"/>
                  </a:lnTo>
                  <a:lnTo>
                    <a:pt x="665" y="681"/>
                  </a:lnTo>
                  <a:lnTo>
                    <a:pt x="754" y="637"/>
                  </a:lnTo>
                  <a:lnTo>
                    <a:pt x="953" y="947"/>
                  </a:lnTo>
                  <a:lnTo>
                    <a:pt x="1241" y="770"/>
                  </a:lnTo>
                  <a:lnTo>
                    <a:pt x="1264" y="770"/>
                  </a:lnTo>
                  <a:cubicBezTo>
                    <a:pt x="1241" y="637"/>
                    <a:pt x="1219" y="526"/>
                    <a:pt x="1175" y="416"/>
                  </a:cubicBezTo>
                  <a:cubicBezTo>
                    <a:pt x="931" y="305"/>
                    <a:pt x="665" y="150"/>
                    <a:pt x="422" y="17"/>
                  </a:cubicBezTo>
                  <a:cubicBezTo>
                    <a:pt x="388" y="6"/>
                    <a:pt x="355" y="0"/>
                    <a:pt x="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359;p35">
              <a:extLst>
                <a:ext uri="{FF2B5EF4-FFF2-40B4-BE49-F238E27FC236}">
                  <a16:creationId xmlns:a16="http://schemas.microsoft.com/office/drawing/2014/main" id="{E411D831-7010-49E1-8FC8-F0A7DC2FE6EF}"/>
                </a:ext>
              </a:extLst>
            </p:cNvPr>
            <p:cNvSpPr/>
            <p:nvPr/>
          </p:nvSpPr>
          <p:spPr>
            <a:xfrm>
              <a:off x="6908825" y="4350275"/>
              <a:ext cx="22175" cy="33250"/>
            </a:xfrm>
            <a:custGeom>
              <a:avLst/>
              <a:gdLst/>
              <a:ahLst/>
              <a:cxnLst/>
              <a:rect l="l" t="t" r="r" b="b"/>
              <a:pathLst>
                <a:path w="887" h="1330" extrusionOk="0">
                  <a:moveTo>
                    <a:pt x="1" y="0"/>
                  </a:moveTo>
                  <a:cubicBezTo>
                    <a:pt x="1" y="155"/>
                    <a:pt x="23" y="310"/>
                    <a:pt x="23" y="443"/>
                  </a:cubicBezTo>
                  <a:lnTo>
                    <a:pt x="488" y="598"/>
                  </a:lnTo>
                  <a:lnTo>
                    <a:pt x="89" y="864"/>
                  </a:lnTo>
                  <a:cubicBezTo>
                    <a:pt x="222" y="1307"/>
                    <a:pt x="599" y="1241"/>
                    <a:pt x="887" y="1329"/>
                  </a:cubicBezTo>
                  <a:cubicBezTo>
                    <a:pt x="865" y="1219"/>
                    <a:pt x="842" y="1086"/>
                    <a:pt x="842" y="1019"/>
                  </a:cubicBezTo>
                  <a:lnTo>
                    <a:pt x="842" y="798"/>
                  </a:lnTo>
                  <a:cubicBezTo>
                    <a:pt x="488" y="665"/>
                    <a:pt x="577" y="487"/>
                    <a:pt x="776" y="28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360;p35">
              <a:extLst>
                <a:ext uri="{FF2B5EF4-FFF2-40B4-BE49-F238E27FC236}">
                  <a16:creationId xmlns:a16="http://schemas.microsoft.com/office/drawing/2014/main" id="{3D2D2C48-49E0-491D-B8B6-28191C0377EC}"/>
                </a:ext>
              </a:extLst>
            </p:cNvPr>
            <p:cNvSpPr/>
            <p:nvPr/>
          </p:nvSpPr>
          <p:spPr>
            <a:xfrm>
              <a:off x="6554325" y="4478775"/>
              <a:ext cx="37700" cy="21075"/>
            </a:xfrm>
            <a:custGeom>
              <a:avLst/>
              <a:gdLst/>
              <a:ahLst/>
              <a:cxnLst/>
              <a:rect l="l" t="t" r="r" b="b"/>
              <a:pathLst>
                <a:path w="1508" h="843" extrusionOk="0">
                  <a:moveTo>
                    <a:pt x="754" y="0"/>
                  </a:moveTo>
                  <a:lnTo>
                    <a:pt x="754" y="266"/>
                  </a:lnTo>
                  <a:lnTo>
                    <a:pt x="0" y="532"/>
                  </a:lnTo>
                  <a:lnTo>
                    <a:pt x="156" y="820"/>
                  </a:lnTo>
                  <a:lnTo>
                    <a:pt x="244" y="842"/>
                  </a:lnTo>
                  <a:lnTo>
                    <a:pt x="732" y="665"/>
                  </a:lnTo>
                  <a:cubicBezTo>
                    <a:pt x="798" y="532"/>
                    <a:pt x="842" y="377"/>
                    <a:pt x="953" y="133"/>
                  </a:cubicBezTo>
                  <a:cubicBezTo>
                    <a:pt x="975" y="333"/>
                    <a:pt x="998" y="421"/>
                    <a:pt x="1020" y="532"/>
                  </a:cubicBezTo>
                  <a:lnTo>
                    <a:pt x="1330" y="355"/>
                  </a:lnTo>
                  <a:lnTo>
                    <a:pt x="1463" y="244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361;p35">
              <a:extLst>
                <a:ext uri="{FF2B5EF4-FFF2-40B4-BE49-F238E27FC236}">
                  <a16:creationId xmlns:a16="http://schemas.microsoft.com/office/drawing/2014/main" id="{243DE6D7-CCE0-4CCE-A7D6-3A07D17EF442}"/>
                </a:ext>
              </a:extLst>
            </p:cNvPr>
            <p:cNvSpPr/>
            <p:nvPr/>
          </p:nvSpPr>
          <p:spPr>
            <a:xfrm>
              <a:off x="6815775" y="4233400"/>
              <a:ext cx="32700" cy="27700"/>
            </a:xfrm>
            <a:custGeom>
              <a:avLst/>
              <a:gdLst/>
              <a:ahLst/>
              <a:cxnLst/>
              <a:rect l="l" t="t" r="r" b="b"/>
              <a:pathLst>
                <a:path w="1308" h="1108" extrusionOk="0">
                  <a:moveTo>
                    <a:pt x="466" y="0"/>
                  </a:moveTo>
                  <a:lnTo>
                    <a:pt x="466" y="620"/>
                  </a:lnTo>
                  <a:lnTo>
                    <a:pt x="67" y="709"/>
                  </a:lnTo>
                  <a:lnTo>
                    <a:pt x="0" y="842"/>
                  </a:lnTo>
                  <a:lnTo>
                    <a:pt x="687" y="1108"/>
                  </a:lnTo>
                  <a:cubicBezTo>
                    <a:pt x="731" y="1019"/>
                    <a:pt x="776" y="886"/>
                    <a:pt x="820" y="886"/>
                  </a:cubicBezTo>
                  <a:cubicBezTo>
                    <a:pt x="1307" y="842"/>
                    <a:pt x="1307" y="842"/>
                    <a:pt x="1086" y="399"/>
                  </a:cubicBezTo>
                  <a:lnTo>
                    <a:pt x="1019" y="310"/>
                  </a:lnTo>
                  <a:lnTo>
                    <a:pt x="1019" y="288"/>
                  </a:lnTo>
                  <a:lnTo>
                    <a:pt x="621" y="443"/>
                  </a:lnTo>
                  <a:lnTo>
                    <a:pt x="598" y="355"/>
                  </a:lnTo>
                  <a:cubicBezTo>
                    <a:pt x="665" y="244"/>
                    <a:pt x="709" y="155"/>
                    <a:pt x="776" y="67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362;p35">
              <a:extLst>
                <a:ext uri="{FF2B5EF4-FFF2-40B4-BE49-F238E27FC236}">
                  <a16:creationId xmlns:a16="http://schemas.microsoft.com/office/drawing/2014/main" id="{775E0E37-4B1C-48F2-987E-853BA706CD2E}"/>
                </a:ext>
              </a:extLst>
            </p:cNvPr>
            <p:cNvSpPr/>
            <p:nvPr/>
          </p:nvSpPr>
          <p:spPr>
            <a:xfrm>
              <a:off x="6472350" y="4254425"/>
              <a:ext cx="35475" cy="24400"/>
            </a:xfrm>
            <a:custGeom>
              <a:avLst/>
              <a:gdLst/>
              <a:ahLst/>
              <a:cxnLst/>
              <a:rect l="l" t="t" r="r" b="b"/>
              <a:pathLst>
                <a:path w="1419" h="976" extrusionOk="0">
                  <a:moveTo>
                    <a:pt x="1263" y="1"/>
                  </a:moveTo>
                  <a:cubicBezTo>
                    <a:pt x="1042" y="67"/>
                    <a:pt x="842" y="156"/>
                    <a:pt x="643" y="245"/>
                  </a:cubicBezTo>
                  <a:cubicBezTo>
                    <a:pt x="443" y="378"/>
                    <a:pt x="244" y="533"/>
                    <a:pt x="67" y="710"/>
                  </a:cubicBezTo>
                  <a:lnTo>
                    <a:pt x="0" y="865"/>
                  </a:lnTo>
                  <a:lnTo>
                    <a:pt x="89" y="932"/>
                  </a:lnTo>
                  <a:cubicBezTo>
                    <a:pt x="205" y="779"/>
                    <a:pt x="315" y="726"/>
                    <a:pt x="420" y="726"/>
                  </a:cubicBezTo>
                  <a:cubicBezTo>
                    <a:pt x="637" y="726"/>
                    <a:pt x="841" y="946"/>
                    <a:pt x="1064" y="976"/>
                  </a:cubicBezTo>
                  <a:lnTo>
                    <a:pt x="1152" y="754"/>
                  </a:lnTo>
                  <a:lnTo>
                    <a:pt x="1064" y="688"/>
                  </a:lnTo>
                  <a:cubicBezTo>
                    <a:pt x="1042" y="688"/>
                    <a:pt x="1020" y="710"/>
                    <a:pt x="1020" y="710"/>
                  </a:cubicBezTo>
                  <a:lnTo>
                    <a:pt x="997" y="732"/>
                  </a:lnTo>
                  <a:lnTo>
                    <a:pt x="975" y="732"/>
                  </a:lnTo>
                  <a:lnTo>
                    <a:pt x="1020" y="710"/>
                  </a:lnTo>
                  <a:cubicBezTo>
                    <a:pt x="953" y="378"/>
                    <a:pt x="1263" y="422"/>
                    <a:pt x="1418" y="311"/>
                  </a:cubicBezTo>
                  <a:cubicBezTo>
                    <a:pt x="1352" y="223"/>
                    <a:pt x="1308" y="112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363;p35">
              <a:extLst>
                <a:ext uri="{FF2B5EF4-FFF2-40B4-BE49-F238E27FC236}">
                  <a16:creationId xmlns:a16="http://schemas.microsoft.com/office/drawing/2014/main" id="{E877A47E-96AC-45ED-8B91-83C3936E5E6E}"/>
                </a:ext>
              </a:extLst>
            </p:cNvPr>
            <p:cNvSpPr/>
            <p:nvPr/>
          </p:nvSpPr>
          <p:spPr>
            <a:xfrm>
              <a:off x="6841800" y="4329225"/>
              <a:ext cx="28275" cy="24950"/>
            </a:xfrm>
            <a:custGeom>
              <a:avLst/>
              <a:gdLst/>
              <a:ahLst/>
              <a:cxnLst/>
              <a:rect l="l" t="t" r="r" b="b"/>
              <a:pathLst>
                <a:path w="1131" h="998" extrusionOk="0">
                  <a:moveTo>
                    <a:pt x="820" y="377"/>
                  </a:moveTo>
                  <a:lnTo>
                    <a:pt x="820" y="465"/>
                  </a:lnTo>
                  <a:lnTo>
                    <a:pt x="555" y="465"/>
                  </a:lnTo>
                  <a:lnTo>
                    <a:pt x="555" y="399"/>
                  </a:lnTo>
                  <a:lnTo>
                    <a:pt x="820" y="377"/>
                  </a:lnTo>
                  <a:close/>
                  <a:moveTo>
                    <a:pt x="621" y="0"/>
                  </a:moveTo>
                  <a:lnTo>
                    <a:pt x="156" y="554"/>
                  </a:lnTo>
                  <a:lnTo>
                    <a:pt x="1" y="753"/>
                  </a:lnTo>
                  <a:lnTo>
                    <a:pt x="488" y="997"/>
                  </a:lnTo>
                  <a:lnTo>
                    <a:pt x="599" y="864"/>
                  </a:lnTo>
                  <a:lnTo>
                    <a:pt x="687" y="908"/>
                  </a:lnTo>
                  <a:cubicBezTo>
                    <a:pt x="843" y="665"/>
                    <a:pt x="975" y="443"/>
                    <a:pt x="1131" y="222"/>
                  </a:cubicBezTo>
                  <a:lnTo>
                    <a:pt x="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364;p35">
              <a:extLst>
                <a:ext uri="{FF2B5EF4-FFF2-40B4-BE49-F238E27FC236}">
                  <a16:creationId xmlns:a16="http://schemas.microsoft.com/office/drawing/2014/main" id="{536255BD-CDA2-45F0-A66E-D30DE3032E01}"/>
                </a:ext>
              </a:extLst>
            </p:cNvPr>
            <p:cNvSpPr/>
            <p:nvPr/>
          </p:nvSpPr>
          <p:spPr>
            <a:xfrm>
              <a:off x="6755400" y="4299300"/>
              <a:ext cx="29375" cy="23100"/>
            </a:xfrm>
            <a:custGeom>
              <a:avLst/>
              <a:gdLst/>
              <a:ahLst/>
              <a:cxnLst/>
              <a:rect l="l" t="t" r="r" b="b"/>
              <a:pathLst>
                <a:path w="1175" h="924" extrusionOk="0">
                  <a:moveTo>
                    <a:pt x="798" y="1"/>
                  </a:moveTo>
                  <a:lnTo>
                    <a:pt x="798" y="1"/>
                  </a:lnTo>
                  <a:cubicBezTo>
                    <a:pt x="909" y="377"/>
                    <a:pt x="598" y="311"/>
                    <a:pt x="421" y="355"/>
                  </a:cubicBezTo>
                  <a:cubicBezTo>
                    <a:pt x="266" y="355"/>
                    <a:pt x="133" y="333"/>
                    <a:pt x="0" y="311"/>
                  </a:cubicBezTo>
                  <a:lnTo>
                    <a:pt x="0" y="710"/>
                  </a:lnTo>
                  <a:cubicBezTo>
                    <a:pt x="145" y="854"/>
                    <a:pt x="336" y="923"/>
                    <a:pt x="538" y="923"/>
                  </a:cubicBezTo>
                  <a:cubicBezTo>
                    <a:pt x="645" y="923"/>
                    <a:pt x="756" y="903"/>
                    <a:pt x="864" y="865"/>
                  </a:cubicBezTo>
                  <a:cubicBezTo>
                    <a:pt x="864" y="732"/>
                    <a:pt x="909" y="577"/>
                    <a:pt x="953" y="444"/>
                  </a:cubicBezTo>
                  <a:cubicBezTo>
                    <a:pt x="975" y="355"/>
                    <a:pt x="1086" y="289"/>
                    <a:pt x="1175" y="222"/>
                  </a:cubicBezTo>
                  <a:lnTo>
                    <a:pt x="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365;p35">
              <a:extLst>
                <a:ext uri="{FF2B5EF4-FFF2-40B4-BE49-F238E27FC236}">
                  <a16:creationId xmlns:a16="http://schemas.microsoft.com/office/drawing/2014/main" id="{BAA069A8-5083-4394-A860-76DCB257363D}"/>
                </a:ext>
              </a:extLst>
            </p:cNvPr>
            <p:cNvSpPr/>
            <p:nvPr/>
          </p:nvSpPr>
          <p:spPr>
            <a:xfrm>
              <a:off x="6498450" y="4174700"/>
              <a:ext cx="32075" cy="19375"/>
            </a:xfrm>
            <a:custGeom>
              <a:avLst/>
              <a:gdLst/>
              <a:ahLst/>
              <a:cxnLst/>
              <a:rect l="l" t="t" r="r" b="b"/>
              <a:pathLst>
                <a:path w="1283" h="775" extrusionOk="0">
                  <a:moveTo>
                    <a:pt x="377" y="0"/>
                  </a:moveTo>
                  <a:cubicBezTo>
                    <a:pt x="184" y="0"/>
                    <a:pt x="97" y="169"/>
                    <a:pt x="42" y="354"/>
                  </a:cubicBezTo>
                  <a:cubicBezTo>
                    <a:pt x="1" y="491"/>
                    <a:pt x="28" y="552"/>
                    <a:pt x="96" y="552"/>
                  </a:cubicBezTo>
                  <a:cubicBezTo>
                    <a:pt x="138" y="552"/>
                    <a:pt x="196" y="529"/>
                    <a:pt x="264" y="487"/>
                  </a:cubicBezTo>
                  <a:lnTo>
                    <a:pt x="352" y="775"/>
                  </a:lnTo>
                  <a:lnTo>
                    <a:pt x="1238" y="288"/>
                  </a:lnTo>
                  <a:lnTo>
                    <a:pt x="1283" y="22"/>
                  </a:lnTo>
                  <a:lnTo>
                    <a:pt x="1283" y="22"/>
                  </a:lnTo>
                  <a:lnTo>
                    <a:pt x="662" y="155"/>
                  </a:lnTo>
                  <a:cubicBezTo>
                    <a:pt x="618" y="88"/>
                    <a:pt x="574" y="44"/>
                    <a:pt x="507" y="22"/>
                  </a:cubicBezTo>
                  <a:cubicBezTo>
                    <a:pt x="459" y="7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366;p35">
              <a:extLst>
                <a:ext uri="{FF2B5EF4-FFF2-40B4-BE49-F238E27FC236}">
                  <a16:creationId xmlns:a16="http://schemas.microsoft.com/office/drawing/2014/main" id="{B89D610E-7A1A-4C2E-873D-6B63BCB5A956}"/>
                </a:ext>
              </a:extLst>
            </p:cNvPr>
            <p:cNvSpPr/>
            <p:nvPr/>
          </p:nvSpPr>
          <p:spPr>
            <a:xfrm>
              <a:off x="6538825" y="4395125"/>
              <a:ext cx="29375" cy="29375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753" y="1"/>
                  </a:moveTo>
                  <a:lnTo>
                    <a:pt x="554" y="156"/>
                  </a:lnTo>
                  <a:lnTo>
                    <a:pt x="975" y="444"/>
                  </a:lnTo>
                  <a:lnTo>
                    <a:pt x="909" y="555"/>
                  </a:lnTo>
                  <a:lnTo>
                    <a:pt x="598" y="377"/>
                  </a:lnTo>
                  <a:cubicBezTo>
                    <a:pt x="532" y="532"/>
                    <a:pt x="488" y="688"/>
                    <a:pt x="399" y="909"/>
                  </a:cubicBezTo>
                  <a:cubicBezTo>
                    <a:pt x="332" y="776"/>
                    <a:pt x="288" y="688"/>
                    <a:pt x="244" y="621"/>
                  </a:cubicBezTo>
                  <a:lnTo>
                    <a:pt x="44" y="621"/>
                  </a:lnTo>
                  <a:cubicBezTo>
                    <a:pt x="0" y="621"/>
                    <a:pt x="0" y="643"/>
                    <a:pt x="0" y="665"/>
                  </a:cubicBezTo>
                  <a:lnTo>
                    <a:pt x="0" y="865"/>
                  </a:lnTo>
                  <a:cubicBezTo>
                    <a:pt x="44" y="865"/>
                    <a:pt x="99" y="855"/>
                    <a:pt x="130" y="855"/>
                  </a:cubicBezTo>
                  <a:cubicBezTo>
                    <a:pt x="145" y="855"/>
                    <a:pt x="155" y="857"/>
                    <a:pt x="155" y="865"/>
                  </a:cubicBezTo>
                  <a:cubicBezTo>
                    <a:pt x="200" y="976"/>
                    <a:pt x="244" y="1064"/>
                    <a:pt x="288" y="1175"/>
                  </a:cubicBezTo>
                  <a:lnTo>
                    <a:pt x="1174" y="73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367;p35">
              <a:extLst>
                <a:ext uri="{FF2B5EF4-FFF2-40B4-BE49-F238E27FC236}">
                  <a16:creationId xmlns:a16="http://schemas.microsoft.com/office/drawing/2014/main" id="{EA3364C5-A22F-43F9-BA46-C0FA76730A79}"/>
                </a:ext>
              </a:extLst>
            </p:cNvPr>
            <p:cNvSpPr/>
            <p:nvPr/>
          </p:nvSpPr>
          <p:spPr>
            <a:xfrm>
              <a:off x="6723825" y="4286000"/>
              <a:ext cx="29375" cy="21075"/>
            </a:xfrm>
            <a:custGeom>
              <a:avLst/>
              <a:gdLst/>
              <a:ahLst/>
              <a:cxnLst/>
              <a:rect l="l" t="t" r="r" b="b"/>
              <a:pathLst>
                <a:path w="1175" h="843" extrusionOk="0">
                  <a:moveTo>
                    <a:pt x="0" y="1"/>
                  </a:moveTo>
                  <a:lnTo>
                    <a:pt x="0" y="1"/>
                  </a:lnTo>
                  <a:cubicBezTo>
                    <a:pt x="89" y="267"/>
                    <a:pt x="155" y="555"/>
                    <a:pt x="266" y="821"/>
                  </a:cubicBezTo>
                  <a:cubicBezTo>
                    <a:pt x="266" y="843"/>
                    <a:pt x="355" y="843"/>
                    <a:pt x="399" y="843"/>
                  </a:cubicBezTo>
                  <a:lnTo>
                    <a:pt x="399" y="821"/>
                  </a:lnTo>
                  <a:cubicBezTo>
                    <a:pt x="399" y="821"/>
                    <a:pt x="399" y="799"/>
                    <a:pt x="399" y="799"/>
                  </a:cubicBezTo>
                  <a:lnTo>
                    <a:pt x="399" y="621"/>
                  </a:lnTo>
                  <a:lnTo>
                    <a:pt x="554" y="776"/>
                  </a:lnTo>
                  <a:lnTo>
                    <a:pt x="931" y="843"/>
                  </a:lnTo>
                  <a:lnTo>
                    <a:pt x="953" y="488"/>
                  </a:lnTo>
                  <a:lnTo>
                    <a:pt x="1175" y="311"/>
                  </a:lnTo>
                  <a:cubicBezTo>
                    <a:pt x="1042" y="245"/>
                    <a:pt x="909" y="178"/>
                    <a:pt x="754" y="156"/>
                  </a:cubicBezTo>
                  <a:cubicBezTo>
                    <a:pt x="510" y="90"/>
                    <a:pt x="244" y="4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368;p35">
              <a:extLst>
                <a:ext uri="{FF2B5EF4-FFF2-40B4-BE49-F238E27FC236}">
                  <a16:creationId xmlns:a16="http://schemas.microsoft.com/office/drawing/2014/main" id="{A221FC73-C673-441C-9F59-D3A8C2BD4917}"/>
                </a:ext>
              </a:extLst>
            </p:cNvPr>
            <p:cNvSpPr/>
            <p:nvPr/>
          </p:nvSpPr>
          <p:spPr>
            <a:xfrm>
              <a:off x="6966975" y="4464475"/>
              <a:ext cx="32725" cy="22075"/>
            </a:xfrm>
            <a:custGeom>
              <a:avLst/>
              <a:gdLst/>
              <a:ahLst/>
              <a:cxnLst/>
              <a:rect l="l" t="t" r="r" b="b"/>
              <a:pathLst>
                <a:path w="1309" h="883" extrusionOk="0">
                  <a:moveTo>
                    <a:pt x="382" y="0"/>
                  </a:moveTo>
                  <a:cubicBezTo>
                    <a:pt x="305" y="0"/>
                    <a:pt x="216" y="35"/>
                    <a:pt x="112" y="107"/>
                  </a:cubicBezTo>
                  <a:lnTo>
                    <a:pt x="1" y="395"/>
                  </a:lnTo>
                  <a:lnTo>
                    <a:pt x="222" y="727"/>
                  </a:lnTo>
                  <a:lnTo>
                    <a:pt x="1042" y="882"/>
                  </a:lnTo>
                  <a:lnTo>
                    <a:pt x="1308" y="727"/>
                  </a:lnTo>
                  <a:lnTo>
                    <a:pt x="821" y="506"/>
                  </a:lnTo>
                  <a:cubicBezTo>
                    <a:pt x="776" y="439"/>
                    <a:pt x="688" y="395"/>
                    <a:pt x="666" y="306"/>
                  </a:cubicBezTo>
                  <a:cubicBezTo>
                    <a:pt x="609" y="108"/>
                    <a:pt x="516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369;p35">
              <a:extLst>
                <a:ext uri="{FF2B5EF4-FFF2-40B4-BE49-F238E27FC236}">
                  <a16:creationId xmlns:a16="http://schemas.microsoft.com/office/drawing/2014/main" id="{B4729E2E-E834-40DF-BC73-38429C42AB4E}"/>
                </a:ext>
              </a:extLst>
            </p:cNvPr>
            <p:cNvSpPr/>
            <p:nvPr/>
          </p:nvSpPr>
          <p:spPr>
            <a:xfrm>
              <a:off x="6572600" y="4379625"/>
              <a:ext cx="36575" cy="24950"/>
            </a:xfrm>
            <a:custGeom>
              <a:avLst/>
              <a:gdLst/>
              <a:ahLst/>
              <a:cxnLst/>
              <a:rect l="l" t="t" r="r" b="b"/>
              <a:pathLst>
                <a:path w="1463" h="998" extrusionOk="0">
                  <a:moveTo>
                    <a:pt x="976" y="0"/>
                  </a:moveTo>
                  <a:lnTo>
                    <a:pt x="953" y="22"/>
                  </a:lnTo>
                  <a:lnTo>
                    <a:pt x="754" y="89"/>
                  </a:lnTo>
                  <a:lnTo>
                    <a:pt x="1" y="377"/>
                  </a:lnTo>
                  <a:lnTo>
                    <a:pt x="377" y="532"/>
                  </a:lnTo>
                  <a:lnTo>
                    <a:pt x="599" y="643"/>
                  </a:lnTo>
                  <a:cubicBezTo>
                    <a:pt x="643" y="754"/>
                    <a:pt x="665" y="864"/>
                    <a:pt x="687" y="975"/>
                  </a:cubicBezTo>
                  <a:lnTo>
                    <a:pt x="776" y="997"/>
                  </a:lnTo>
                  <a:cubicBezTo>
                    <a:pt x="854" y="821"/>
                    <a:pt x="950" y="680"/>
                    <a:pt x="1139" y="680"/>
                  </a:cubicBezTo>
                  <a:cubicBezTo>
                    <a:pt x="1164" y="680"/>
                    <a:pt x="1191" y="682"/>
                    <a:pt x="1219" y="687"/>
                  </a:cubicBezTo>
                  <a:lnTo>
                    <a:pt x="1463" y="288"/>
                  </a:lnTo>
                  <a:lnTo>
                    <a:pt x="1374" y="244"/>
                  </a:lnTo>
                  <a:lnTo>
                    <a:pt x="931" y="377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370;p35">
              <a:extLst>
                <a:ext uri="{FF2B5EF4-FFF2-40B4-BE49-F238E27FC236}">
                  <a16:creationId xmlns:a16="http://schemas.microsoft.com/office/drawing/2014/main" id="{35437700-B194-4B35-9E9C-3DB0B0C48502}"/>
                </a:ext>
              </a:extLst>
            </p:cNvPr>
            <p:cNvSpPr/>
            <p:nvPr/>
          </p:nvSpPr>
          <p:spPr>
            <a:xfrm>
              <a:off x="6993025" y="4468800"/>
              <a:ext cx="35475" cy="25500"/>
            </a:xfrm>
            <a:custGeom>
              <a:avLst/>
              <a:gdLst/>
              <a:ahLst/>
              <a:cxnLst/>
              <a:rect l="l" t="t" r="r" b="b"/>
              <a:pathLst>
                <a:path w="1419" h="1020" extrusionOk="0">
                  <a:moveTo>
                    <a:pt x="864" y="0"/>
                  </a:moveTo>
                  <a:lnTo>
                    <a:pt x="399" y="156"/>
                  </a:lnTo>
                  <a:cubicBezTo>
                    <a:pt x="355" y="288"/>
                    <a:pt x="310" y="421"/>
                    <a:pt x="244" y="554"/>
                  </a:cubicBezTo>
                  <a:lnTo>
                    <a:pt x="0" y="709"/>
                  </a:lnTo>
                  <a:lnTo>
                    <a:pt x="333" y="798"/>
                  </a:lnTo>
                  <a:lnTo>
                    <a:pt x="709" y="599"/>
                  </a:lnTo>
                  <a:lnTo>
                    <a:pt x="754" y="709"/>
                  </a:lnTo>
                  <a:lnTo>
                    <a:pt x="621" y="865"/>
                  </a:lnTo>
                  <a:lnTo>
                    <a:pt x="1042" y="1020"/>
                  </a:lnTo>
                  <a:cubicBezTo>
                    <a:pt x="1064" y="798"/>
                    <a:pt x="1418" y="599"/>
                    <a:pt x="1019" y="311"/>
                  </a:cubicBezTo>
                  <a:lnTo>
                    <a:pt x="931" y="576"/>
                  </a:lnTo>
                  <a:lnTo>
                    <a:pt x="798" y="444"/>
                  </a:lnTo>
                  <a:lnTo>
                    <a:pt x="1197" y="89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371;p35">
              <a:extLst>
                <a:ext uri="{FF2B5EF4-FFF2-40B4-BE49-F238E27FC236}">
                  <a16:creationId xmlns:a16="http://schemas.microsoft.com/office/drawing/2014/main" id="{9C5C3A4D-6D1E-430B-9B4E-3A341F53A748}"/>
                </a:ext>
              </a:extLst>
            </p:cNvPr>
            <p:cNvSpPr/>
            <p:nvPr/>
          </p:nvSpPr>
          <p:spPr>
            <a:xfrm>
              <a:off x="6486200" y="4502575"/>
              <a:ext cx="25500" cy="27175"/>
            </a:xfrm>
            <a:custGeom>
              <a:avLst/>
              <a:gdLst/>
              <a:ahLst/>
              <a:cxnLst/>
              <a:rect l="l" t="t" r="r" b="b"/>
              <a:pathLst>
                <a:path w="1020" h="1087" extrusionOk="0">
                  <a:moveTo>
                    <a:pt x="864" y="1"/>
                  </a:moveTo>
                  <a:lnTo>
                    <a:pt x="310" y="378"/>
                  </a:lnTo>
                  <a:lnTo>
                    <a:pt x="0" y="754"/>
                  </a:lnTo>
                  <a:lnTo>
                    <a:pt x="532" y="843"/>
                  </a:lnTo>
                  <a:lnTo>
                    <a:pt x="576" y="732"/>
                  </a:lnTo>
                  <a:lnTo>
                    <a:pt x="709" y="998"/>
                  </a:lnTo>
                  <a:lnTo>
                    <a:pt x="776" y="1087"/>
                  </a:lnTo>
                  <a:lnTo>
                    <a:pt x="1019" y="954"/>
                  </a:lnTo>
                  <a:cubicBezTo>
                    <a:pt x="975" y="932"/>
                    <a:pt x="931" y="909"/>
                    <a:pt x="931" y="887"/>
                  </a:cubicBezTo>
                  <a:cubicBezTo>
                    <a:pt x="909" y="599"/>
                    <a:pt x="886" y="289"/>
                    <a:pt x="8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372;p35">
              <a:extLst>
                <a:ext uri="{FF2B5EF4-FFF2-40B4-BE49-F238E27FC236}">
                  <a16:creationId xmlns:a16="http://schemas.microsoft.com/office/drawing/2014/main" id="{6CC1D0F5-B41E-469D-8A43-5604604BCAD3}"/>
                </a:ext>
              </a:extLst>
            </p:cNvPr>
            <p:cNvSpPr/>
            <p:nvPr/>
          </p:nvSpPr>
          <p:spPr>
            <a:xfrm>
              <a:off x="6521100" y="4482650"/>
              <a:ext cx="29375" cy="26050"/>
            </a:xfrm>
            <a:custGeom>
              <a:avLst/>
              <a:gdLst/>
              <a:ahLst/>
              <a:cxnLst/>
              <a:rect l="l" t="t" r="r" b="b"/>
              <a:pathLst>
                <a:path w="1175" h="1042" extrusionOk="0">
                  <a:moveTo>
                    <a:pt x="1174" y="0"/>
                  </a:moveTo>
                  <a:cubicBezTo>
                    <a:pt x="709" y="0"/>
                    <a:pt x="288" y="222"/>
                    <a:pt x="0" y="576"/>
                  </a:cubicBezTo>
                  <a:cubicBezTo>
                    <a:pt x="0" y="709"/>
                    <a:pt x="44" y="842"/>
                    <a:pt x="44" y="997"/>
                  </a:cubicBezTo>
                  <a:lnTo>
                    <a:pt x="510" y="1042"/>
                  </a:lnTo>
                  <a:lnTo>
                    <a:pt x="643" y="709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373;p35">
              <a:extLst>
                <a:ext uri="{FF2B5EF4-FFF2-40B4-BE49-F238E27FC236}">
                  <a16:creationId xmlns:a16="http://schemas.microsoft.com/office/drawing/2014/main" id="{C33F28A5-2D25-4A4E-A8CC-0C7F470C7B7A}"/>
                </a:ext>
              </a:extLst>
            </p:cNvPr>
            <p:cNvSpPr/>
            <p:nvPr/>
          </p:nvSpPr>
          <p:spPr>
            <a:xfrm>
              <a:off x="6747075" y="4293775"/>
              <a:ext cx="31600" cy="23275"/>
            </a:xfrm>
            <a:custGeom>
              <a:avLst/>
              <a:gdLst/>
              <a:ahLst/>
              <a:cxnLst/>
              <a:rect l="l" t="t" r="r" b="b"/>
              <a:pathLst>
                <a:path w="1264" h="931" extrusionOk="0">
                  <a:moveTo>
                    <a:pt x="887" y="310"/>
                  </a:moveTo>
                  <a:lnTo>
                    <a:pt x="909" y="355"/>
                  </a:lnTo>
                  <a:lnTo>
                    <a:pt x="688" y="443"/>
                  </a:lnTo>
                  <a:lnTo>
                    <a:pt x="666" y="355"/>
                  </a:lnTo>
                  <a:lnTo>
                    <a:pt x="887" y="310"/>
                  </a:lnTo>
                  <a:close/>
                  <a:moveTo>
                    <a:pt x="245" y="0"/>
                  </a:moveTo>
                  <a:lnTo>
                    <a:pt x="23" y="177"/>
                  </a:lnTo>
                  <a:lnTo>
                    <a:pt x="1" y="532"/>
                  </a:lnTo>
                  <a:lnTo>
                    <a:pt x="178" y="576"/>
                  </a:lnTo>
                  <a:cubicBezTo>
                    <a:pt x="112" y="687"/>
                    <a:pt x="67" y="798"/>
                    <a:pt x="1" y="886"/>
                  </a:cubicBezTo>
                  <a:lnTo>
                    <a:pt x="156" y="931"/>
                  </a:lnTo>
                  <a:lnTo>
                    <a:pt x="333" y="931"/>
                  </a:lnTo>
                  <a:lnTo>
                    <a:pt x="333" y="510"/>
                  </a:lnTo>
                  <a:cubicBezTo>
                    <a:pt x="466" y="554"/>
                    <a:pt x="599" y="576"/>
                    <a:pt x="754" y="576"/>
                  </a:cubicBezTo>
                  <a:cubicBezTo>
                    <a:pt x="931" y="532"/>
                    <a:pt x="1264" y="598"/>
                    <a:pt x="1131" y="222"/>
                  </a:cubicBezTo>
                  <a:lnTo>
                    <a:pt x="643" y="6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374;p35">
              <a:extLst>
                <a:ext uri="{FF2B5EF4-FFF2-40B4-BE49-F238E27FC236}">
                  <a16:creationId xmlns:a16="http://schemas.microsoft.com/office/drawing/2014/main" id="{BB5597A1-41C2-4FB0-B651-D17ECF90B826}"/>
                </a:ext>
              </a:extLst>
            </p:cNvPr>
            <p:cNvSpPr/>
            <p:nvPr/>
          </p:nvSpPr>
          <p:spPr>
            <a:xfrm>
              <a:off x="6852875" y="4502025"/>
              <a:ext cx="23300" cy="26075"/>
            </a:xfrm>
            <a:custGeom>
              <a:avLst/>
              <a:gdLst/>
              <a:ahLst/>
              <a:cxnLst/>
              <a:rect l="l" t="t" r="r" b="b"/>
              <a:pathLst>
                <a:path w="932" h="1043" extrusionOk="0">
                  <a:moveTo>
                    <a:pt x="377" y="1"/>
                  </a:moveTo>
                  <a:lnTo>
                    <a:pt x="67" y="89"/>
                  </a:lnTo>
                  <a:lnTo>
                    <a:pt x="1" y="488"/>
                  </a:lnTo>
                  <a:lnTo>
                    <a:pt x="67" y="643"/>
                  </a:lnTo>
                  <a:cubicBezTo>
                    <a:pt x="89" y="643"/>
                    <a:pt x="112" y="621"/>
                    <a:pt x="134" y="621"/>
                  </a:cubicBezTo>
                  <a:lnTo>
                    <a:pt x="200" y="510"/>
                  </a:lnTo>
                  <a:lnTo>
                    <a:pt x="333" y="776"/>
                  </a:lnTo>
                  <a:lnTo>
                    <a:pt x="776" y="1042"/>
                  </a:lnTo>
                  <a:lnTo>
                    <a:pt x="931" y="798"/>
                  </a:lnTo>
                  <a:cubicBezTo>
                    <a:pt x="887" y="776"/>
                    <a:pt x="821" y="776"/>
                    <a:pt x="798" y="732"/>
                  </a:cubicBezTo>
                  <a:cubicBezTo>
                    <a:pt x="665" y="510"/>
                    <a:pt x="555" y="267"/>
                    <a:pt x="422" y="45"/>
                  </a:cubicBezTo>
                  <a:cubicBezTo>
                    <a:pt x="400" y="2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375;p35">
              <a:extLst>
                <a:ext uri="{FF2B5EF4-FFF2-40B4-BE49-F238E27FC236}">
                  <a16:creationId xmlns:a16="http://schemas.microsoft.com/office/drawing/2014/main" id="{B123C685-7AD1-4C20-9132-18CD4BA79F70}"/>
                </a:ext>
              </a:extLst>
            </p:cNvPr>
            <p:cNvSpPr/>
            <p:nvPr/>
          </p:nvSpPr>
          <p:spPr>
            <a:xfrm>
              <a:off x="6592000" y="4462700"/>
              <a:ext cx="28275" cy="21625"/>
            </a:xfrm>
            <a:custGeom>
              <a:avLst/>
              <a:gdLst/>
              <a:ahLst/>
              <a:cxnLst/>
              <a:rect l="l" t="t" r="r" b="b"/>
              <a:pathLst>
                <a:path w="1131" h="865" extrusionOk="0">
                  <a:moveTo>
                    <a:pt x="554" y="1"/>
                  </a:moveTo>
                  <a:lnTo>
                    <a:pt x="0" y="111"/>
                  </a:lnTo>
                  <a:lnTo>
                    <a:pt x="355" y="222"/>
                  </a:lnTo>
                  <a:cubicBezTo>
                    <a:pt x="332" y="444"/>
                    <a:pt x="310" y="665"/>
                    <a:pt x="310" y="865"/>
                  </a:cubicBezTo>
                  <a:lnTo>
                    <a:pt x="665" y="643"/>
                  </a:lnTo>
                  <a:lnTo>
                    <a:pt x="753" y="843"/>
                  </a:lnTo>
                  <a:lnTo>
                    <a:pt x="1019" y="710"/>
                  </a:lnTo>
                  <a:lnTo>
                    <a:pt x="886" y="400"/>
                  </a:lnTo>
                  <a:lnTo>
                    <a:pt x="1130" y="400"/>
                  </a:lnTo>
                  <a:lnTo>
                    <a:pt x="753" y="244"/>
                  </a:lnTo>
                  <a:lnTo>
                    <a:pt x="421" y="267"/>
                  </a:lnTo>
                  <a:cubicBezTo>
                    <a:pt x="488" y="156"/>
                    <a:pt x="510" y="67"/>
                    <a:pt x="5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376;p35">
              <a:extLst>
                <a:ext uri="{FF2B5EF4-FFF2-40B4-BE49-F238E27FC236}">
                  <a16:creationId xmlns:a16="http://schemas.microsoft.com/office/drawing/2014/main" id="{1D219B96-FF70-4666-8983-F80D90D646AB}"/>
                </a:ext>
              </a:extLst>
            </p:cNvPr>
            <p:cNvSpPr/>
            <p:nvPr/>
          </p:nvSpPr>
          <p:spPr>
            <a:xfrm>
              <a:off x="6737675" y="4459375"/>
              <a:ext cx="41000" cy="14975"/>
            </a:xfrm>
            <a:custGeom>
              <a:avLst/>
              <a:gdLst/>
              <a:ahLst/>
              <a:cxnLst/>
              <a:rect l="l" t="t" r="r" b="b"/>
              <a:pathLst>
                <a:path w="1640" h="599" extrusionOk="0">
                  <a:moveTo>
                    <a:pt x="155" y="1"/>
                  </a:moveTo>
                  <a:cubicBezTo>
                    <a:pt x="111" y="67"/>
                    <a:pt x="67" y="156"/>
                    <a:pt x="0" y="222"/>
                  </a:cubicBezTo>
                  <a:lnTo>
                    <a:pt x="510" y="222"/>
                  </a:lnTo>
                  <a:lnTo>
                    <a:pt x="466" y="577"/>
                  </a:lnTo>
                  <a:lnTo>
                    <a:pt x="466" y="577"/>
                  </a:lnTo>
                  <a:lnTo>
                    <a:pt x="864" y="422"/>
                  </a:lnTo>
                  <a:lnTo>
                    <a:pt x="1152" y="599"/>
                  </a:lnTo>
                  <a:cubicBezTo>
                    <a:pt x="1241" y="577"/>
                    <a:pt x="1330" y="533"/>
                    <a:pt x="1418" y="510"/>
                  </a:cubicBezTo>
                  <a:cubicBezTo>
                    <a:pt x="1485" y="466"/>
                    <a:pt x="1551" y="422"/>
                    <a:pt x="1640" y="377"/>
                  </a:cubicBezTo>
                  <a:cubicBezTo>
                    <a:pt x="1507" y="311"/>
                    <a:pt x="1396" y="244"/>
                    <a:pt x="1263" y="200"/>
                  </a:cubicBezTo>
                  <a:cubicBezTo>
                    <a:pt x="886" y="134"/>
                    <a:pt x="532" y="67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377;p35">
              <a:extLst>
                <a:ext uri="{FF2B5EF4-FFF2-40B4-BE49-F238E27FC236}">
                  <a16:creationId xmlns:a16="http://schemas.microsoft.com/office/drawing/2014/main" id="{9BC0DB3D-BB6B-49D7-BFA1-E9D855D8F374}"/>
                </a:ext>
              </a:extLst>
            </p:cNvPr>
            <p:cNvSpPr/>
            <p:nvPr/>
          </p:nvSpPr>
          <p:spPr>
            <a:xfrm>
              <a:off x="6696675" y="4204025"/>
              <a:ext cx="33275" cy="23300"/>
            </a:xfrm>
            <a:custGeom>
              <a:avLst/>
              <a:gdLst/>
              <a:ahLst/>
              <a:cxnLst/>
              <a:rect l="l" t="t" r="r" b="b"/>
              <a:pathLst>
                <a:path w="1331" h="932" extrusionOk="0">
                  <a:moveTo>
                    <a:pt x="1175" y="1"/>
                  </a:moveTo>
                  <a:lnTo>
                    <a:pt x="998" y="555"/>
                  </a:lnTo>
                  <a:lnTo>
                    <a:pt x="710" y="311"/>
                  </a:lnTo>
                  <a:cubicBezTo>
                    <a:pt x="643" y="283"/>
                    <a:pt x="575" y="269"/>
                    <a:pt x="508" y="269"/>
                  </a:cubicBezTo>
                  <a:cubicBezTo>
                    <a:pt x="262" y="269"/>
                    <a:pt x="35" y="448"/>
                    <a:pt x="1" y="710"/>
                  </a:cubicBezTo>
                  <a:lnTo>
                    <a:pt x="466" y="798"/>
                  </a:lnTo>
                  <a:cubicBezTo>
                    <a:pt x="571" y="746"/>
                    <a:pt x="671" y="698"/>
                    <a:pt x="754" y="698"/>
                  </a:cubicBezTo>
                  <a:cubicBezTo>
                    <a:pt x="847" y="698"/>
                    <a:pt x="918" y="757"/>
                    <a:pt x="953" y="931"/>
                  </a:cubicBezTo>
                  <a:lnTo>
                    <a:pt x="1086" y="931"/>
                  </a:lnTo>
                  <a:lnTo>
                    <a:pt x="1330" y="112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378;p35">
              <a:extLst>
                <a:ext uri="{FF2B5EF4-FFF2-40B4-BE49-F238E27FC236}">
                  <a16:creationId xmlns:a16="http://schemas.microsoft.com/office/drawing/2014/main" id="{32FCB9CB-B08C-4838-AFDE-D12CA2AEDE98}"/>
                </a:ext>
              </a:extLst>
            </p:cNvPr>
            <p:cNvSpPr/>
            <p:nvPr/>
          </p:nvSpPr>
          <p:spPr>
            <a:xfrm>
              <a:off x="6832375" y="4154725"/>
              <a:ext cx="36600" cy="14425"/>
            </a:xfrm>
            <a:custGeom>
              <a:avLst/>
              <a:gdLst/>
              <a:ahLst/>
              <a:cxnLst/>
              <a:rect l="l" t="t" r="r" b="b"/>
              <a:pathLst>
                <a:path w="1464" h="577" extrusionOk="0">
                  <a:moveTo>
                    <a:pt x="821" y="267"/>
                  </a:moveTo>
                  <a:cubicBezTo>
                    <a:pt x="843" y="267"/>
                    <a:pt x="865" y="289"/>
                    <a:pt x="932" y="311"/>
                  </a:cubicBezTo>
                  <a:cubicBezTo>
                    <a:pt x="887" y="355"/>
                    <a:pt x="865" y="378"/>
                    <a:pt x="821" y="378"/>
                  </a:cubicBezTo>
                  <a:cubicBezTo>
                    <a:pt x="799" y="378"/>
                    <a:pt x="776" y="355"/>
                    <a:pt x="754" y="333"/>
                  </a:cubicBezTo>
                  <a:cubicBezTo>
                    <a:pt x="776" y="311"/>
                    <a:pt x="799" y="267"/>
                    <a:pt x="821" y="267"/>
                  </a:cubicBezTo>
                  <a:close/>
                  <a:moveTo>
                    <a:pt x="112" y="1"/>
                  </a:moveTo>
                  <a:cubicBezTo>
                    <a:pt x="67" y="67"/>
                    <a:pt x="1" y="112"/>
                    <a:pt x="1" y="178"/>
                  </a:cubicBezTo>
                  <a:cubicBezTo>
                    <a:pt x="23" y="311"/>
                    <a:pt x="67" y="444"/>
                    <a:pt x="112" y="577"/>
                  </a:cubicBezTo>
                  <a:lnTo>
                    <a:pt x="754" y="577"/>
                  </a:lnTo>
                  <a:lnTo>
                    <a:pt x="998" y="400"/>
                  </a:lnTo>
                  <a:lnTo>
                    <a:pt x="1463" y="488"/>
                  </a:lnTo>
                  <a:cubicBezTo>
                    <a:pt x="1375" y="422"/>
                    <a:pt x="1286" y="378"/>
                    <a:pt x="1197" y="355"/>
                  </a:cubicBezTo>
                  <a:cubicBezTo>
                    <a:pt x="843" y="222"/>
                    <a:pt x="466" y="112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379;p35">
              <a:extLst>
                <a:ext uri="{FF2B5EF4-FFF2-40B4-BE49-F238E27FC236}">
                  <a16:creationId xmlns:a16="http://schemas.microsoft.com/office/drawing/2014/main" id="{E8CADB2F-38D0-4510-9D50-DA2CD28FDC35}"/>
                </a:ext>
              </a:extLst>
            </p:cNvPr>
            <p:cNvSpPr/>
            <p:nvPr/>
          </p:nvSpPr>
          <p:spPr>
            <a:xfrm>
              <a:off x="7020150" y="4387500"/>
              <a:ext cx="16100" cy="26475"/>
            </a:xfrm>
            <a:custGeom>
              <a:avLst/>
              <a:gdLst/>
              <a:ahLst/>
              <a:cxnLst/>
              <a:rect l="l" t="t" r="r" b="b"/>
              <a:pathLst>
                <a:path w="644" h="1059" extrusionOk="0">
                  <a:moveTo>
                    <a:pt x="250" y="0"/>
                  </a:moveTo>
                  <a:cubicBezTo>
                    <a:pt x="170" y="0"/>
                    <a:pt x="83" y="31"/>
                    <a:pt x="1" y="62"/>
                  </a:cubicBezTo>
                  <a:lnTo>
                    <a:pt x="23" y="638"/>
                  </a:lnTo>
                  <a:lnTo>
                    <a:pt x="223" y="904"/>
                  </a:lnTo>
                  <a:lnTo>
                    <a:pt x="643" y="1059"/>
                  </a:lnTo>
                  <a:lnTo>
                    <a:pt x="422" y="594"/>
                  </a:lnTo>
                  <a:lnTo>
                    <a:pt x="488" y="173"/>
                  </a:lnTo>
                  <a:cubicBezTo>
                    <a:pt x="429" y="42"/>
                    <a:pt x="344" y="0"/>
                    <a:pt x="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380;p35">
              <a:extLst>
                <a:ext uri="{FF2B5EF4-FFF2-40B4-BE49-F238E27FC236}">
                  <a16:creationId xmlns:a16="http://schemas.microsoft.com/office/drawing/2014/main" id="{D27D882B-F6E7-45C5-B28C-1454AA86986E}"/>
                </a:ext>
              </a:extLst>
            </p:cNvPr>
            <p:cNvSpPr/>
            <p:nvPr/>
          </p:nvSpPr>
          <p:spPr>
            <a:xfrm>
              <a:off x="6761475" y="4213925"/>
              <a:ext cx="31050" cy="18925"/>
            </a:xfrm>
            <a:custGeom>
              <a:avLst/>
              <a:gdLst/>
              <a:ahLst/>
              <a:cxnLst/>
              <a:rect l="l" t="t" r="r" b="b"/>
              <a:pathLst>
                <a:path w="1242" h="757" extrusionOk="0">
                  <a:moveTo>
                    <a:pt x="488" y="0"/>
                  </a:moveTo>
                  <a:cubicBezTo>
                    <a:pt x="425" y="0"/>
                    <a:pt x="346" y="75"/>
                    <a:pt x="267" y="114"/>
                  </a:cubicBezTo>
                  <a:cubicBezTo>
                    <a:pt x="245" y="181"/>
                    <a:pt x="223" y="247"/>
                    <a:pt x="200" y="292"/>
                  </a:cubicBezTo>
                  <a:cubicBezTo>
                    <a:pt x="134" y="402"/>
                    <a:pt x="67" y="513"/>
                    <a:pt x="1" y="602"/>
                  </a:cubicBezTo>
                  <a:lnTo>
                    <a:pt x="134" y="602"/>
                  </a:lnTo>
                  <a:lnTo>
                    <a:pt x="909" y="757"/>
                  </a:lnTo>
                  <a:lnTo>
                    <a:pt x="998" y="624"/>
                  </a:lnTo>
                  <a:lnTo>
                    <a:pt x="932" y="535"/>
                  </a:lnTo>
                  <a:lnTo>
                    <a:pt x="688" y="513"/>
                  </a:lnTo>
                  <a:lnTo>
                    <a:pt x="710" y="380"/>
                  </a:lnTo>
                  <a:lnTo>
                    <a:pt x="1020" y="469"/>
                  </a:lnTo>
                  <a:lnTo>
                    <a:pt x="1242" y="292"/>
                  </a:lnTo>
                  <a:cubicBezTo>
                    <a:pt x="998" y="203"/>
                    <a:pt x="754" y="92"/>
                    <a:pt x="511" y="4"/>
                  </a:cubicBezTo>
                  <a:cubicBezTo>
                    <a:pt x="503" y="1"/>
                    <a:pt x="496" y="0"/>
                    <a:pt x="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381;p35">
              <a:extLst>
                <a:ext uri="{FF2B5EF4-FFF2-40B4-BE49-F238E27FC236}">
                  <a16:creationId xmlns:a16="http://schemas.microsoft.com/office/drawing/2014/main" id="{50AA8B90-589F-4C4E-8DAE-8D3F010BDAC1}"/>
                </a:ext>
              </a:extLst>
            </p:cNvPr>
            <p:cNvSpPr/>
            <p:nvPr/>
          </p:nvSpPr>
          <p:spPr>
            <a:xfrm>
              <a:off x="6425825" y="4549125"/>
              <a:ext cx="29375" cy="18550"/>
            </a:xfrm>
            <a:custGeom>
              <a:avLst/>
              <a:gdLst/>
              <a:ahLst/>
              <a:cxnLst/>
              <a:rect l="l" t="t" r="r" b="b"/>
              <a:pathLst>
                <a:path w="1175" h="742" extrusionOk="0">
                  <a:moveTo>
                    <a:pt x="510" y="0"/>
                  </a:moveTo>
                  <a:cubicBezTo>
                    <a:pt x="377" y="177"/>
                    <a:pt x="0" y="22"/>
                    <a:pt x="0" y="377"/>
                  </a:cubicBezTo>
                  <a:cubicBezTo>
                    <a:pt x="15" y="537"/>
                    <a:pt x="96" y="592"/>
                    <a:pt x="201" y="592"/>
                  </a:cubicBezTo>
                  <a:cubicBezTo>
                    <a:pt x="255" y="592"/>
                    <a:pt x="316" y="577"/>
                    <a:pt x="377" y="554"/>
                  </a:cubicBezTo>
                  <a:cubicBezTo>
                    <a:pt x="554" y="488"/>
                    <a:pt x="709" y="399"/>
                    <a:pt x="909" y="310"/>
                  </a:cubicBezTo>
                  <a:lnTo>
                    <a:pt x="909" y="310"/>
                  </a:lnTo>
                  <a:cubicBezTo>
                    <a:pt x="864" y="488"/>
                    <a:pt x="842" y="598"/>
                    <a:pt x="798" y="709"/>
                  </a:cubicBezTo>
                  <a:cubicBezTo>
                    <a:pt x="875" y="719"/>
                    <a:pt x="953" y="741"/>
                    <a:pt x="1017" y="741"/>
                  </a:cubicBezTo>
                  <a:cubicBezTo>
                    <a:pt x="1100" y="741"/>
                    <a:pt x="1162" y="704"/>
                    <a:pt x="1174" y="554"/>
                  </a:cubicBezTo>
                  <a:lnTo>
                    <a:pt x="1174" y="310"/>
                  </a:lnTo>
                  <a:cubicBezTo>
                    <a:pt x="997" y="288"/>
                    <a:pt x="842" y="244"/>
                    <a:pt x="687" y="199"/>
                  </a:cubicBezTo>
                  <a:cubicBezTo>
                    <a:pt x="621" y="177"/>
                    <a:pt x="554" y="67"/>
                    <a:pt x="5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382;p35">
              <a:extLst>
                <a:ext uri="{FF2B5EF4-FFF2-40B4-BE49-F238E27FC236}">
                  <a16:creationId xmlns:a16="http://schemas.microsoft.com/office/drawing/2014/main" id="{41A545DA-1EAF-4ADF-8BE4-A2D2DDB53FBF}"/>
                </a:ext>
              </a:extLst>
            </p:cNvPr>
            <p:cNvSpPr/>
            <p:nvPr/>
          </p:nvSpPr>
          <p:spPr>
            <a:xfrm>
              <a:off x="6814100" y="4150850"/>
              <a:ext cx="21075" cy="26075"/>
            </a:xfrm>
            <a:custGeom>
              <a:avLst/>
              <a:gdLst/>
              <a:ahLst/>
              <a:cxnLst/>
              <a:rect l="l" t="t" r="r" b="b"/>
              <a:pathLst>
                <a:path w="843" h="1043" extrusionOk="0">
                  <a:moveTo>
                    <a:pt x="533" y="1"/>
                  </a:moveTo>
                  <a:lnTo>
                    <a:pt x="333" y="466"/>
                  </a:lnTo>
                  <a:lnTo>
                    <a:pt x="643" y="444"/>
                  </a:lnTo>
                  <a:lnTo>
                    <a:pt x="643" y="444"/>
                  </a:lnTo>
                  <a:cubicBezTo>
                    <a:pt x="544" y="577"/>
                    <a:pt x="455" y="632"/>
                    <a:pt x="372" y="632"/>
                  </a:cubicBezTo>
                  <a:cubicBezTo>
                    <a:pt x="289" y="632"/>
                    <a:pt x="211" y="577"/>
                    <a:pt x="134" y="488"/>
                  </a:cubicBezTo>
                  <a:lnTo>
                    <a:pt x="134" y="488"/>
                  </a:lnTo>
                  <a:cubicBezTo>
                    <a:pt x="1" y="909"/>
                    <a:pt x="89" y="998"/>
                    <a:pt x="688" y="1042"/>
                  </a:cubicBezTo>
                  <a:lnTo>
                    <a:pt x="776" y="776"/>
                  </a:lnTo>
                  <a:lnTo>
                    <a:pt x="843" y="732"/>
                  </a:lnTo>
                  <a:cubicBezTo>
                    <a:pt x="798" y="599"/>
                    <a:pt x="754" y="466"/>
                    <a:pt x="732" y="333"/>
                  </a:cubicBezTo>
                  <a:cubicBezTo>
                    <a:pt x="732" y="267"/>
                    <a:pt x="798" y="222"/>
                    <a:pt x="843" y="156"/>
                  </a:cubicBezTo>
                  <a:lnTo>
                    <a:pt x="5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383;p35">
              <a:extLst>
                <a:ext uri="{FF2B5EF4-FFF2-40B4-BE49-F238E27FC236}">
                  <a16:creationId xmlns:a16="http://schemas.microsoft.com/office/drawing/2014/main" id="{96915926-A937-4AD7-844E-F8C7E03BCD9C}"/>
                </a:ext>
              </a:extLst>
            </p:cNvPr>
            <p:cNvSpPr/>
            <p:nvPr/>
          </p:nvSpPr>
          <p:spPr>
            <a:xfrm>
              <a:off x="6950925" y="4542475"/>
              <a:ext cx="27175" cy="23825"/>
            </a:xfrm>
            <a:custGeom>
              <a:avLst/>
              <a:gdLst/>
              <a:ahLst/>
              <a:cxnLst/>
              <a:rect l="l" t="t" r="r" b="b"/>
              <a:pathLst>
                <a:path w="1087" h="953" extrusionOk="0">
                  <a:moveTo>
                    <a:pt x="355" y="0"/>
                  </a:moveTo>
                  <a:cubicBezTo>
                    <a:pt x="0" y="45"/>
                    <a:pt x="244" y="443"/>
                    <a:pt x="133" y="665"/>
                  </a:cubicBezTo>
                  <a:lnTo>
                    <a:pt x="288" y="731"/>
                  </a:lnTo>
                  <a:lnTo>
                    <a:pt x="377" y="598"/>
                  </a:lnTo>
                  <a:cubicBezTo>
                    <a:pt x="399" y="643"/>
                    <a:pt x="421" y="709"/>
                    <a:pt x="444" y="754"/>
                  </a:cubicBezTo>
                  <a:lnTo>
                    <a:pt x="1064" y="953"/>
                  </a:lnTo>
                  <a:cubicBezTo>
                    <a:pt x="1086" y="776"/>
                    <a:pt x="975" y="576"/>
                    <a:pt x="820" y="488"/>
                  </a:cubicBezTo>
                  <a:cubicBezTo>
                    <a:pt x="665" y="355"/>
                    <a:pt x="554" y="200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384;p35">
              <a:extLst>
                <a:ext uri="{FF2B5EF4-FFF2-40B4-BE49-F238E27FC236}">
                  <a16:creationId xmlns:a16="http://schemas.microsoft.com/office/drawing/2014/main" id="{5226FE4F-68CC-435C-A87D-59266F949C44}"/>
                </a:ext>
              </a:extLst>
            </p:cNvPr>
            <p:cNvSpPr/>
            <p:nvPr/>
          </p:nvSpPr>
          <p:spPr>
            <a:xfrm>
              <a:off x="6415300" y="4478225"/>
              <a:ext cx="28275" cy="14425"/>
            </a:xfrm>
            <a:custGeom>
              <a:avLst/>
              <a:gdLst/>
              <a:ahLst/>
              <a:cxnLst/>
              <a:rect l="l" t="t" r="r" b="b"/>
              <a:pathLst>
                <a:path w="1131" h="577" extrusionOk="0">
                  <a:moveTo>
                    <a:pt x="266" y="0"/>
                  </a:moveTo>
                  <a:lnTo>
                    <a:pt x="111" y="111"/>
                  </a:lnTo>
                  <a:cubicBezTo>
                    <a:pt x="67" y="177"/>
                    <a:pt x="45" y="266"/>
                    <a:pt x="0" y="332"/>
                  </a:cubicBezTo>
                  <a:lnTo>
                    <a:pt x="333" y="554"/>
                  </a:lnTo>
                  <a:cubicBezTo>
                    <a:pt x="410" y="463"/>
                    <a:pt x="485" y="431"/>
                    <a:pt x="559" y="431"/>
                  </a:cubicBezTo>
                  <a:cubicBezTo>
                    <a:pt x="719" y="431"/>
                    <a:pt x="875" y="576"/>
                    <a:pt x="1042" y="576"/>
                  </a:cubicBezTo>
                  <a:lnTo>
                    <a:pt x="1130" y="421"/>
                  </a:lnTo>
                  <a:lnTo>
                    <a:pt x="931" y="266"/>
                  </a:lnTo>
                  <a:lnTo>
                    <a:pt x="886" y="89"/>
                  </a:lnTo>
                  <a:cubicBezTo>
                    <a:pt x="798" y="67"/>
                    <a:pt x="621" y="67"/>
                    <a:pt x="532" y="44"/>
                  </a:cubicBezTo>
                  <a:cubicBezTo>
                    <a:pt x="443" y="44"/>
                    <a:pt x="355" y="22"/>
                    <a:pt x="2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385;p35">
              <a:extLst>
                <a:ext uri="{FF2B5EF4-FFF2-40B4-BE49-F238E27FC236}">
                  <a16:creationId xmlns:a16="http://schemas.microsoft.com/office/drawing/2014/main" id="{A8216779-59F1-4173-B9FC-9BB38F6AB117}"/>
                </a:ext>
              </a:extLst>
            </p:cNvPr>
            <p:cNvSpPr/>
            <p:nvPr/>
          </p:nvSpPr>
          <p:spPr>
            <a:xfrm>
              <a:off x="6817425" y="4400675"/>
              <a:ext cx="27725" cy="20500"/>
            </a:xfrm>
            <a:custGeom>
              <a:avLst/>
              <a:gdLst/>
              <a:ahLst/>
              <a:cxnLst/>
              <a:rect l="l" t="t" r="r" b="b"/>
              <a:pathLst>
                <a:path w="1109" h="820" extrusionOk="0">
                  <a:moveTo>
                    <a:pt x="244" y="0"/>
                  </a:moveTo>
                  <a:lnTo>
                    <a:pt x="1" y="155"/>
                  </a:lnTo>
                  <a:cubicBezTo>
                    <a:pt x="200" y="466"/>
                    <a:pt x="532" y="709"/>
                    <a:pt x="887" y="820"/>
                  </a:cubicBezTo>
                  <a:cubicBezTo>
                    <a:pt x="821" y="665"/>
                    <a:pt x="776" y="532"/>
                    <a:pt x="754" y="466"/>
                  </a:cubicBezTo>
                  <a:lnTo>
                    <a:pt x="1109" y="310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386;p35">
              <a:extLst>
                <a:ext uri="{FF2B5EF4-FFF2-40B4-BE49-F238E27FC236}">
                  <a16:creationId xmlns:a16="http://schemas.microsoft.com/office/drawing/2014/main" id="{09342170-296F-4ECF-8778-2344883EBEE1}"/>
                </a:ext>
              </a:extLst>
            </p:cNvPr>
            <p:cNvSpPr/>
            <p:nvPr/>
          </p:nvSpPr>
          <p:spPr>
            <a:xfrm>
              <a:off x="6557100" y="4392350"/>
              <a:ext cx="30475" cy="21075"/>
            </a:xfrm>
            <a:custGeom>
              <a:avLst/>
              <a:gdLst/>
              <a:ahLst/>
              <a:cxnLst/>
              <a:rect l="l" t="t" r="r" b="b"/>
              <a:pathLst>
                <a:path w="1219" h="843" extrusionOk="0">
                  <a:moveTo>
                    <a:pt x="598" y="400"/>
                  </a:moveTo>
                  <a:lnTo>
                    <a:pt x="554" y="643"/>
                  </a:lnTo>
                  <a:lnTo>
                    <a:pt x="532" y="400"/>
                  </a:lnTo>
                  <a:close/>
                  <a:moveTo>
                    <a:pt x="288" y="1"/>
                  </a:moveTo>
                  <a:lnTo>
                    <a:pt x="0" y="112"/>
                  </a:lnTo>
                  <a:lnTo>
                    <a:pt x="443" y="843"/>
                  </a:lnTo>
                  <a:lnTo>
                    <a:pt x="997" y="643"/>
                  </a:lnTo>
                  <a:lnTo>
                    <a:pt x="1064" y="488"/>
                  </a:lnTo>
                  <a:cubicBezTo>
                    <a:pt x="1130" y="378"/>
                    <a:pt x="1175" y="267"/>
                    <a:pt x="1219" y="134"/>
                  </a:cubicBezTo>
                  <a:lnTo>
                    <a:pt x="997" y="23"/>
                  </a:lnTo>
                  <a:lnTo>
                    <a:pt x="909" y="67"/>
                  </a:lnTo>
                  <a:lnTo>
                    <a:pt x="909" y="222"/>
                  </a:lnTo>
                  <a:lnTo>
                    <a:pt x="842" y="378"/>
                  </a:lnTo>
                  <a:cubicBezTo>
                    <a:pt x="820" y="333"/>
                    <a:pt x="776" y="267"/>
                    <a:pt x="731" y="222"/>
                  </a:cubicBezTo>
                  <a:lnTo>
                    <a:pt x="731" y="200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387;p35">
              <a:extLst>
                <a:ext uri="{FF2B5EF4-FFF2-40B4-BE49-F238E27FC236}">
                  <a16:creationId xmlns:a16="http://schemas.microsoft.com/office/drawing/2014/main" id="{15934F13-6D37-4CCE-8EE8-5E186C845AD6}"/>
                </a:ext>
              </a:extLst>
            </p:cNvPr>
            <p:cNvSpPr/>
            <p:nvPr/>
          </p:nvSpPr>
          <p:spPr>
            <a:xfrm>
              <a:off x="6710525" y="4464375"/>
              <a:ext cx="33250" cy="18850"/>
            </a:xfrm>
            <a:custGeom>
              <a:avLst/>
              <a:gdLst/>
              <a:ahLst/>
              <a:cxnLst/>
              <a:rect l="l" t="t" r="r" b="b"/>
              <a:pathLst>
                <a:path w="1330" h="754" extrusionOk="0">
                  <a:moveTo>
                    <a:pt x="1" y="0"/>
                  </a:moveTo>
                  <a:lnTo>
                    <a:pt x="1" y="0"/>
                  </a:lnTo>
                  <a:cubicBezTo>
                    <a:pt x="156" y="133"/>
                    <a:pt x="222" y="200"/>
                    <a:pt x="289" y="288"/>
                  </a:cubicBezTo>
                  <a:cubicBezTo>
                    <a:pt x="333" y="333"/>
                    <a:pt x="355" y="377"/>
                    <a:pt x="377" y="443"/>
                  </a:cubicBezTo>
                  <a:cubicBezTo>
                    <a:pt x="399" y="465"/>
                    <a:pt x="422" y="554"/>
                    <a:pt x="444" y="554"/>
                  </a:cubicBezTo>
                  <a:cubicBezTo>
                    <a:pt x="732" y="621"/>
                    <a:pt x="1042" y="687"/>
                    <a:pt x="1330" y="753"/>
                  </a:cubicBezTo>
                  <a:cubicBezTo>
                    <a:pt x="1330" y="731"/>
                    <a:pt x="1330" y="709"/>
                    <a:pt x="1330" y="687"/>
                  </a:cubicBezTo>
                  <a:lnTo>
                    <a:pt x="1020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388;p35">
              <a:extLst>
                <a:ext uri="{FF2B5EF4-FFF2-40B4-BE49-F238E27FC236}">
                  <a16:creationId xmlns:a16="http://schemas.microsoft.com/office/drawing/2014/main" id="{A09D414B-A15D-4CBC-AC3D-7C7BE9F8D960}"/>
                </a:ext>
              </a:extLst>
            </p:cNvPr>
            <p:cNvSpPr/>
            <p:nvPr/>
          </p:nvSpPr>
          <p:spPr>
            <a:xfrm>
              <a:off x="6743750" y="4469900"/>
              <a:ext cx="26625" cy="17200"/>
            </a:xfrm>
            <a:custGeom>
              <a:avLst/>
              <a:gdLst/>
              <a:ahLst/>
              <a:cxnLst/>
              <a:rect l="l" t="t" r="r" b="b"/>
              <a:pathLst>
                <a:path w="1065" h="688" extrusionOk="0">
                  <a:moveTo>
                    <a:pt x="643" y="1"/>
                  </a:moveTo>
                  <a:lnTo>
                    <a:pt x="223" y="156"/>
                  </a:lnTo>
                  <a:cubicBezTo>
                    <a:pt x="264" y="320"/>
                    <a:pt x="229" y="446"/>
                    <a:pt x="47" y="446"/>
                  </a:cubicBezTo>
                  <a:cubicBezTo>
                    <a:pt x="32" y="446"/>
                    <a:pt x="17" y="445"/>
                    <a:pt x="1" y="444"/>
                  </a:cubicBezTo>
                  <a:cubicBezTo>
                    <a:pt x="1" y="466"/>
                    <a:pt x="1" y="488"/>
                    <a:pt x="1" y="510"/>
                  </a:cubicBezTo>
                  <a:lnTo>
                    <a:pt x="1064" y="688"/>
                  </a:lnTo>
                  <a:lnTo>
                    <a:pt x="799" y="377"/>
                  </a:lnTo>
                  <a:lnTo>
                    <a:pt x="932" y="178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389;p35">
              <a:extLst>
                <a:ext uri="{FF2B5EF4-FFF2-40B4-BE49-F238E27FC236}">
                  <a16:creationId xmlns:a16="http://schemas.microsoft.com/office/drawing/2014/main" id="{07925B14-BB75-4131-B9B7-AC6442232F95}"/>
                </a:ext>
              </a:extLst>
            </p:cNvPr>
            <p:cNvSpPr/>
            <p:nvPr/>
          </p:nvSpPr>
          <p:spPr>
            <a:xfrm>
              <a:off x="6421950" y="4459925"/>
              <a:ext cx="24375" cy="20525"/>
            </a:xfrm>
            <a:custGeom>
              <a:avLst/>
              <a:gdLst/>
              <a:ahLst/>
              <a:cxnLst/>
              <a:rect l="l" t="t" r="r" b="b"/>
              <a:pathLst>
                <a:path w="975" h="821" extrusionOk="0">
                  <a:moveTo>
                    <a:pt x="975" y="1"/>
                  </a:moveTo>
                  <a:lnTo>
                    <a:pt x="975" y="1"/>
                  </a:lnTo>
                  <a:cubicBezTo>
                    <a:pt x="554" y="45"/>
                    <a:pt x="177" y="333"/>
                    <a:pt x="0" y="732"/>
                  </a:cubicBezTo>
                  <a:cubicBezTo>
                    <a:pt x="89" y="754"/>
                    <a:pt x="133" y="776"/>
                    <a:pt x="266" y="776"/>
                  </a:cubicBezTo>
                  <a:cubicBezTo>
                    <a:pt x="377" y="799"/>
                    <a:pt x="510" y="821"/>
                    <a:pt x="620" y="821"/>
                  </a:cubicBezTo>
                  <a:lnTo>
                    <a:pt x="842" y="444"/>
                  </a:lnTo>
                  <a:lnTo>
                    <a:pt x="909" y="444"/>
                  </a:lnTo>
                  <a:cubicBezTo>
                    <a:pt x="931" y="267"/>
                    <a:pt x="953" y="134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390;p35">
              <a:extLst>
                <a:ext uri="{FF2B5EF4-FFF2-40B4-BE49-F238E27FC236}">
                  <a16:creationId xmlns:a16="http://schemas.microsoft.com/office/drawing/2014/main" id="{555238F7-7E71-40FE-A744-61D71C581EB4}"/>
                </a:ext>
              </a:extLst>
            </p:cNvPr>
            <p:cNvSpPr/>
            <p:nvPr/>
          </p:nvSpPr>
          <p:spPr>
            <a:xfrm>
              <a:off x="6537150" y="4476550"/>
              <a:ext cx="29375" cy="27725"/>
            </a:xfrm>
            <a:custGeom>
              <a:avLst/>
              <a:gdLst/>
              <a:ahLst/>
              <a:cxnLst/>
              <a:rect l="l" t="t" r="r" b="b"/>
              <a:pathLst>
                <a:path w="1175" h="1109" extrusionOk="0">
                  <a:moveTo>
                    <a:pt x="1175" y="1"/>
                  </a:moveTo>
                  <a:lnTo>
                    <a:pt x="555" y="244"/>
                  </a:lnTo>
                  <a:lnTo>
                    <a:pt x="1" y="953"/>
                  </a:lnTo>
                  <a:lnTo>
                    <a:pt x="244" y="1108"/>
                  </a:lnTo>
                  <a:cubicBezTo>
                    <a:pt x="333" y="931"/>
                    <a:pt x="444" y="754"/>
                    <a:pt x="555" y="599"/>
                  </a:cubicBezTo>
                  <a:cubicBezTo>
                    <a:pt x="687" y="466"/>
                    <a:pt x="843" y="333"/>
                    <a:pt x="998" y="222"/>
                  </a:cubicBezTo>
                  <a:cubicBezTo>
                    <a:pt x="1064" y="156"/>
                    <a:pt x="1131" y="67"/>
                    <a:pt x="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391;p35">
              <a:extLst>
                <a:ext uri="{FF2B5EF4-FFF2-40B4-BE49-F238E27FC236}">
                  <a16:creationId xmlns:a16="http://schemas.microsoft.com/office/drawing/2014/main" id="{9B6E6B6C-69B3-49A1-A7C9-D09C1D0DC347}"/>
                </a:ext>
              </a:extLst>
            </p:cNvPr>
            <p:cNvSpPr/>
            <p:nvPr/>
          </p:nvSpPr>
          <p:spPr>
            <a:xfrm>
              <a:off x="7086625" y="4560750"/>
              <a:ext cx="31600" cy="18300"/>
            </a:xfrm>
            <a:custGeom>
              <a:avLst/>
              <a:gdLst/>
              <a:ahLst/>
              <a:cxnLst/>
              <a:rect l="l" t="t" r="r" b="b"/>
              <a:pathLst>
                <a:path w="1264" h="732" extrusionOk="0">
                  <a:moveTo>
                    <a:pt x="178" y="0"/>
                  </a:moveTo>
                  <a:lnTo>
                    <a:pt x="156" y="178"/>
                  </a:lnTo>
                  <a:lnTo>
                    <a:pt x="1" y="488"/>
                  </a:lnTo>
                  <a:lnTo>
                    <a:pt x="865" y="732"/>
                  </a:lnTo>
                  <a:cubicBezTo>
                    <a:pt x="1264" y="510"/>
                    <a:pt x="710" y="599"/>
                    <a:pt x="776" y="488"/>
                  </a:cubicBezTo>
                  <a:lnTo>
                    <a:pt x="1175" y="443"/>
                  </a:lnTo>
                  <a:lnTo>
                    <a:pt x="887" y="31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392;p35">
              <a:extLst>
                <a:ext uri="{FF2B5EF4-FFF2-40B4-BE49-F238E27FC236}">
                  <a16:creationId xmlns:a16="http://schemas.microsoft.com/office/drawing/2014/main" id="{AC382AB2-36D1-4AD4-86B5-D742E1613CAE}"/>
                </a:ext>
              </a:extLst>
            </p:cNvPr>
            <p:cNvSpPr/>
            <p:nvPr/>
          </p:nvSpPr>
          <p:spPr>
            <a:xfrm>
              <a:off x="6480100" y="4440550"/>
              <a:ext cx="27725" cy="19975"/>
            </a:xfrm>
            <a:custGeom>
              <a:avLst/>
              <a:gdLst/>
              <a:ahLst/>
              <a:cxnLst/>
              <a:rect l="l" t="t" r="r" b="b"/>
              <a:pathLst>
                <a:path w="1109" h="799" extrusionOk="0">
                  <a:moveTo>
                    <a:pt x="1" y="0"/>
                  </a:moveTo>
                  <a:lnTo>
                    <a:pt x="1" y="399"/>
                  </a:lnTo>
                  <a:lnTo>
                    <a:pt x="1" y="798"/>
                  </a:lnTo>
                  <a:lnTo>
                    <a:pt x="200" y="687"/>
                  </a:lnTo>
                  <a:lnTo>
                    <a:pt x="156" y="577"/>
                  </a:lnTo>
                  <a:lnTo>
                    <a:pt x="311" y="532"/>
                  </a:lnTo>
                  <a:lnTo>
                    <a:pt x="1108" y="222"/>
                  </a:lnTo>
                  <a:cubicBezTo>
                    <a:pt x="1047" y="181"/>
                    <a:pt x="948" y="64"/>
                    <a:pt x="880" y="64"/>
                  </a:cubicBezTo>
                  <a:cubicBezTo>
                    <a:pt x="875" y="64"/>
                    <a:pt x="870" y="65"/>
                    <a:pt x="865" y="67"/>
                  </a:cubicBezTo>
                  <a:cubicBezTo>
                    <a:pt x="749" y="102"/>
                    <a:pt x="631" y="120"/>
                    <a:pt x="513" y="120"/>
                  </a:cubicBezTo>
                  <a:cubicBezTo>
                    <a:pt x="336" y="120"/>
                    <a:pt x="160" y="8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393;p35">
              <a:extLst>
                <a:ext uri="{FF2B5EF4-FFF2-40B4-BE49-F238E27FC236}">
                  <a16:creationId xmlns:a16="http://schemas.microsoft.com/office/drawing/2014/main" id="{EFEEFF2C-2AD9-4FDD-B7FE-2022BD53955A}"/>
                </a:ext>
              </a:extLst>
            </p:cNvPr>
            <p:cNvSpPr/>
            <p:nvPr/>
          </p:nvSpPr>
          <p:spPr>
            <a:xfrm>
              <a:off x="6945925" y="4449975"/>
              <a:ext cx="19975" cy="23275"/>
            </a:xfrm>
            <a:custGeom>
              <a:avLst/>
              <a:gdLst/>
              <a:ahLst/>
              <a:cxnLst/>
              <a:rect l="l" t="t" r="r" b="b"/>
              <a:pathLst>
                <a:path w="799" h="931" extrusionOk="0">
                  <a:moveTo>
                    <a:pt x="23" y="0"/>
                  </a:moveTo>
                  <a:lnTo>
                    <a:pt x="90" y="155"/>
                  </a:lnTo>
                  <a:lnTo>
                    <a:pt x="333" y="155"/>
                  </a:lnTo>
                  <a:lnTo>
                    <a:pt x="156" y="310"/>
                  </a:lnTo>
                  <a:cubicBezTo>
                    <a:pt x="223" y="510"/>
                    <a:pt x="1" y="798"/>
                    <a:pt x="355" y="931"/>
                  </a:cubicBezTo>
                  <a:lnTo>
                    <a:pt x="488" y="931"/>
                  </a:lnTo>
                  <a:cubicBezTo>
                    <a:pt x="533" y="842"/>
                    <a:pt x="577" y="776"/>
                    <a:pt x="644" y="665"/>
                  </a:cubicBezTo>
                  <a:cubicBezTo>
                    <a:pt x="688" y="554"/>
                    <a:pt x="754" y="443"/>
                    <a:pt x="799" y="332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394;p35">
              <a:extLst>
                <a:ext uri="{FF2B5EF4-FFF2-40B4-BE49-F238E27FC236}">
                  <a16:creationId xmlns:a16="http://schemas.microsoft.com/office/drawing/2014/main" id="{1B5FFDC7-C827-47B3-95E5-4701C0601D45}"/>
                </a:ext>
              </a:extLst>
            </p:cNvPr>
            <p:cNvSpPr/>
            <p:nvPr/>
          </p:nvSpPr>
          <p:spPr>
            <a:xfrm>
              <a:off x="6763700" y="4469350"/>
              <a:ext cx="21075" cy="22850"/>
            </a:xfrm>
            <a:custGeom>
              <a:avLst/>
              <a:gdLst/>
              <a:ahLst/>
              <a:cxnLst/>
              <a:rect l="l" t="t" r="r" b="b"/>
              <a:pathLst>
                <a:path w="843" h="914" extrusionOk="0">
                  <a:moveTo>
                    <a:pt x="599" y="1"/>
                  </a:moveTo>
                  <a:cubicBezTo>
                    <a:pt x="532" y="23"/>
                    <a:pt x="466" y="67"/>
                    <a:pt x="399" y="111"/>
                  </a:cubicBezTo>
                  <a:cubicBezTo>
                    <a:pt x="311" y="156"/>
                    <a:pt x="222" y="178"/>
                    <a:pt x="134" y="200"/>
                  </a:cubicBezTo>
                  <a:lnTo>
                    <a:pt x="1" y="399"/>
                  </a:lnTo>
                  <a:lnTo>
                    <a:pt x="289" y="710"/>
                  </a:lnTo>
                  <a:cubicBezTo>
                    <a:pt x="361" y="797"/>
                    <a:pt x="425" y="913"/>
                    <a:pt x="516" y="913"/>
                  </a:cubicBezTo>
                  <a:cubicBezTo>
                    <a:pt x="564" y="913"/>
                    <a:pt x="619" y="882"/>
                    <a:pt x="687" y="798"/>
                  </a:cubicBezTo>
                  <a:lnTo>
                    <a:pt x="687" y="621"/>
                  </a:lnTo>
                  <a:cubicBezTo>
                    <a:pt x="773" y="514"/>
                    <a:pt x="445" y="221"/>
                    <a:pt x="802" y="221"/>
                  </a:cubicBezTo>
                  <a:cubicBezTo>
                    <a:pt x="815" y="221"/>
                    <a:pt x="828" y="221"/>
                    <a:pt x="843" y="222"/>
                  </a:cubicBezTo>
                  <a:lnTo>
                    <a:pt x="843" y="156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395;p35">
              <a:extLst>
                <a:ext uri="{FF2B5EF4-FFF2-40B4-BE49-F238E27FC236}">
                  <a16:creationId xmlns:a16="http://schemas.microsoft.com/office/drawing/2014/main" id="{B0294C09-856A-40E3-98CC-8D2076994CB3}"/>
                </a:ext>
              </a:extLst>
            </p:cNvPr>
            <p:cNvSpPr/>
            <p:nvPr/>
          </p:nvSpPr>
          <p:spPr>
            <a:xfrm>
              <a:off x="6712200" y="4123725"/>
              <a:ext cx="19950" cy="22725"/>
            </a:xfrm>
            <a:custGeom>
              <a:avLst/>
              <a:gdLst/>
              <a:ahLst/>
              <a:cxnLst/>
              <a:rect l="l" t="t" r="r" b="b"/>
              <a:pathLst>
                <a:path w="798" h="909" extrusionOk="0">
                  <a:moveTo>
                    <a:pt x="576" y="0"/>
                  </a:moveTo>
                  <a:lnTo>
                    <a:pt x="510" y="288"/>
                  </a:lnTo>
                  <a:cubicBezTo>
                    <a:pt x="468" y="273"/>
                    <a:pt x="432" y="267"/>
                    <a:pt x="401" y="267"/>
                  </a:cubicBezTo>
                  <a:cubicBezTo>
                    <a:pt x="196" y="267"/>
                    <a:pt x="173" y="541"/>
                    <a:pt x="0" y="598"/>
                  </a:cubicBezTo>
                  <a:cubicBezTo>
                    <a:pt x="199" y="909"/>
                    <a:pt x="510" y="842"/>
                    <a:pt x="798" y="864"/>
                  </a:cubicBezTo>
                  <a:cubicBezTo>
                    <a:pt x="776" y="576"/>
                    <a:pt x="731" y="288"/>
                    <a:pt x="7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396;p35">
              <a:extLst>
                <a:ext uri="{FF2B5EF4-FFF2-40B4-BE49-F238E27FC236}">
                  <a16:creationId xmlns:a16="http://schemas.microsoft.com/office/drawing/2014/main" id="{CA6E9AA0-3730-485A-9FB3-15851AED15D4}"/>
                </a:ext>
              </a:extLst>
            </p:cNvPr>
            <p:cNvSpPr/>
            <p:nvPr/>
          </p:nvSpPr>
          <p:spPr>
            <a:xfrm>
              <a:off x="6911050" y="4440550"/>
              <a:ext cx="25500" cy="24400"/>
            </a:xfrm>
            <a:custGeom>
              <a:avLst/>
              <a:gdLst/>
              <a:ahLst/>
              <a:cxnLst/>
              <a:rect l="l" t="t" r="r" b="b"/>
              <a:pathLst>
                <a:path w="1020" h="976" extrusionOk="0">
                  <a:moveTo>
                    <a:pt x="244" y="0"/>
                  </a:moveTo>
                  <a:lnTo>
                    <a:pt x="155" y="266"/>
                  </a:lnTo>
                  <a:lnTo>
                    <a:pt x="355" y="421"/>
                  </a:lnTo>
                  <a:lnTo>
                    <a:pt x="0" y="466"/>
                  </a:lnTo>
                  <a:lnTo>
                    <a:pt x="0" y="599"/>
                  </a:lnTo>
                  <a:cubicBezTo>
                    <a:pt x="0" y="621"/>
                    <a:pt x="0" y="621"/>
                    <a:pt x="22" y="643"/>
                  </a:cubicBezTo>
                  <a:lnTo>
                    <a:pt x="377" y="643"/>
                  </a:lnTo>
                  <a:cubicBezTo>
                    <a:pt x="355" y="732"/>
                    <a:pt x="332" y="820"/>
                    <a:pt x="310" y="909"/>
                  </a:cubicBezTo>
                  <a:lnTo>
                    <a:pt x="621" y="975"/>
                  </a:lnTo>
                  <a:lnTo>
                    <a:pt x="1019" y="798"/>
                  </a:lnTo>
                  <a:lnTo>
                    <a:pt x="1019" y="687"/>
                  </a:lnTo>
                  <a:lnTo>
                    <a:pt x="753" y="532"/>
                  </a:lnTo>
                  <a:lnTo>
                    <a:pt x="465" y="532"/>
                  </a:lnTo>
                  <a:lnTo>
                    <a:pt x="46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397;p35">
              <a:extLst>
                <a:ext uri="{FF2B5EF4-FFF2-40B4-BE49-F238E27FC236}">
                  <a16:creationId xmlns:a16="http://schemas.microsoft.com/office/drawing/2014/main" id="{6F914B91-ABEA-4628-A407-AF87A1C3D51A}"/>
                </a:ext>
              </a:extLst>
            </p:cNvPr>
            <p:cNvSpPr/>
            <p:nvPr/>
          </p:nvSpPr>
          <p:spPr>
            <a:xfrm>
              <a:off x="6955900" y="4379625"/>
              <a:ext cx="27725" cy="21075"/>
            </a:xfrm>
            <a:custGeom>
              <a:avLst/>
              <a:gdLst/>
              <a:ahLst/>
              <a:cxnLst/>
              <a:rect l="l" t="t" r="r" b="b"/>
              <a:pathLst>
                <a:path w="1109" h="843" extrusionOk="0">
                  <a:moveTo>
                    <a:pt x="222" y="0"/>
                  </a:moveTo>
                  <a:cubicBezTo>
                    <a:pt x="134" y="178"/>
                    <a:pt x="67" y="288"/>
                    <a:pt x="1" y="377"/>
                  </a:cubicBezTo>
                  <a:lnTo>
                    <a:pt x="1" y="466"/>
                  </a:lnTo>
                  <a:lnTo>
                    <a:pt x="1020" y="842"/>
                  </a:lnTo>
                  <a:lnTo>
                    <a:pt x="1109" y="68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398;p35">
              <a:extLst>
                <a:ext uri="{FF2B5EF4-FFF2-40B4-BE49-F238E27FC236}">
                  <a16:creationId xmlns:a16="http://schemas.microsoft.com/office/drawing/2014/main" id="{3962059B-35AB-4426-BAA5-D24F8D00CE38}"/>
                </a:ext>
              </a:extLst>
            </p:cNvPr>
            <p:cNvSpPr/>
            <p:nvPr/>
          </p:nvSpPr>
          <p:spPr>
            <a:xfrm>
              <a:off x="6472350" y="4357475"/>
              <a:ext cx="26050" cy="23825"/>
            </a:xfrm>
            <a:custGeom>
              <a:avLst/>
              <a:gdLst/>
              <a:ahLst/>
              <a:cxnLst/>
              <a:rect l="l" t="t" r="r" b="b"/>
              <a:pathLst>
                <a:path w="1042" h="953" extrusionOk="0">
                  <a:moveTo>
                    <a:pt x="776" y="0"/>
                  </a:moveTo>
                  <a:cubicBezTo>
                    <a:pt x="754" y="111"/>
                    <a:pt x="731" y="199"/>
                    <a:pt x="687" y="288"/>
                  </a:cubicBezTo>
                  <a:cubicBezTo>
                    <a:pt x="665" y="377"/>
                    <a:pt x="599" y="443"/>
                    <a:pt x="554" y="532"/>
                  </a:cubicBezTo>
                  <a:lnTo>
                    <a:pt x="488" y="554"/>
                  </a:lnTo>
                  <a:lnTo>
                    <a:pt x="355" y="487"/>
                  </a:lnTo>
                  <a:cubicBezTo>
                    <a:pt x="296" y="468"/>
                    <a:pt x="219" y="395"/>
                    <a:pt x="187" y="395"/>
                  </a:cubicBezTo>
                  <a:cubicBezTo>
                    <a:pt x="183" y="395"/>
                    <a:pt x="180" y="396"/>
                    <a:pt x="178" y="399"/>
                  </a:cubicBezTo>
                  <a:cubicBezTo>
                    <a:pt x="111" y="465"/>
                    <a:pt x="45" y="554"/>
                    <a:pt x="0" y="643"/>
                  </a:cubicBezTo>
                  <a:lnTo>
                    <a:pt x="0" y="864"/>
                  </a:lnTo>
                  <a:lnTo>
                    <a:pt x="89" y="953"/>
                  </a:lnTo>
                  <a:lnTo>
                    <a:pt x="1042" y="288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399;p35">
              <a:extLst>
                <a:ext uri="{FF2B5EF4-FFF2-40B4-BE49-F238E27FC236}">
                  <a16:creationId xmlns:a16="http://schemas.microsoft.com/office/drawing/2014/main" id="{754343D5-E4B8-4CE3-981C-A1CE6A62EB61}"/>
                </a:ext>
              </a:extLst>
            </p:cNvPr>
            <p:cNvSpPr/>
            <p:nvPr/>
          </p:nvSpPr>
          <p:spPr>
            <a:xfrm>
              <a:off x="6895525" y="4434450"/>
              <a:ext cx="21625" cy="20525"/>
            </a:xfrm>
            <a:custGeom>
              <a:avLst/>
              <a:gdLst/>
              <a:ahLst/>
              <a:cxnLst/>
              <a:rect l="l" t="t" r="r" b="b"/>
              <a:pathLst>
                <a:path w="865" h="821" extrusionOk="0">
                  <a:moveTo>
                    <a:pt x="643" y="1"/>
                  </a:moveTo>
                  <a:cubicBezTo>
                    <a:pt x="510" y="200"/>
                    <a:pt x="400" y="400"/>
                    <a:pt x="289" y="621"/>
                  </a:cubicBezTo>
                  <a:lnTo>
                    <a:pt x="178" y="577"/>
                  </a:lnTo>
                  <a:lnTo>
                    <a:pt x="156" y="355"/>
                  </a:lnTo>
                  <a:lnTo>
                    <a:pt x="112" y="289"/>
                  </a:lnTo>
                  <a:cubicBezTo>
                    <a:pt x="89" y="444"/>
                    <a:pt x="45" y="599"/>
                    <a:pt x="1" y="732"/>
                  </a:cubicBezTo>
                  <a:lnTo>
                    <a:pt x="621" y="821"/>
                  </a:lnTo>
                  <a:lnTo>
                    <a:pt x="621" y="688"/>
                  </a:lnTo>
                  <a:lnTo>
                    <a:pt x="776" y="488"/>
                  </a:lnTo>
                  <a:cubicBezTo>
                    <a:pt x="798" y="400"/>
                    <a:pt x="843" y="311"/>
                    <a:pt x="865" y="222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400;p35">
              <a:extLst>
                <a:ext uri="{FF2B5EF4-FFF2-40B4-BE49-F238E27FC236}">
                  <a16:creationId xmlns:a16="http://schemas.microsoft.com/office/drawing/2014/main" id="{58450866-AAF7-4592-8455-546E6E40A58B}"/>
                </a:ext>
              </a:extLst>
            </p:cNvPr>
            <p:cNvSpPr/>
            <p:nvPr/>
          </p:nvSpPr>
          <p:spPr>
            <a:xfrm>
              <a:off x="6913800" y="4520300"/>
              <a:ext cx="30500" cy="19375"/>
            </a:xfrm>
            <a:custGeom>
              <a:avLst/>
              <a:gdLst/>
              <a:ahLst/>
              <a:cxnLst/>
              <a:rect l="l" t="t" r="r" b="b"/>
              <a:pathLst>
                <a:path w="1220" h="775" extrusionOk="0">
                  <a:moveTo>
                    <a:pt x="1" y="1"/>
                  </a:moveTo>
                  <a:cubicBezTo>
                    <a:pt x="178" y="156"/>
                    <a:pt x="355" y="333"/>
                    <a:pt x="511" y="533"/>
                  </a:cubicBezTo>
                  <a:cubicBezTo>
                    <a:pt x="611" y="696"/>
                    <a:pt x="719" y="774"/>
                    <a:pt x="838" y="774"/>
                  </a:cubicBezTo>
                  <a:cubicBezTo>
                    <a:pt x="929" y="774"/>
                    <a:pt x="1026" y="730"/>
                    <a:pt x="1131" y="643"/>
                  </a:cubicBezTo>
                  <a:lnTo>
                    <a:pt x="1220" y="511"/>
                  </a:lnTo>
                  <a:cubicBezTo>
                    <a:pt x="1189" y="359"/>
                    <a:pt x="1127" y="318"/>
                    <a:pt x="1051" y="318"/>
                  </a:cubicBezTo>
                  <a:cubicBezTo>
                    <a:pt x="961" y="318"/>
                    <a:pt x="851" y="378"/>
                    <a:pt x="754" y="378"/>
                  </a:cubicBezTo>
                  <a:cubicBezTo>
                    <a:pt x="742" y="375"/>
                    <a:pt x="727" y="374"/>
                    <a:pt x="711" y="374"/>
                  </a:cubicBezTo>
                  <a:cubicBezTo>
                    <a:pt x="685" y="374"/>
                    <a:pt x="656" y="376"/>
                    <a:pt x="629" y="376"/>
                  </a:cubicBezTo>
                  <a:cubicBezTo>
                    <a:pt x="552" y="376"/>
                    <a:pt x="492" y="356"/>
                    <a:pt x="577" y="200"/>
                  </a:cubicBezTo>
                  <a:lnTo>
                    <a:pt x="400" y="134"/>
                  </a:lnTo>
                  <a:lnTo>
                    <a:pt x="267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401;p35">
              <a:extLst>
                <a:ext uri="{FF2B5EF4-FFF2-40B4-BE49-F238E27FC236}">
                  <a16:creationId xmlns:a16="http://schemas.microsoft.com/office/drawing/2014/main" id="{44AA0ABA-B712-4798-B52B-6F1C13438E57}"/>
                </a:ext>
              </a:extLst>
            </p:cNvPr>
            <p:cNvSpPr/>
            <p:nvPr/>
          </p:nvSpPr>
          <p:spPr>
            <a:xfrm>
              <a:off x="6688925" y="4200150"/>
              <a:ext cx="25500" cy="21625"/>
            </a:xfrm>
            <a:custGeom>
              <a:avLst/>
              <a:gdLst/>
              <a:ahLst/>
              <a:cxnLst/>
              <a:rect l="l" t="t" r="r" b="b"/>
              <a:pathLst>
                <a:path w="1020" h="865" extrusionOk="0">
                  <a:moveTo>
                    <a:pt x="244" y="1"/>
                  </a:moveTo>
                  <a:cubicBezTo>
                    <a:pt x="222" y="89"/>
                    <a:pt x="178" y="178"/>
                    <a:pt x="156" y="267"/>
                  </a:cubicBezTo>
                  <a:lnTo>
                    <a:pt x="0" y="776"/>
                  </a:lnTo>
                  <a:lnTo>
                    <a:pt x="311" y="865"/>
                  </a:lnTo>
                  <a:cubicBezTo>
                    <a:pt x="346" y="581"/>
                    <a:pt x="580" y="411"/>
                    <a:pt x="831" y="411"/>
                  </a:cubicBezTo>
                  <a:cubicBezTo>
                    <a:pt x="894" y="411"/>
                    <a:pt x="958" y="422"/>
                    <a:pt x="1020" y="444"/>
                  </a:cubicBezTo>
                  <a:cubicBezTo>
                    <a:pt x="988" y="333"/>
                    <a:pt x="957" y="234"/>
                    <a:pt x="861" y="234"/>
                  </a:cubicBezTo>
                  <a:cubicBezTo>
                    <a:pt x="822" y="234"/>
                    <a:pt x="773" y="250"/>
                    <a:pt x="709" y="289"/>
                  </a:cubicBezTo>
                  <a:cubicBezTo>
                    <a:pt x="709" y="289"/>
                    <a:pt x="643" y="178"/>
                    <a:pt x="599" y="134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402;p35">
              <a:extLst>
                <a:ext uri="{FF2B5EF4-FFF2-40B4-BE49-F238E27FC236}">
                  <a16:creationId xmlns:a16="http://schemas.microsoft.com/office/drawing/2014/main" id="{EBC15884-9F62-49A8-BD1D-1BF959AF271A}"/>
                </a:ext>
              </a:extLst>
            </p:cNvPr>
            <p:cNvSpPr/>
            <p:nvPr/>
          </p:nvSpPr>
          <p:spPr>
            <a:xfrm>
              <a:off x="6794725" y="4147525"/>
              <a:ext cx="23275" cy="20200"/>
            </a:xfrm>
            <a:custGeom>
              <a:avLst/>
              <a:gdLst/>
              <a:ahLst/>
              <a:cxnLst/>
              <a:rect l="l" t="t" r="r" b="b"/>
              <a:pathLst>
                <a:path w="931" h="808" extrusionOk="0">
                  <a:moveTo>
                    <a:pt x="776" y="1"/>
                  </a:moveTo>
                  <a:lnTo>
                    <a:pt x="621" y="267"/>
                  </a:lnTo>
                  <a:lnTo>
                    <a:pt x="421" y="533"/>
                  </a:lnTo>
                  <a:lnTo>
                    <a:pt x="155" y="245"/>
                  </a:lnTo>
                  <a:lnTo>
                    <a:pt x="45" y="245"/>
                  </a:lnTo>
                  <a:lnTo>
                    <a:pt x="0" y="289"/>
                  </a:lnTo>
                  <a:cubicBezTo>
                    <a:pt x="22" y="377"/>
                    <a:pt x="22" y="466"/>
                    <a:pt x="67" y="555"/>
                  </a:cubicBezTo>
                  <a:cubicBezTo>
                    <a:pt x="89" y="599"/>
                    <a:pt x="111" y="643"/>
                    <a:pt x="155" y="710"/>
                  </a:cubicBezTo>
                  <a:cubicBezTo>
                    <a:pt x="262" y="778"/>
                    <a:pt x="360" y="808"/>
                    <a:pt x="453" y="808"/>
                  </a:cubicBezTo>
                  <a:cubicBezTo>
                    <a:pt x="630" y="808"/>
                    <a:pt x="785" y="700"/>
                    <a:pt x="931" y="555"/>
                  </a:cubicBezTo>
                  <a:cubicBezTo>
                    <a:pt x="909" y="400"/>
                    <a:pt x="887" y="267"/>
                    <a:pt x="842" y="134"/>
                  </a:cubicBezTo>
                  <a:lnTo>
                    <a:pt x="7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403;p35">
              <a:extLst>
                <a:ext uri="{FF2B5EF4-FFF2-40B4-BE49-F238E27FC236}">
                  <a16:creationId xmlns:a16="http://schemas.microsoft.com/office/drawing/2014/main" id="{FF5A7470-1949-4FA0-BE7F-C01705C04B5B}"/>
                </a:ext>
              </a:extLst>
            </p:cNvPr>
            <p:cNvSpPr/>
            <p:nvPr/>
          </p:nvSpPr>
          <p:spPr>
            <a:xfrm>
              <a:off x="6786400" y="4395125"/>
              <a:ext cx="23850" cy="22850"/>
            </a:xfrm>
            <a:custGeom>
              <a:avLst/>
              <a:gdLst/>
              <a:ahLst/>
              <a:cxnLst/>
              <a:rect l="l" t="t" r="r" b="b"/>
              <a:pathLst>
                <a:path w="954" h="914" extrusionOk="0">
                  <a:moveTo>
                    <a:pt x="710" y="1"/>
                  </a:moveTo>
                  <a:lnTo>
                    <a:pt x="245" y="289"/>
                  </a:lnTo>
                  <a:lnTo>
                    <a:pt x="1" y="621"/>
                  </a:lnTo>
                  <a:lnTo>
                    <a:pt x="422" y="577"/>
                  </a:lnTo>
                  <a:cubicBezTo>
                    <a:pt x="490" y="679"/>
                    <a:pt x="453" y="914"/>
                    <a:pt x="595" y="914"/>
                  </a:cubicBezTo>
                  <a:cubicBezTo>
                    <a:pt x="638" y="914"/>
                    <a:pt x="695" y="893"/>
                    <a:pt x="776" y="843"/>
                  </a:cubicBezTo>
                  <a:lnTo>
                    <a:pt x="776" y="710"/>
                  </a:lnTo>
                  <a:lnTo>
                    <a:pt x="644" y="555"/>
                  </a:lnTo>
                  <a:lnTo>
                    <a:pt x="776" y="466"/>
                  </a:lnTo>
                  <a:cubicBezTo>
                    <a:pt x="843" y="355"/>
                    <a:pt x="887" y="244"/>
                    <a:pt x="954" y="111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404;p35">
              <a:extLst>
                <a:ext uri="{FF2B5EF4-FFF2-40B4-BE49-F238E27FC236}">
                  <a16:creationId xmlns:a16="http://schemas.microsoft.com/office/drawing/2014/main" id="{777984D1-A5DF-4E03-AB53-2B684DFD667F}"/>
                </a:ext>
              </a:extLst>
            </p:cNvPr>
            <p:cNvSpPr/>
            <p:nvPr/>
          </p:nvSpPr>
          <p:spPr>
            <a:xfrm>
              <a:off x="6677850" y="4282500"/>
              <a:ext cx="28825" cy="16275"/>
            </a:xfrm>
            <a:custGeom>
              <a:avLst/>
              <a:gdLst/>
              <a:ahLst/>
              <a:cxnLst/>
              <a:rect l="l" t="t" r="r" b="b"/>
              <a:pathLst>
                <a:path w="1153" h="651" extrusionOk="0">
                  <a:moveTo>
                    <a:pt x="787" y="0"/>
                  </a:moveTo>
                  <a:cubicBezTo>
                    <a:pt x="590" y="0"/>
                    <a:pt x="390" y="46"/>
                    <a:pt x="200" y="141"/>
                  </a:cubicBezTo>
                  <a:cubicBezTo>
                    <a:pt x="155" y="230"/>
                    <a:pt x="111" y="318"/>
                    <a:pt x="67" y="429"/>
                  </a:cubicBezTo>
                  <a:cubicBezTo>
                    <a:pt x="45" y="495"/>
                    <a:pt x="22" y="584"/>
                    <a:pt x="0" y="650"/>
                  </a:cubicBezTo>
                  <a:cubicBezTo>
                    <a:pt x="89" y="650"/>
                    <a:pt x="266" y="650"/>
                    <a:pt x="266" y="628"/>
                  </a:cubicBezTo>
                  <a:cubicBezTo>
                    <a:pt x="285" y="498"/>
                    <a:pt x="327" y="461"/>
                    <a:pt x="378" y="461"/>
                  </a:cubicBezTo>
                  <a:cubicBezTo>
                    <a:pt x="442" y="461"/>
                    <a:pt x="520" y="519"/>
                    <a:pt x="582" y="519"/>
                  </a:cubicBezTo>
                  <a:cubicBezTo>
                    <a:pt x="587" y="519"/>
                    <a:pt x="593" y="519"/>
                    <a:pt x="599" y="518"/>
                  </a:cubicBezTo>
                  <a:lnTo>
                    <a:pt x="1064" y="207"/>
                  </a:lnTo>
                  <a:lnTo>
                    <a:pt x="1152" y="52"/>
                  </a:lnTo>
                  <a:cubicBezTo>
                    <a:pt x="1033" y="18"/>
                    <a:pt x="910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405;p35">
              <a:extLst>
                <a:ext uri="{FF2B5EF4-FFF2-40B4-BE49-F238E27FC236}">
                  <a16:creationId xmlns:a16="http://schemas.microsoft.com/office/drawing/2014/main" id="{8B45212D-B6C6-4734-8AF8-03ED53CB839A}"/>
                </a:ext>
              </a:extLst>
            </p:cNvPr>
            <p:cNvSpPr/>
            <p:nvPr/>
          </p:nvSpPr>
          <p:spPr>
            <a:xfrm>
              <a:off x="6764800" y="4228950"/>
              <a:ext cx="27725" cy="16100"/>
            </a:xfrm>
            <a:custGeom>
              <a:avLst/>
              <a:gdLst/>
              <a:ahLst/>
              <a:cxnLst/>
              <a:rect l="l" t="t" r="r" b="b"/>
              <a:pathLst>
                <a:path w="1109" h="644" extrusionOk="0">
                  <a:moveTo>
                    <a:pt x="1" y="1"/>
                  </a:moveTo>
                  <a:lnTo>
                    <a:pt x="1" y="89"/>
                  </a:lnTo>
                  <a:lnTo>
                    <a:pt x="90" y="311"/>
                  </a:lnTo>
                  <a:lnTo>
                    <a:pt x="643" y="488"/>
                  </a:lnTo>
                  <a:lnTo>
                    <a:pt x="688" y="400"/>
                  </a:lnTo>
                  <a:cubicBezTo>
                    <a:pt x="688" y="422"/>
                    <a:pt x="710" y="444"/>
                    <a:pt x="710" y="488"/>
                  </a:cubicBezTo>
                  <a:lnTo>
                    <a:pt x="1109" y="643"/>
                  </a:lnTo>
                  <a:lnTo>
                    <a:pt x="776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406;p35">
              <a:extLst>
                <a:ext uri="{FF2B5EF4-FFF2-40B4-BE49-F238E27FC236}">
                  <a16:creationId xmlns:a16="http://schemas.microsoft.com/office/drawing/2014/main" id="{FF33D96C-2953-4163-97EA-738CF9674701}"/>
                </a:ext>
              </a:extLst>
            </p:cNvPr>
            <p:cNvSpPr/>
            <p:nvPr/>
          </p:nvSpPr>
          <p:spPr>
            <a:xfrm>
              <a:off x="6648500" y="4116525"/>
              <a:ext cx="18300" cy="19400"/>
            </a:xfrm>
            <a:custGeom>
              <a:avLst/>
              <a:gdLst/>
              <a:ahLst/>
              <a:cxnLst/>
              <a:rect l="l" t="t" r="r" b="b"/>
              <a:pathLst>
                <a:path w="732" h="776" extrusionOk="0">
                  <a:moveTo>
                    <a:pt x="465" y="0"/>
                  </a:moveTo>
                  <a:lnTo>
                    <a:pt x="67" y="67"/>
                  </a:lnTo>
                  <a:cubicBezTo>
                    <a:pt x="22" y="222"/>
                    <a:pt x="0" y="399"/>
                    <a:pt x="0" y="443"/>
                  </a:cubicBezTo>
                  <a:lnTo>
                    <a:pt x="487" y="776"/>
                  </a:lnTo>
                  <a:cubicBezTo>
                    <a:pt x="665" y="510"/>
                    <a:pt x="731" y="244"/>
                    <a:pt x="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407;p35">
              <a:extLst>
                <a:ext uri="{FF2B5EF4-FFF2-40B4-BE49-F238E27FC236}">
                  <a16:creationId xmlns:a16="http://schemas.microsoft.com/office/drawing/2014/main" id="{AC592901-7779-4252-AC0B-6AAE4120AF3A}"/>
                </a:ext>
              </a:extLst>
            </p:cNvPr>
            <p:cNvSpPr/>
            <p:nvPr/>
          </p:nvSpPr>
          <p:spPr>
            <a:xfrm>
              <a:off x="6936525" y="4449400"/>
              <a:ext cx="17750" cy="23850"/>
            </a:xfrm>
            <a:custGeom>
              <a:avLst/>
              <a:gdLst/>
              <a:ahLst/>
              <a:cxnLst/>
              <a:rect l="l" t="t" r="r" b="b"/>
              <a:pathLst>
                <a:path w="710" h="954" extrusionOk="0">
                  <a:moveTo>
                    <a:pt x="377" y="1"/>
                  </a:moveTo>
                  <a:lnTo>
                    <a:pt x="178" y="311"/>
                  </a:lnTo>
                  <a:lnTo>
                    <a:pt x="0" y="311"/>
                  </a:lnTo>
                  <a:lnTo>
                    <a:pt x="0" y="400"/>
                  </a:lnTo>
                  <a:cubicBezTo>
                    <a:pt x="22" y="533"/>
                    <a:pt x="45" y="666"/>
                    <a:pt x="67" y="776"/>
                  </a:cubicBezTo>
                  <a:lnTo>
                    <a:pt x="709" y="954"/>
                  </a:lnTo>
                  <a:cubicBezTo>
                    <a:pt x="377" y="821"/>
                    <a:pt x="599" y="533"/>
                    <a:pt x="532" y="333"/>
                  </a:cubicBezTo>
                  <a:lnTo>
                    <a:pt x="466" y="156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408;p35">
              <a:extLst>
                <a:ext uri="{FF2B5EF4-FFF2-40B4-BE49-F238E27FC236}">
                  <a16:creationId xmlns:a16="http://schemas.microsoft.com/office/drawing/2014/main" id="{EE87EE11-3796-4640-A43B-ECD9D76F40F9}"/>
                </a:ext>
              </a:extLst>
            </p:cNvPr>
            <p:cNvSpPr/>
            <p:nvPr/>
          </p:nvSpPr>
          <p:spPr>
            <a:xfrm>
              <a:off x="6595325" y="4132025"/>
              <a:ext cx="27700" cy="17200"/>
            </a:xfrm>
            <a:custGeom>
              <a:avLst/>
              <a:gdLst/>
              <a:ahLst/>
              <a:cxnLst/>
              <a:rect l="l" t="t" r="r" b="b"/>
              <a:pathLst>
                <a:path w="1108" h="688" extrusionOk="0">
                  <a:moveTo>
                    <a:pt x="443" y="0"/>
                  </a:moveTo>
                  <a:lnTo>
                    <a:pt x="0" y="510"/>
                  </a:lnTo>
                  <a:cubicBezTo>
                    <a:pt x="17" y="513"/>
                    <a:pt x="34" y="515"/>
                    <a:pt x="50" y="515"/>
                  </a:cubicBezTo>
                  <a:cubicBezTo>
                    <a:pt x="158" y="515"/>
                    <a:pt x="261" y="455"/>
                    <a:pt x="339" y="455"/>
                  </a:cubicBezTo>
                  <a:cubicBezTo>
                    <a:pt x="408" y="455"/>
                    <a:pt x="456" y="503"/>
                    <a:pt x="465" y="687"/>
                  </a:cubicBezTo>
                  <a:lnTo>
                    <a:pt x="1108" y="510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409;p35">
              <a:extLst>
                <a:ext uri="{FF2B5EF4-FFF2-40B4-BE49-F238E27FC236}">
                  <a16:creationId xmlns:a16="http://schemas.microsoft.com/office/drawing/2014/main" id="{974B48EE-C949-404F-BB18-4282DC12C3CB}"/>
                </a:ext>
              </a:extLst>
            </p:cNvPr>
            <p:cNvSpPr/>
            <p:nvPr/>
          </p:nvSpPr>
          <p:spPr>
            <a:xfrm>
              <a:off x="7047850" y="4481650"/>
              <a:ext cx="16550" cy="19325"/>
            </a:xfrm>
            <a:custGeom>
              <a:avLst/>
              <a:gdLst/>
              <a:ahLst/>
              <a:cxnLst/>
              <a:rect l="l" t="t" r="r" b="b"/>
              <a:pathLst>
                <a:path w="662" h="773" extrusionOk="0">
                  <a:moveTo>
                    <a:pt x="367" y="0"/>
                  </a:moveTo>
                  <a:cubicBezTo>
                    <a:pt x="293" y="0"/>
                    <a:pt x="200" y="14"/>
                    <a:pt x="89" y="40"/>
                  </a:cubicBezTo>
                  <a:lnTo>
                    <a:pt x="67" y="129"/>
                  </a:lnTo>
                  <a:lnTo>
                    <a:pt x="377" y="306"/>
                  </a:lnTo>
                  <a:lnTo>
                    <a:pt x="289" y="417"/>
                  </a:lnTo>
                  <a:lnTo>
                    <a:pt x="67" y="129"/>
                  </a:lnTo>
                  <a:cubicBezTo>
                    <a:pt x="45" y="240"/>
                    <a:pt x="23" y="373"/>
                    <a:pt x="1" y="506"/>
                  </a:cubicBezTo>
                  <a:lnTo>
                    <a:pt x="45" y="661"/>
                  </a:lnTo>
                  <a:cubicBezTo>
                    <a:pt x="149" y="713"/>
                    <a:pt x="261" y="772"/>
                    <a:pt x="367" y="772"/>
                  </a:cubicBezTo>
                  <a:cubicBezTo>
                    <a:pt x="441" y="772"/>
                    <a:pt x="513" y="743"/>
                    <a:pt x="577" y="661"/>
                  </a:cubicBezTo>
                  <a:cubicBezTo>
                    <a:pt x="577" y="594"/>
                    <a:pt x="577" y="528"/>
                    <a:pt x="577" y="461"/>
                  </a:cubicBezTo>
                  <a:cubicBezTo>
                    <a:pt x="661" y="141"/>
                    <a:pt x="60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410;p35">
              <a:extLst>
                <a:ext uri="{FF2B5EF4-FFF2-40B4-BE49-F238E27FC236}">
                  <a16:creationId xmlns:a16="http://schemas.microsoft.com/office/drawing/2014/main" id="{88D1B08C-F4A8-481C-980E-A6D2FE0EE7AD}"/>
                </a:ext>
              </a:extLst>
            </p:cNvPr>
            <p:cNvSpPr/>
            <p:nvPr/>
          </p:nvSpPr>
          <p:spPr>
            <a:xfrm>
              <a:off x="6965875" y="4458125"/>
              <a:ext cx="24400" cy="19000"/>
            </a:xfrm>
            <a:custGeom>
              <a:avLst/>
              <a:gdLst/>
              <a:ahLst/>
              <a:cxnLst/>
              <a:rect l="l" t="t" r="r" b="b"/>
              <a:pathLst>
                <a:path w="976" h="760" extrusionOk="0">
                  <a:moveTo>
                    <a:pt x="327" y="0"/>
                  </a:moveTo>
                  <a:cubicBezTo>
                    <a:pt x="218" y="0"/>
                    <a:pt x="108" y="18"/>
                    <a:pt x="1" y="51"/>
                  </a:cubicBezTo>
                  <a:lnTo>
                    <a:pt x="156" y="361"/>
                  </a:lnTo>
                  <a:cubicBezTo>
                    <a:pt x="252" y="289"/>
                    <a:pt x="336" y="254"/>
                    <a:pt x="410" y="254"/>
                  </a:cubicBezTo>
                  <a:cubicBezTo>
                    <a:pt x="541" y="254"/>
                    <a:pt x="639" y="362"/>
                    <a:pt x="710" y="560"/>
                  </a:cubicBezTo>
                  <a:cubicBezTo>
                    <a:pt x="732" y="649"/>
                    <a:pt x="798" y="693"/>
                    <a:pt x="865" y="760"/>
                  </a:cubicBezTo>
                  <a:lnTo>
                    <a:pt x="976" y="361"/>
                  </a:lnTo>
                  <a:lnTo>
                    <a:pt x="843" y="162"/>
                  </a:lnTo>
                  <a:cubicBezTo>
                    <a:pt x="690" y="50"/>
                    <a:pt x="510" y="0"/>
                    <a:pt x="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411;p35">
              <a:extLst>
                <a:ext uri="{FF2B5EF4-FFF2-40B4-BE49-F238E27FC236}">
                  <a16:creationId xmlns:a16="http://schemas.microsoft.com/office/drawing/2014/main" id="{EAB670D7-7FA5-415E-A877-DB5B4810BC25}"/>
                </a:ext>
              </a:extLst>
            </p:cNvPr>
            <p:cNvSpPr/>
            <p:nvPr/>
          </p:nvSpPr>
          <p:spPr>
            <a:xfrm>
              <a:off x="6438550" y="4536375"/>
              <a:ext cx="16650" cy="20525"/>
            </a:xfrm>
            <a:custGeom>
              <a:avLst/>
              <a:gdLst/>
              <a:ahLst/>
              <a:cxnLst/>
              <a:rect l="l" t="t" r="r" b="b"/>
              <a:pathLst>
                <a:path w="666" h="821" extrusionOk="0">
                  <a:moveTo>
                    <a:pt x="577" y="0"/>
                  </a:moveTo>
                  <a:lnTo>
                    <a:pt x="1" y="510"/>
                  </a:lnTo>
                  <a:cubicBezTo>
                    <a:pt x="45" y="577"/>
                    <a:pt x="112" y="687"/>
                    <a:pt x="178" y="709"/>
                  </a:cubicBezTo>
                  <a:cubicBezTo>
                    <a:pt x="333" y="754"/>
                    <a:pt x="488" y="798"/>
                    <a:pt x="665" y="820"/>
                  </a:cubicBezTo>
                  <a:cubicBezTo>
                    <a:pt x="665" y="643"/>
                    <a:pt x="643" y="444"/>
                    <a:pt x="643" y="266"/>
                  </a:cubicBezTo>
                  <a:cubicBezTo>
                    <a:pt x="621" y="178"/>
                    <a:pt x="599" y="89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412;p35">
              <a:extLst>
                <a:ext uri="{FF2B5EF4-FFF2-40B4-BE49-F238E27FC236}">
                  <a16:creationId xmlns:a16="http://schemas.microsoft.com/office/drawing/2014/main" id="{2EE265B7-8DEB-467C-B69C-D5FE9C17773F}"/>
                </a:ext>
              </a:extLst>
            </p:cNvPr>
            <p:cNvSpPr/>
            <p:nvPr/>
          </p:nvSpPr>
          <p:spPr>
            <a:xfrm>
              <a:off x="6671750" y="4459925"/>
              <a:ext cx="27175" cy="14425"/>
            </a:xfrm>
            <a:custGeom>
              <a:avLst/>
              <a:gdLst/>
              <a:ahLst/>
              <a:cxnLst/>
              <a:rect l="l" t="t" r="r" b="b"/>
              <a:pathLst>
                <a:path w="1087" h="577" extrusionOk="0">
                  <a:moveTo>
                    <a:pt x="820" y="1"/>
                  </a:moveTo>
                  <a:lnTo>
                    <a:pt x="510" y="289"/>
                  </a:lnTo>
                  <a:lnTo>
                    <a:pt x="1" y="355"/>
                  </a:lnTo>
                  <a:lnTo>
                    <a:pt x="1" y="555"/>
                  </a:lnTo>
                  <a:lnTo>
                    <a:pt x="577" y="577"/>
                  </a:lnTo>
                  <a:lnTo>
                    <a:pt x="931" y="444"/>
                  </a:lnTo>
                  <a:lnTo>
                    <a:pt x="1086" y="267"/>
                  </a:lnTo>
                  <a:lnTo>
                    <a:pt x="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413;p35">
              <a:extLst>
                <a:ext uri="{FF2B5EF4-FFF2-40B4-BE49-F238E27FC236}">
                  <a16:creationId xmlns:a16="http://schemas.microsoft.com/office/drawing/2014/main" id="{72E6B218-7EDB-4A43-B871-A3F7EF62A70B}"/>
                </a:ext>
              </a:extLst>
            </p:cNvPr>
            <p:cNvSpPr/>
            <p:nvPr/>
          </p:nvSpPr>
          <p:spPr>
            <a:xfrm>
              <a:off x="6795275" y="4473225"/>
              <a:ext cx="18850" cy="19425"/>
            </a:xfrm>
            <a:custGeom>
              <a:avLst/>
              <a:gdLst/>
              <a:ahLst/>
              <a:cxnLst/>
              <a:rect l="l" t="t" r="r" b="b"/>
              <a:pathLst>
                <a:path w="754" h="777" extrusionOk="0">
                  <a:moveTo>
                    <a:pt x="23" y="1"/>
                  </a:moveTo>
                  <a:cubicBezTo>
                    <a:pt x="23" y="89"/>
                    <a:pt x="0" y="200"/>
                    <a:pt x="45" y="267"/>
                  </a:cubicBezTo>
                  <a:cubicBezTo>
                    <a:pt x="200" y="444"/>
                    <a:pt x="355" y="621"/>
                    <a:pt x="510" y="776"/>
                  </a:cubicBezTo>
                  <a:cubicBezTo>
                    <a:pt x="577" y="688"/>
                    <a:pt x="665" y="532"/>
                    <a:pt x="754" y="399"/>
                  </a:cubicBezTo>
                  <a:cubicBezTo>
                    <a:pt x="643" y="1"/>
                    <a:pt x="266" y="89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414;p35">
              <a:extLst>
                <a:ext uri="{FF2B5EF4-FFF2-40B4-BE49-F238E27FC236}">
                  <a16:creationId xmlns:a16="http://schemas.microsoft.com/office/drawing/2014/main" id="{A2476A03-E4DB-422A-9608-A466EB4CBFBD}"/>
                </a:ext>
              </a:extLst>
            </p:cNvPr>
            <p:cNvSpPr/>
            <p:nvPr/>
          </p:nvSpPr>
          <p:spPr>
            <a:xfrm>
              <a:off x="6497825" y="4342450"/>
              <a:ext cx="27725" cy="15050"/>
            </a:xfrm>
            <a:custGeom>
              <a:avLst/>
              <a:gdLst/>
              <a:ahLst/>
              <a:cxnLst/>
              <a:rect l="l" t="t" r="r" b="b"/>
              <a:pathLst>
                <a:path w="1109" h="602" extrusionOk="0">
                  <a:moveTo>
                    <a:pt x="892" y="0"/>
                  </a:moveTo>
                  <a:cubicBezTo>
                    <a:pt x="776" y="0"/>
                    <a:pt x="766" y="249"/>
                    <a:pt x="625" y="249"/>
                  </a:cubicBezTo>
                  <a:cubicBezTo>
                    <a:pt x="617" y="249"/>
                    <a:pt x="608" y="248"/>
                    <a:pt x="599" y="247"/>
                  </a:cubicBezTo>
                  <a:lnTo>
                    <a:pt x="444" y="114"/>
                  </a:lnTo>
                  <a:lnTo>
                    <a:pt x="1" y="158"/>
                  </a:lnTo>
                  <a:cubicBezTo>
                    <a:pt x="1" y="180"/>
                    <a:pt x="1" y="202"/>
                    <a:pt x="1" y="247"/>
                  </a:cubicBezTo>
                  <a:lnTo>
                    <a:pt x="488" y="446"/>
                  </a:lnTo>
                  <a:lnTo>
                    <a:pt x="710" y="601"/>
                  </a:lnTo>
                  <a:lnTo>
                    <a:pt x="1108" y="335"/>
                  </a:lnTo>
                  <a:cubicBezTo>
                    <a:pt x="1086" y="247"/>
                    <a:pt x="1064" y="180"/>
                    <a:pt x="1064" y="114"/>
                  </a:cubicBezTo>
                  <a:cubicBezTo>
                    <a:pt x="987" y="31"/>
                    <a:pt x="933" y="0"/>
                    <a:pt x="8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415;p35">
              <a:extLst>
                <a:ext uri="{FF2B5EF4-FFF2-40B4-BE49-F238E27FC236}">
                  <a16:creationId xmlns:a16="http://schemas.microsoft.com/office/drawing/2014/main" id="{88922924-F539-4D5B-94B0-79957235F4A1}"/>
                </a:ext>
              </a:extLst>
            </p:cNvPr>
            <p:cNvSpPr/>
            <p:nvPr/>
          </p:nvSpPr>
          <p:spPr>
            <a:xfrm>
              <a:off x="6800250" y="4309825"/>
              <a:ext cx="18325" cy="19075"/>
            </a:xfrm>
            <a:custGeom>
              <a:avLst/>
              <a:gdLst/>
              <a:ahLst/>
              <a:cxnLst/>
              <a:rect l="l" t="t" r="r" b="b"/>
              <a:pathLst>
                <a:path w="733" h="763" extrusionOk="0">
                  <a:moveTo>
                    <a:pt x="1" y="1"/>
                  </a:moveTo>
                  <a:cubicBezTo>
                    <a:pt x="1" y="23"/>
                    <a:pt x="1" y="45"/>
                    <a:pt x="1" y="67"/>
                  </a:cubicBezTo>
                  <a:cubicBezTo>
                    <a:pt x="67" y="200"/>
                    <a:pt x="112" y="333"/>
                    <a:pt x="156" y="466"/>
                  </a:cubicBezTo>
                  <a:cubicBezTo>
                    <a:pt x="224" y="653"/>
                    <a:pt x="332" y="762"/>
                    <a:pt x="498" y="762"/>
                  </a:cubicBezTo>
                  <a:cubicBezTo>
                    <a:pt x="549" y="762"/>
                    <a:pt x="604" y="752"/>
                    <a:pt x="666" y="732"/>
                  </a:cubicBezTo>
                  <a:lnTo>
                    <a:pt x="422" y="422"/>
                  </a:lnTo>
                  <a:lnTo>
                    <a:pt x="422" y="422"/>
                  </a:lnTo>
                  <a:lnTo>
                    <a:pt x="732" y="444"/>
                  </a:lnTo>
                  <a:lnTo>
                    <a:pt x="510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416;p35">
              <a:extLst>
                <a:ext uri="{FF2B5EF4-FFF2-40B4-BE49-F238E27FC236}">
                  <a16:creationId xmlns:a16="http://schemas.microsoft.com/office/drawing/2014/main" id="{AB3D6F51-082B-4660-8935-4D671A95A230}"/>
                </a:ext>
              </a:extLst>
            </p:cNvPr>
            <p:cNvSpPr/>
            <p:nvPr/>
          </p:nvSpPr>
          <p:spPr>
            <a:xfrm>
              <a:off x="6610825" y="4457725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333" y="0"/>
                  </a:moveTo>
                  <a:lnTo>
                    <a:pt x="0" y="466"/>
                  </a:lnTo>
                  <a:lnTo>
                    <a:pt x="399" y="599"/>
                  </a:lnTo>
                  <a:lnTo>
                    <a:pt x="444" y="909"/>
                  </a:lnTo>
                  <a:lnTo>
                    <a:pt x="510" y="909"/>
                  </a:lnTo>
                  <a:lnTo>
                    <a:pt x="643" y="599"/>
                  </a:lnTo>
                  <a:lnTo>
                    <a:pt x="687" y="155"/>
                  </a:lnTo>
                  <a:cubicBezTo>
                    <a:pt x="643" y="89"/>
                    <a:pt x="599" y="45"/>
                    <a:pt x="5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417;p35">
              <a:extLst>
                <a:ext uri="{FF2B5EF4-FFF2-40B4-BE49-F238E27FC236}">
                  <a16:creationId xmlns:a16="http://schemas.microsoft.com/office/drawing/2014/main" id="{E82F4424-03B3-4A98-8A1C-93F7A6D0B8C4}"/>
                </a:ext>
              </a:extLst>
            </p:cNvPr>
            <p:cNvSpPr/>
            <p:nvPr/>
          </p:nvSpPr>
          <p:spPr>
            <a:xfrm>
              <a:off x="6744875" y="4378500"/>
              <a:ext cx="16075" cy="22200"/>
            </a:xfrm>
            <a:custGeom>
              <a:avLst/>
              <a:gdLst/>
              <a:ahLst/>
              <a:cxnLst/>
              <a:rect l="l" t="t" r="r" b="b"/>
              <a:pathLst>
                <a:path w="643" h="888" extrusionOk="0">
                  <a:moveTo>
                    <a:pt x="67" y="1"/>
                  </a:moveTo>
                  <a:cubicBezTo>
                    <a:pt x="22" y="223"/>
                    <a:pt x="0" y="378"/>
                    <a:pt x="0" y="444"/>
                  </a:cubicBezTo>
                  <a:lnTo>
                    <a:pt x="510" y="887"/>
                  </a:lnTo>
                  <a:lnTo>
                    <a:pt x="643" y="887"/>
                  </a:lnTo>
                  <a:lnTo>
                    <a:pt x="643" y="48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418;p35">
              <a:extLst>
                <a:ext uri="{FF2B5EF4-FFF2-40B4-BE49-F238E27FC236}">
                  <a16:creationId xmlns:a16="http://schemas.microsoft.com/office/drawing/2014/main" id="{B9D11637-062F-435A-9205-EEBB69AB6260}"/>
                </a:ext>
              </a:extLst>
            </p:cNvPr>
            <p:cNvSpPr/>
            <p:nvPr/>
          </p:nvSpPr>
          <p:spPr>
            <a:xfrm>
              <a:off x="6720500" y="4372425"/>
              <a:ext cx="24400" cy="11100"/>
            </a:xfrm>
            <a:custGeom>
              <a:avLst/>
              <a:gdLst/>
              <a:ahLst/>
              <a:cxnLst/>
              <a:rect l="l" t="t" r="r" b="b"/>
              <a:pathLst>
                <a:path w="976" h="444" extrusionOk="0">
                  <a:moveTo>
                    <a:pt x="288" y="0"/>
                  </a:moveTo>
                  <a:lnTo>
                    <a:pt x="0" y="133"/>
                  </a:lnTo>
                  <a:lnTo>
                    <a:pt x="0" y="443"/>
                  </a:lnTo>
                  <a:lnTo>
                    <a:pt x="466" y="421"/>
                  </a:lnTo>
                  <a:lnTo>
                    <a:pt x="975" y="133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419;p35">
              <a:extLst>
                <a:ext uri="{FF2B5EF4-FFF2-40B4-BE49-F238E27FC236}">
                  <a16:creationId xmlns:a16="http://schemas.microsoft.com/office/drawing/2014/main" id="{77B392D2-2448-4A05-A3C8-0EEB5D1169B4}"/>
                </a:ext>
              </a:extLst>
            </p:cNvPr>
            <p:cNvSpPr/>
            <p:nvPr/>
          </p:nvSpPr>
          <p:spPr>
            <a:xfrm>
              <a:off x="6703875" y="4203475"/>
              <a:ext cx="22175" cy="13875"/>
            </a:xfrm>
            <a:custGeom>
              <a:avLst/>
              <a:gdLst/>
              <a:ahLst/>
              <a:cxnLst/>
              <a:rect l="l" t="t" r="r" b="b"/>
              <a:pathLst>
                <a:path w="887" h="555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45"/>
                    <a:pt x="111" y="156"/>
                    <a:pt x="111" y="156"/>
                  </a:cubicBezTo>
                  <a:cubicBezTo>
                    <a:pt x="169" y="117"/>
                    <a:pt x="215" y="101"/>
                    <a:pt x="253" y="101"/>
                  </a:cubicBezTo>
                  <a:cubicBezTo>
                    <a:pt x="347" y="101"/>
                    <a:pt x="390" y="200"/>
                    <a:pt x="422" y="311"/>
                  </a:cubicBezTo>
                  <a:lnTo>
                    <a:pt x="422" y="333"/>
                  </a:lnTo>
                  <a:lnTo>
                    <a:pt x="688" y="555"/>
                  </a:lnTo>
                  <a:cubicBezTo>
                    <a:pt x="754" y="377"/>
                    <a:pt x="820" y="200"/>
                    <a:pt x="887" y="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420;p35">
              <a:extLst>
                <a:ext uri="{FF2B5EF4-FFF2-40B4-BE49-F238E27FC236}">
                  <a16:creationId xmlns:a16="http://schemas.microsoft.com/office/drawing/2014/main" id="{3340966C-4FAE-4E81-A12B-BE2BFFA3CC7B}"/>
                </a:ext>
              </a:extLst>
            </p:cNvPr>
            <p:cNvSpPr/>
            <p:nvPr/>
          </p:nvSpPr>
          <p:spPr>
            <a:xfrm>
              <a:off x="6423050" y="4399000"/>
              <a:ext cx="29925" cy="14325"/>
            </a:xfrm>
            <a:custGeom>
              <a:avLst/>
              <a:gdLst/>
              <a:ahLst/>
              <a:cxnLst/>
              <a:rect l="l" t="t" r="r" b="b"/>
              <a:pathLst>
                <a:path w="1197" h="573" extrusionOk="0">
                  <a:moveTo>
                    <a:pt x="1197" y="1"/>
                  </a:moveTo>
                  <a:lnTo>
                    <a:pt x="377" y="200"/>
                  </a:lnTo>
                  <a:lnTo>
                    <a:pt x="0" y="400"/>
                  </a:lnTo>
                  <a:cubicBezTo>
                    <a:pt x="62" y="532"/>
                    <a:pt x="135" y="573"/>
                    <a:pt x="210" y="573"/>
                  </a:cubicBezTo>
                  <a:cubicBezTo>
                    <a:pt x="325" y="573"/>
                    <a:pt x="448" y="479"/>
                    <a:pt x="554" y="466"/>
                  </a:cubicBezTo>
                  <a:lnTo>
                    <a:pt x="643" y="377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421;p35">
              <a:extLst>
                <a:ext uri="{FF2B5EF4-FFF2-40B4-BE49-F238E27FC236}">
                  <a16:creationId xmlns:a16="http://schemas.microsoft.com/office/drawing/2014/main" id="{C27875EE-7F99-4493-B4AB-0F4E607D1B69}"/>
                </a:ext>
              </a:extLst>
            </p:cNvPr>
            <p:cNvSpPr/>
            <p:nvPr/>
          </p:nvSpPr>
          <p:spPr>
            <a:xfrm>
              <a:off x="6921575" y="4356900"/>
              <a:ext cx="22725" cy="15000"/>
            </a:xfrm>
            <a:custGeom>
              <a:avLst/>
              <a:gdLst/>
              <a:ahLst/>
              <a:cxnLst/>
              <a:rect l="l" t="t" r="r" b="b"/>
              <a:pathLst>
                <a:path w="909" h="600" extrusionOk="0">
                  <a:moveTo>
                    <a:pt x="266" y="1"/>
                  </a:moveTo>
                  <a:cubicBezTo>
                    <a:pt x="67" y="200"/>
                    <a:pt x="0" y="378"/>
                    <a:pt x="332" y="510"/>
                  </a:cubicBezTo>
                  <a:lnTo>
                    <a:pt x="399" y="245"/>
                  </a:lnTo>
                  <a:lnTo>
                    <a:pt x="488" y="245"/>
                  </a:lnTo>
                  <a:cubicBezTo>
                    <a:pt x="532" y="355"/>
                    <a:pt x="576" y="488"/>
                    <a:pt x="620" y="599"/>
                  </a:cubicBezTo>
                  <a:lnTo>
                    <a:pt x="909" y="510"/>
                  </a:lnTo>
                  <a:lnTo>
                    <a:pt x="909" y="355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422;p35">
              <a:extLst>
                <a:ext uri="{FF2B5EF4-FFF2-40B4-BE49-F238E27FC236}">
                  <a16:creationId xmlns:a16="http://schemas.microsoft.com/office/drawing/2014/main" id="{2E54EA6B-A621-4169-9A8D-76766602BB91}"/>
                </a:ext>
              </a:extLst>
            </p:cNvPr>
            <p:cNvSpPr/>
            <p:nvPr/>
          </p:nvSpPr>
          <p:spPr>
            <a:xfrm>
              <a:off x="6519975" y="4237275"/>
              <a:ext cx="27175" cy="12425"/>
            </a:xfrm>
            <a:custGeom>
              <a:avLst/>
              <a:gdLst/>
              <a:ahLst/>
              <a:cxnLst/>
              <a:rect l="l" t="t" r="r" b="b"/>
              <a:pathLst>
                <a:path w="1087" h="497" extrusionOk="0">
                  <a:moveTo>
                    <a:pt x="577" y="0"/>
                  </a:moveTo>
                  <a:lnTo>
                    <a:pt x="134" y="222"/>
                  </a:lnTo>
                  <a:cubicBezTo>
                    <a:pt x="89" y="310"/>
                    <a:pt x="45" y="377"/>
                    <a:pt x="1" y="465"/>
                  </a:cubicBezTo>
                  <a:cubicBezTo>
                    <a:pt x="44" y="487"/>
                    <a:pt x="106" y="497"/>
                    <a:pt x="178" y="497"/>
                  </a:cubicBezTo>
                  <a:cubicBezTo>
                    <a:pt x="473" y="497"/>
                    <a:pt x="944" y="333"/>
                    <a:pt x="1086" y="155"/>
                  </a:cubicBezTo>
                  <a:lnTo>
                    <a:pt x="5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423;p35">
              <a:extLst>
                <a:ext uri="{FF2B5EF4-FFF2-40B4-BE49-F238E27FC236}">
                  <a16:creationId xmlns:a16="http://schemas.microsoft.com/office/drawing/2014/main" id="{34992DC3-68F2-48C1-9C7C-1D2D9D25DAE4}"/>
                </a:ext>
              </a:extLst>
            </p:cNvPr>
            <p:cNvSpPr/>
            <p:nvPr/>
          </p:nvSpPr>
          <p:spPr>
            <a:xfrm>
              <a:off x="6869500" y="4256650"/>
              <a:ext cx="14425" cy="23750"/>
            </a:xfrm>
            <a:custGeom>
              <a:avLst/>
              <a:gdLst/>
              <a:ahLst/>
              <a:cxnLst/>
              <a:rect l="l" t="t" r="r" b="b"/>
              <a:pathLst>
                <a:path w="577" h="950" extrusionOk="0">
                  <a:moveTo>
                    <a:pt x="333" y="1"/>
                  </a:moveTo>
                  <a:cubicBezTo>
                    <a:pt x="0" y="178"/>
                    <a:pt x="0" y="178"/>
                    <a:pt x="178" y="466"/>
                  </a:cubicBezTo>
                  <a:lnTo>
                    <a:pt x="488" y="399"/>
                  </a:lnTo>
                  <a:lnTo>
                    <a:pt x="178" y="710"/>
                  </a:lnTo>
                  <a:cubicBezTo>
                    <a:pt x="178" y="732"/>
                    <a:pt x="178" y="754"/>
                    <a:pt x="200" y="776"/>
                  </a:cubicBezTo>
                  <a:cubicBezTo>
                    <a:pt x="202" y="776"/>
                    <a:pt x="205" y="775"/>
                    <a:pt x="208" y="775"/>
                  </a:cubicBezTo>
                  <a:cubicBezTo>
                    <a:pt x="280" y="775"/>
                    <a:pt x="391" y="949"/>
                    <a:pt x="474" y="949"/>
                  </a:cubicBezTo>
                  <a:cubicBezTo>
                    <a:pt x="522" y="949"/>
                    <a:pt x="561" y="891"/>
                    <a:pt x="576" y="710"/>
                  </a:cubicBezTo>
                  <a:lnTo>
                    <a:pt x="576" y="399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424;p35">
              <a:extLst>
                <a:ext uri="{FF2B5EF4-FFF2-40B4-BE49-F238E27FC236}">
                  <a16:creationId xmlns:a16="http://schemas.microsoft.com/office/drawing/2014/main" id="{28AC614D-3894-4BC6-BEC9-E6E413E67CB0}"/>
                </a:ext>
              </a:extLst>
            </p:cNvPr>
            <p:cNvSpPr/>
            <p:nvPr/>
          </p:nvSpPr>
          <p:spPr>
            <a:xfrm>
              <a:off x="6872275" y="4422275"/>
              <a:ext cx="17750" cy="21625"/>
            </a:xfrm>
            <a:custGeom>
              <a:avLst/>
              <a:gdLst/>
              <a:ahLst/>
              <a:cxnLst/>
              <a:rect l="l" t="t" r="r" b="b"/>
              <a:pathLst>
                <a:path w="710" h="865" extrusionOk="0">
                  <a:moveTo>
                    <a:pt x="0" y="0"/>
                  </a:moveTo>
                  <a:lnTo>
                    <a:pt x="0" y="399"/>
                  </a:lnTo>
                  <a:lnTo>
                    <a:pt x="89" y="466"/>
                  </a:lnTo>
                  <a:cubicBezTo>
                    <a:pt x="133" y="399"/>
                    <a:pt x="155" y="333"/>
                    <a:pt x="200" y="266"/>
                  </a:cubicBezTo>
                  <a:lnTo>
                    <a:pt x="310" y="311"/>
                  </a:lnTo>
                  <a:lnTo>
                    <a:pt x="222" y="554"/>
                  </a:lnTo>
                  <a:lnTo>
                    <a:pt x="310" y="864"/>
                  </a:lnTo>
                  <a:lnTo>
                    <a:pt x="333" y="842"/>
                  </a:lnTo>
                  <a:lnTo>
                    <a:pt x="709" y="488"/>
                  </a:lnTo>
                  <a:lnTo>
                    <a:pt x="621" y="399"/>
                  </a:lnTo>
                  <a:cubicBezTo>
                    <a:pt x="598" y="311"/>
                    <a:pt x="554" y="244"/>
                    <a:pt x="532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425;p35">
              <a:extLst>
                <a:ext uri="{FF2B5EF4-FFF2-40B4-BE49-F238E27FC236}">
                  <a16:creationId xmlns:a16="http://schemas.microsoft.com/office/drawing/2014/main" id="{96C1589A-04BC-497E-B6CC-983B3C1AA282}"/>
                </a:ext>
              </a:extLst>
            </p:cNvPr>
            <p:cNvSpPr/>
            <p:nvPr/>
          </p:nvSpPr>
          <p:spPr>
            <a:xfrm>
              <a:off x="6862850" y="4428375"/>
              <a:ext cx="17750" cy="17350"/>
            </a:xfrm>
            <a:custGeom>
              <a:avLst/>
              <a:gdLst/>
              <a:ahLst/>
              <a:cxnLst/>
              <a:rect l="l" t="t" r="r" b="b"/>
              <a:pathLst>
                <a:path w="710" h="694" extrusionOk="0">
                  <a:moveTo>
                    <a:pt x="178" y="0"/>
                  </a:moveTo>
                  <a:lnTo>
                    <a:pt x="1" y="310"/>
                  </a:lnTo>
                  <a:cubicBezTo>
                    <a:pt x="62" y="570"/>
                    <a:pt x="165" y="693"/>
                    <a:pt x="369" y="693"/>
                  </a:cubicBezTo>
                  <a:cubicBezTo>
                    <a:pt x="461" y="693"/>
                    <a:pt x="572" y="668"/>
                    <a:pt x="710" y="620"/>
                  </a:cubicBezTo>
                  <a:lnTo>
                    <a:pt x="621" y="310"/>
                  </a:lnTo>
                  <a:lnTo>
                    <a:pt x="466" y="222"/>
                  </a:lnTo>
                  <a:lnTo>
                    <a:pt x="377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426;p35">
              <a:extLst>
                <a:ext uri="{FF2B5EF4-FFF2-40B4-BE49-F238E27FC236}">
                  <a16:creationId xmlns:a16="http://schemas.microsoft.com/office/drawing/2014/main" id="{9E6459D1-FD3C-4A86-86C6-243ED7F3646D}"/>
                </a:ext>
              </a:extLst>
            </p:cNvPr>
            <p:cNvSpPr/>
            <p:nvPr/>
          </p:nvSpPr>
          <p:spPr>
            <a:xfrm>
              <a:off x="6831275" y="4168575"/>
              <a:ext cx="21075" cy="13325"/>
            </a:xfrm>
            <a:custGeom>
              <a:avLst/>
              <a:gdLst/>
              <a:ahLst/>
              <a:cxnLst/>
              <a:rect l="l" t="t" r="r" b="b"/>
              <a:pathLst>
                <a:path w="843" h="533" extrusionOk="0">
                  <a:moveTo>
                    <a:pt x="156" y="1"/>
                  </a:moveTo>
                  <a:lnTo>
                    <a:pt x="111" y="67"/>
                  </a:lnTo>
                  <a:lnTo>
                    <a:pt x="1" y="333"/>
                  </a:lnTo>
                  <a:lnTo>
                    <a:pt x="577" y="533"/>
                  </a:lnTo>
                  <a:cubicBezTo>
                    <a:pt x="621" y="466"/>
                    <a:pt x="710" y="289"/>
                    <a:pt x="710" y="289"/>
                  </a:cubicBezTo>
                  <a:cubicBezTo>
                    <a:pt x="466" y="112"/>
                    <a:pt x="843" y="178"/>
                    <a:pt x="798" y="67"/>
                  </a:cubicBezTo>
                  <a:cubicBezTo>
                    <a:pt x="798" y="67"/>
                    <a:pt x="798" y="45"/>
                    <a:pt x="798" y="23"/>
                  </a:cubicBez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427;p35">
              <a:extLst>
                <a:ext uri="{FF2B5EF4-FFF2-40B4-BE49-F238E27FC236}">
                  <a16:creationId xmlns:a16="http://schemas.microsoft.com/office/drawing/2014/main" id="{324116F5-6D51-4E8A-BA3E-0EB8E26FEA5D}"/>
                </a:ext>
              </a:extLst>
            </p:cNvPr>
            <p:cNvSpPr/>
            <p:nvPr/>
          </p:nvSpPr>
          <p:spPr>
            <a:xfrm>
              <a:off x="6677300" y="4200150"/>
              <a:ext cx="15525" cy="20525"/>
            </a:xfrm>
            <a:custGeom>
              <a:avLst/>
              <a:gdLst/>
              <a:ahLst/>
              <a:cxnLst/>
              <a:rect l="l" t="t" r="r" b="b"/>
              <a:pathLst>
                <a:path w="621" h="821" extrusionOk="0">
                  <a:moveTo>
                    <a:pt x="0" y="1"/>
                  </a:moveTo>
                  <a:cubicBezTo>
                    <a:pt x="67" y="267"/>
                    <a:pt x="155" y="532"/>
                    <a:pt x="222" y="820"/>
                  </a:cubicBezTo>
                  <a:lnTo>
                    <a:pt x="465" y="776"/>
                  </a:lnTo>
                  <a:lnTo>
                    <a:pt x="621" y="267"/>
                  </a:lnTo>
                  <a:lnTo>
                    <a:pt x="488" y="156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428;p35">
              <a:extLst>
                <a:ext uri="{FF2B5EF4-FFF2-40B4-BE49-F238E27FC236}">
                  <a16:creationId xmlns:a16="http://schemas.microsoft.com/office/drawing/2014/main" id="{672F9EC5-BA19-4B46-B975-77D6CEB0F605}"/>
                </a:ext>
              </a:extLst>
            </p:cNvPr>
            <p:cNvSpPr/>
            <p:nvPr/>
          </p:nvSpPr>
          <p:spPr>
            <a:xfrm>
              <a:off x="6903275" y="4276050"/>
              <a:ext cx="21075" cy="17750"/>
            </a:xfrm>
            <a:custGeom>
              <a:avLst/>
              <a:gdLst/>
              <a:ahLst/>
              <a:cxnLst/>
              <a:rect l="l" t="t" r="r" b="b"/>
              <a:pathLst>
                <a:path w="843" h="710" extrusionOk="0">
                  <a:moveTo>
                    <a:pt x="289" y="0"/>
                  </a:moveTo>
                  <a:lnTo>
                    <a:pt x="200" y="44"/>
                  </a:lnTo>
                  <a:lnTo>
                    <a:pt x="333" y="377"/>
                  </a:lnTo>
                  <a:lnTo>
                    <a:pt x="1" y="465"/>
                  </a:lnTo>
                  <a:lnTo>
                    <a:pt x="400" y="709"/>
                  </a:lnTo>
                  <a:lnTo>
                    <a:pt x="843" y="421"/>
                  </a:lnTo>
                  <a:lnTo>
                    <a:pt x="799" y="155"/>
                  </a:lnTo>
                  <a:lnTo>
                    <a:pt x="488" y="33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429;p35">
              <a:extLst>
                <a:ext uri="{FF2B5EF4-FFF2-40B4-BE49-F238E27FC236}">
                  <a16:creationId xmlns:a16="http://schemas.microsoft.com/office/drawing/2014/main" id="{C2F0CA53-2FD3-4146-8E94-0FC2785524A6}"/>
                </a:ext>
              </a:extLst>
            </p:cNvPr>
            <p:cNvSpPr/>
            <p:nvPr/>
          </p:nvSpPr>
          <p:spPr>
            <a:xfrm>
              <a:off x="6883900" y="4266625"/>
              <a:ext cx="17750" cy="18550"/>
            </a:xfrm>
            <a:custGeom>
              <a:avLst/>
              <a:gdLst/>
              <a:ahLst/>
              <a:cxnLst/>
              <a:rect l="l" t="t" r="r" b="b"/>
              <a:pathLst>
                <a:path w="710" h="742" extrusionOk="0">
                  <a:moveTo>
                    <a:pt x="0" y="0"/>
                  </a:moveTo>
                  <a:lnTo>
                    <a:pt x="0" y="311"/>
                  </a:lnTo>
                  <a:cubicBezTo>
                    <a:pt x="67" y="377"/>
                    <a:pt x="111" y="444"/>
                    <a:pt x="156" y="510"/>
                  </a:cubicBezTo>
                  <a:cubicBezTo>
                    <a:pt x="267" y="637"/>
                    <a:pt x="378" y="741"/>
                    <a:pt x="522" y="741"/>
                  </a:cubicBezTo>
                  <a:cubicBezTo>
                    <a:pt x="578" y="741"/>
                    <a:pt x="640" y="725"/>
                    <a:pt x="709" y="687"/>
                  </a:cubicBezTo>
                  <a:lnTo>
                    <a:pt x="709" y="377"/>
                  </a:lnTo>
                  <a:lnTo>
                    <a:pt x="621" y="288"/>
                  </a:lnTo>
                  <a:lnTo>
                    <a:pt x="333" y="222"/>
                  </a:lnTo>
                  <a:lnTo>
                    <a:pt x="156" y="222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430;p35">
              <a:extLst>
                <a:ext uri="{FF2B5EF4-FFF2-40B4-BE49-F238E27FC236}">
                  <a16:creationId xmlns:a16="http://schemas.microsoft.com/office/drawing/2014/main" id="{07798929-553E-4676-B9B9-B94B224D7640}"/>
                </a:ext>
              </a:extLst>
            </p:cNvPr>
            <p:cNvSpPr/>
            <p:nvPr/>
          </p:nvSpPr>
          <p:spPr>
            <a:xfrm>
              <a:off x="6513325" y="4324775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555" y="1"/>
                  </a:moveTo>
                  <a:lnTo>
                    <a:pt x="1" y="377"/>
                  </a:lnTo>
                  <a:lnTo>
                    <a:pt x="23" y="466"/>
                  </a:lnTo>
                  <a:lnTo>
                    <a:pt x="555" y="710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431;p35">
              <a:extLst>
                <a:ext uri="{FF2B5EF4-FFF2-40B4-BE49-F238E27FC236}">
                  <a16:creationId xmlns:a16="http://schemas.microsoft.com/office/drawing/2014/main" id="{66C7A35C-CC01-438D-A491-1FBA089FCD87}"/>
                </a:ext>
              </a:extLst>
            </p:cNvPr>
            <p:cNvSpPr/>
            <p:nvPr/>
          </p:nvSpPr>
          <p:spPr>
            <a:xfrm>
              <a:off x="6855650" y="4421725"/>
              <a:ext cx="16650" cy="16075"/>
            </a:xfrm>
            <a:custGeom>
              <a:avLst/>
              <a:gdLst/>
              <a:ahLst/>
              <a:cxnLst/>
              <a:rect l="l" t="t" r="r" b="b"/>
              <a:pathLst>
                <a:path w="666" h="643" extrusionOk="0">
                  <a:moveTo>
                    <a:pt x="466" y="0"/>
                  </a:moveTo>
                  <a:cubicBezTo>
                    <a:pt x="355" y="67"/>
                    <a:pt x="266" y="177"/>
                    <a:pt x="178" y="266"/>
                  </a:cubicBezTo>
                  <a:cubicBezTo>
                    <a:pt x="111" y="377"/>
                    <a:pt x="45" y="510"/>
                    <a:pt x="1" y="643"/>
                  </a:cubicBezTo>
                  <a:lnTo>
                    <a:pt x="266" y="576"/>
                  </a:lnTo>
                  <a:lnTo>
                    <a:pt x="466" y="266"/>
                  </a:lnTo>
                  <a:lnTo>
                    <a:pt x="665" y="421"/>
                  </a:lnTo>
                  <a:cubicBezTo>
                    <a:pt x="665" y="288"/>
                    <a:pt x="665" y="155"/>
                    <a:pt x="665" y="44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432;p35">
              <a:extLst>
                <a:ext uri="{FF2B5EF4-FFF2-40B4-BE49-F238E27FC236}">
                  <a16:creationId xmlns:a16="http://schemas.microsoft.com/office/drawing/2014/main" id="{5E9C36C9-1463-4503-AFF2-9F52FFD521F9}"/>
                </a:ext>
              </a:extLst>
            </p:cNvPr>
            <p:cNvSpPr/>
            <p:nvPr/>
          </p:nvSpPr>
          <p:spPr>
            <a:xfrm>
              <a:off x="6804700" y="4397900"/>
              <a:ext cx="12750" cy="20525"/>
            </a:xfrm>
            <a:custGeom>
              <a:avLst/>
              <a:gdLst/>
              <a:ahLst/>
              <a:cxnLst/>
              <a:rect l="l" t="t" r="r" b="b"/>
              <a:pathLst>
                <a:path w="510" h="821" extrusionOk="0">
                  <a:moveTo>
                    <a:pt x="222" y="0"/>
                  </a:moveTo>
                  <a:cubicBezTo>
                    <a:pt x="155" y="111"/>
                    <a:pt x="111" y="244"/>
                    <a:pt x="44" y="355"/>
                  </a:cubicBezTo>
                  <a:lnTo>
                    <a:pt x="67" y="599"/>
                  </a:lnTo>
                  <a:lnTo>
                    <a:pt x="67" y="754"/>
                  </a:lnTo>
                  <a:lnTo>
                    <a:pt x="443" y="820"/>
                  </a:lnTo>
                  <a:cubicBezTo>
                    <a:pt x="465" y="643"/>
                    <a:pt x="0" y="399"/>
                    <a:pt x="510" y="266"/>
                  </a:cubicBezTo>
                  <a:lnTo>
                    <a:pt x="510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433;p35">
              <a:extLst>
                <a:ext uri="{FF2B5EF4-FFF2-40B4-BE49-F238E27FC236}">
                  <a16:creationId xmlns:a16="http://schemas.microsoft.com/office/drawing/2014/main" id="{98E148CF-24BB-4FF6-BF38-7960EB3A643E}"/>
                </a:ext>
              </a:extLst>
            </p:cNvPr>
            <p:cNvSpPr/>
            <p:nvPr/>
          </p:nvSpPr>
          <p:spPr>
            <a:xfrm>
              <a:off x="6525525" y="4399000"/>
              <a:ext cx="21075" cy="15550"/>
            </a:xfrm>
            <a:custGeom>
              <a:avLst/>
              <a:gdLst/>
              <a:ahLst/>
              <a:cxnLst/>
              <a:rect l="l" t="t" r="r" b="b"/>
              <a:pathLst>
                <a:path w="843" h="622" extrusionOk="0">
                  <a:moveTo>
                    <a:pt x="842" y="1"/>
                  </a:moveTo>
                  <a:lnTo>
                    <a:pt x="0" y="466"/>
                  </a:lnTo>
                  <a:lnTo>
                    <a:pt x="133" y="533"/>
                  </a:lnTo>
                  <a:lnTo>
                    <a:pt x="222" y="488"/>
                  </a:lnTo>
                  <a:lnTo>
                    <a:pt x="222" y="621"/>
                  </a:lnTo>
                  <a:lnTo>
                    <a:pt x="532" y="488"/>
                  </a:lnTo>
                  <a:cubicBezTo>
                    <a:pt x="532" y="466"/>
                    <a:pt x="532" y="466"/>
                    <a:pt x="576" y="466"/>
                  </a:cubicBezTo>
                  <a:lnTo>
                    <a:pt x="842" y="31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434;p35">
              <a:extLst>
                <a:ext uri="{FF2B5EF4-FFF2-40B4-BE49-F238E27FC236}">
                  <a16:creationId xmlns:a16="http://schemas.microsoft.com/office/drawing/2014/main" id="{B9C26FCA-4E3E-470B-A02D-4CAE2CEE2A81}"/>
                </a:ext>
              </a:extLst>
            </p:cNvPr>
            <p:cNvSpPr/>
            <p:nvPr/>
          </p:nvSpPr>
          <p:spPr>
            <a:xfrm>
              <a:off x="6418625" y="4391250"/>
              <a:ext cx="13875" cy="17750"/>
            </a:xfrm>
            <a:custGeom>
              <a:avLst/>
              <a:gdLst/>
              <a:ahLst/>
              <a:cxnLst/>
              <a:rect l="l" t="t" r="r" b="b"/>
              <a:pathLst>
                <a:path w="555" h="710" extrusionOk="0">
                  <a:moveTo>
                    <a:pt x="133" y="1"/>
                  </a:moveTo>
                  <a:lnTo>
                    <a:pt x="0" y="222"/>
                  </a:lnTo>
                  <a:cubicBezTo>
                    <a:pt x="44" y="377"/>
                    <a:pt x="89" y="532"/>
                    <a:pt x="133" y="710"/>
                  </a:cubicBezTo>
                  <a:lnTo>
                    <a:pt x="200" y="710"/>
                  </a:lnTo>
                  <a:lnTo>
                    <a:pt x="554" y="510"/>
                  </a:lnTo>
                  <a:lnTo>
                    <a:pt x="532" y="222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435;p35">
              <a:extLst>
                <a:ext uri="{FF2B5EF4-FFF2-40B4-BE49-F238E27FC236}">
                  <a16:creationId xmlns:a16="http://schemas.microsoft.com/office/drawing/2014/main" id="{E78C8B0F-4D6E-41E4-B1FF-10DCC30FDCC5}"/>
                </a:ext>
              </a:extLst>
            </p:cNvPr>
            <p:cNvSpPr/>
            <p:nvPr/>
          </p:nvSpPr>
          <p:spPr>
            <a:xfrm>
              <a:off x="6411975" y="4309275"/>
              <a:ext cx="16075" cy="17200"/>
            </a:xfrm>
            <a:custGeom>
              <a:avLst/>
              <a:gdLst/>
              <a:ahLst/>
              <a:cxnLst/>
              <a:rect l="l" t="t" r="r" b="b"/>
              <a:pathLst>
                <a:path w="643" h="688" extrusionOk="0">
                  <a:moveTo>
                    <a:pt x="377" y="0"/>
                  </a:moveTo>
                  <a:lnTo>
                    <a:pt x="0" y="266"/>
                  </a:lnTo>
                  <a:cubicBezTo>
                    <a:pt x="89" y="377"/>
                    <a:pt x="178" y="466"/>
                    <a:pt x="288" y="554"/>
                  </a:cubicBezTo>
                  <a:cubicBezTo>
                    <a:pt x="399" y="621"/>
                    <a:pt x="510" y="665"/>
                    <a:pt x="643" y="687"/>
                  </a:cubicBezTo>
                  <a:lnTo>
                    <a:pt x="510" y="355"/>
                  </a:lnTo>
                  <a:cubicBezTo>
                    <a:pt x="532" y="333"/>
                    <a:pt x="576" y="244"/>
                    <a:pt x="643" y="133"/>
                  </a:cubicBezTo>
                  <a:lnTo>
                    <a:pt x="643" y="133"/>
                  </a:lnTo>
                  <a:lnTo>
                    <a:pt x="377" y="200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436;p35">
              <a:extLst>
                <a:ext uri="{FF2B5EF4-FFF2-40B4-BE49-F238E27FC236}">
                  <a16:creationId xmlns:a16="http://schemas.microsoft.com/office/drawing/2014/main" id="{96FBF6AB-6B1F-46DC-8CC8-8570F8DB669F}"/>
                </a:ext>
              </a:extLst>
            </p:cNvPr>
            <p:cNvSpPr/>
            <p:nvPr/>
          </p:nvSpPr>
          <p:spPr>
            <a:xfrm>
              <a:off x="6503925" y="4412300"/>
              <a:ext cx="20525" cy="16100"/>
            </a:xfrm>
            <a:custGeom>
              <a:avLst/>
              <a:gdLst/>
              <a:ahLst/>
              <a:cxnLst/>
              <a:rect l="l" t="t" r="r" b="b"/>
              <a:pathLst>
                <a:path w="821" h="644" extrusionOk="0">
                  <a:moveTo>
                    <a:pt x="598" y="1"/>
                  </a:moveTo>
                  <a:lnTo>
                    <a:pt x="244" y="178"/>
                  </a:lnTo>
                  <a:cubicBezTo>
                    <a:pt x="341" y="333"/>
                    <a:pt x="285" y="403"/>
                    <a:pt x="135" y="403"/>
                  </a:cubicBezTo>
                  <a:cubicBezTo>
                    <a:pt x="114" y="403"/>
                    <a:pt x="91" y="402"/>
                    <a:pt x="67" y="399"/>
                  </a:cubicBezTo>
                  <a:lnTo>
                    <a:pt x="0" y="643"/>
                  </a:lnTo>
                  <a:lnTo>
                    <a:pt x="133" y="643"/>
                  </a:lnTo>
                  <a:lnTo>
                    <a:pt x="687" y="488"/>
                  </a:lnTo>
                  <a:lnTo>
                    <a:pt x="820" y="244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437;p35">
              <a:extLst>
                <a:ext uri="{FF2B5EF4-FFF2-40B4-BE49-F238E27FC236}">
                  <a16:creationId xmlns:a16="http://schemas.microsoft.com/office/drawing/2014/main" id="{F5F8692C-214C-4132-A193-6170B455D1D8}"/>
                </a:ext>
              </a:extLst>
            </p:cNvPr>
            <p:cNvSpPr/>
            <p:nvPr/>
          </p:nvSpPr>
          <p:spPr>
            <a:xfrm>
              <a:off x="6724375" y="4206250"/>
              <a:ext cx="17200" cy="22725"/>
            </a:xfrm>
            <a:custGeom>
              <a:avLst/>
              <a:gdLst/>
              <a:ahLst/>
              <a:cxnLst/>
              <a:rect l="l" t="t" r="r" b="b"/>
              <a:pathLst>
                <a:path w="688" h="909" extrusionOk="0">
                  <a:moveTo>
                    <a:pt x="222" y="0"/>
                  </a:moveTo>
                  <a:lnTo>
                    <a:pt x="0" y="842"/>
                  </a:lnTo>
                  <a:lnTo>
                    <a:pt x="244" y="909"/>
                  </a:lnTo>
                  <a:lnTo>
                    <a:pt x="466" y="532"/>
                  </a:lnTo>
                  <a:cubicBezTo>
                    <a:pt x="444" y="421"/>
                    <a:pt x="421" y="311"/>
                    <a:pt x="377" y="200"/>
                  </a:cubicBezTo>
                  <a:lnTo>
                    <a:pt x="687" y="6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438;p35">
              <a:extLst>
                <a:ext uri="{FF2B5EF4-FFF2-40B4-BE49-F238E27FC236}">
                  <a16:creationId xmlns:a16="http://schemas.microsoft.com/office/drawing/2014/main" id="{8D77782C-985E-4520-85C1-E9D3E56B6B17}"/>
                </a:ext>
              </a:extLst>
            </p:cNvPr>
            <p:cNvSpPr/>
            <p:nvPr/>
          </p:nvSpPr>
          <p:spPr>
            <a:xfrm>
              <a:off x="6585900" y="4465475"/>
              <a:ext cx="14975" cy="19975"/>
            </a:xfrm>
            <a:custGeom>
              <a:avLst/>
              <a:gdLst/>
              <a:ahLst/>
              <a:cxnLst/>
              <a:rect l="l" t="t" r="r" b="b"/>
              <a:pathLst>
                <a:path w="599" h="799" extrusionOk="0">
                  <a:moveTo>
                    <a:pt x="244" y="0"/>
                  </a:moveTo>
                  <a:lnTo>
                    <a:pt x="0" y="67"/>
                  </a:lnTo>
                  <a:cubicBezTo>
                    <a:pt x="111" y="178"/>
                    <a:pt x="222" y="289"/>
                    <a:pt x="311" y="421"/>
                  </a:cubicBezTo>
                  <a:cubicBezTo>
                    <a:pt x="333" y="421"/>
                    <a:pt x="266" y="510"/>
                    <a:pt x="244" y="554"/>
                  </a:cubicBezTo>
                  <a:lnTo>
                    <a:pt x="200" y="798"/>
                  </a:lnTo>
                  <a:lnTo>
                    <a:pt x="399" y="798"/>
                  </a:lnTo>
                  <a:lnTo>
                    <a:pt x="554" y="754"/>
                  </a:lnTo>
                  <a:cubicBezTo>
                    <a:pt x="576" y="554"/>
                    <a:pt x="576" y="333"/>
                    <a:pt x="599" y="111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439;p35">
              <a:extLst>
                <a:ext uri="{FF2B5EF4-FFF2-40B4-BE49-F238E27FC236}">
                  <a16:creationId xmlns:a16="http://schemas.microsoft.com/office/drawing/2014/main" id="{49796C42-CE73-4B81-9108-8474AC3F027C}"/>
                </a:ext>
              </a:extLst>
            </p:cNvPr>
            <p:cNvSpPr/>
            <p:nvPr/>
          </p:nvSpPr>
          <p:spPr>
            <a:xfrm>
              <a:off x="6958125" y="4457725"/>
              <a:ext cx="13875" cy="24950"/>
            </a:xfrm>
            <a:custGeom>
              <a:avLst/>
              <a:gdLst/>
              <a:ahLst/>
              <a:cxnLst/>
              <a:rect l="l" t="t" r="r" b="b"/>
              <a:pathLst>
                <a:path w="555" h="998" extrusionOk="0">
                  <a:moveTo>
                    <a:pt x="311" y="0"/>
                  </a:moveTo>
                  <a:cubicBezTo>
                    <a:pt x="266" y="111"/>
                    <a:pt x="200" y="244"/>
                    <a:pt x="156" y="333"/>
                  </a:cubicBezTo>
                  <a:cubicBezTo>
                    <a:pt x="111" y="443"/>
                    <a:pt x="67" y="532"/>
                    <a:pt x="0" y="621"/>
                  </a:cubicBezTo>
                  <a:cubicBezTo>
                    <a:pt x="0" y="997"/>
                    <a:pt x="333" y="909"/>
                    <a:pt x="554" y="997"/>
                  </a:cubicBezTo>
                  <a:lnTo>
                    <a:pt x="333" y="665"/>
                  </a:lnTo>
                  <a:lnTo>
                    <a:pt x="466" y="377"/>
                  </a:lnTo>
                  <a:lnTo>
                    <a:pt x="311" y="67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440;p35">
              <a:extLst>
                <a:ext uri="{FF2B5EF4-FFF2-40B4-BE49-F238E27FC236}">
                  <a16:creationId xmlns:a16="http://schemas.microsoft.com/office/drawing/2014/main" id="{B8FFD5DE-0A7C-45E4-8EB2-E0CED488ED0C}"/>
                </a:ext>
              </a:extLst>
            </p:cNvPr>
            <p:cNvSpPr/>
            <p:nvPr/>
          </p:nvSpPr>
          <p:spPr>
            <a:xfrm>
              <a:off x="6817425" y="4231175"/>
              <a:ext cx="10000" cy="19975"/>
            </a:xfrm>
            <a:custGeom>
              <a:avLst/>
              <a:gdLst/>
              <a:ahLst/>
              <a:cxnLst/>
              <a:rect l="l" t="t" r="r" b="b"/>
              <a:pathLst>
                <a:path w="400" h="799" extrusionOk="0">
                  <a:moveTo>
                    <a:pt x="178" y="0"/>
                  </a:moveTo>
                  <a:lnTo>
                    <a:pt x="1" y="798"/>
                  </a:lnTo>
                  <a:lnTo>
                    <a:pt x="400" y="709"/>
                  </a:lnTo>
                  <a:lnTo>
                    <a:pt x="400" y="89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441;p35">
              <a:extLst>
                <a:ext uri="{FF2B5EF4-FFF2-40B4-BE49-F238E27FC236}">
                  <a16:creationId xmlns:a16="http://schemas.microsoft.com/office/drawing/2014/main" id="{C45D6B90-646D-43FA-B42A-92E90D8596F6}"/>
                </a:ext>
              </a:extLst>
            </p:cNvPr>
            <p:cNvSpPr/>
            <p:nvPr/>
          </p:nvSpPr>
          <p:spPr>
            <a:xfrm>
              <a:off x="6833500" y="4242800"/>
              <a:ext cx="23825" cy="17750"/>
            </a:xfrm>
            <a:custGeom>
              <a:avLst/>
              <a:gdLst/>
              <a:ahLst/>
              <a:cxnLst/>
              <a:rect l="l" t="t" r="r" b="b"/>
              <a:pathLst>
                <a:path w="953" h="710" extrusionOk="0">
                  <a:moveTo>
                    <a:pt x="377" y="1"/>
                  </a:moveTo>
                  <a:cubicBezTo>
                    <a:pt x="621" y="444"/>
                    <a:pt x="598" y="444"/>
                    <a:pt x="133" y="488"/>
                  </a:cubicBezTo>
                  <a:cubicBezTo>
                    <a:pt x="67" y="488"/>
                    <a:pt x="45" y="643"/>
                    <a:pt x="0" y="710"/>
                  </a:cubicBezTo>
                  <a:lnTo>
                    <a:pt x="133" y="688"/>
                  </a:lnTo>
                  <a:cubicBezTo>
                    <a:pt x="399" y="577"/>
                    <a:pt x="665" y="466"/>
                    <a:pt x="931" y="355"/>
                  </a:cubicBezTo>
                  <a:cubicBezTo>
                    <a:pt x="953" y="355"/>
                    <a:pt x="931" y="267"/>
                    <a:pt x="931" y="200"/>
                  </a:cubicBezTo>
                  <a:lnTo>
                    <a:pt x="731" y="200"/>
                  </a:lnTo>
                  <a:lnTo>
                    <a:pt x="776" y="134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442;p35">
              <a:extLst>
                <a:ext uri="{FF2B5EF4-FFF2-40B4-BE49-F238E27FC236}">
                  <a16:creationId xmlns:a16="http://schemas.microsoft.com/office/drawing/2014/main" id="{83B0569B-4EC8-42CF-AC61-72C8AE1858C8}"/>
                </a:ext>
              </a:extLst>
            </p:cNvPr>
            <p:cNvSpPr/>
            <p:nvPr/>
          </p:nvSpPr>
          <p:spPr>
            <a:xfrm>
              <a:off x="6927225" y="4443325"/>
              <a:ext cx="19300" cy="13875"/>
            </a:xfrm>
            <a:custGeom>
              <a:avLst/>
              <a:gdLst/>
              <a:ahLst/>
              <a:cxnLst/>
              <a:rect l="l" t="t" r="r" b="b"/>
              <a:pathLst>
                <a:path w="772" h="555" extrusionOk="0">
                  <a:moveTo>
                    <a:pt x="306" y="0"/>
                  </a:moveTo>
                  <a:cubicBezTo>
                    <a:pt x="306" y="45"/>
                    <a:pt x="306" y="67"/>
                    <a:pt x="306" y="89"/>
                  </a:cubicBezTo>
                  <a:lnTo>
                    <a:pt x="350" y="133"/>
                  </a:lnTo>
                  <a:lnTo>
                    <a:pt x="262" y="133"/>
                  </a:lnTo>
                  <a:cubicBezTo>
                    <a:pt x="231" y="128"/>
                    <a:pt x="205" y="126"/>
                    <a:pt x="183" y="126"/>
                  </a:cubicBezTo>
                  <a:cubicBezTo>
                    <a:pt x="0" y="126"/>
                    <a:pt x="106" y="280"/>
                    <a:pt x="106" y="399"/>
                  </a:cubicBezTo>
                  <a:lnTo>
                    <a:pt x="372" y="554"/>
                  </a:lnTo>
                  <a:lnTo>
                    <a:pt x="550" y="554"/>
                  </a:lnTo>
                  <a:lnTo>
                    <a:pt x="771" y="244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443;p35">
              <a:extLst>
                <a:ext uri="{FF2B5EF4-FFF2-40B4-BE49-F238E27FC236}">
                  <a16:creationId xmlns:a16="http://schemas.microsoft.com/office/drawing/2014/main" id="{F50C0B9D-20B9-4B4C-A387-474139557F6B}"/>
                </a:ext>
              </a:extLst>
            </p:cNvPr>
            <p:cNvSpPr/>
            <p:nvPr/>
          </p:nvSpPr>
          <p:spPr>
            <a:xfrm>
              <a:off x="6944275" y="4365350"/>
              <a:ext cx="27725" cy="10600"/>
            </a:xfrm>
            <a:custGeom>
              <a:avLst/>
              <a:gdLst/>
              <a:ahLst/>
              <a:cxnLst/>
              <a:rect l="l" t="t" r="r" b="b"/>
              <a:pathLst>
                <a:path w="1109" h="424" extrusionOk="0">
                  <a:moveTo>
                    <a:pt x="212" y="1"/>
                  </a:moveTo>
                  <a:cubicBezTo>
                    <a:pt x="142" y="1"/>
                    <a:pt x="71" y="6"/>
                    <a:pt x="1" y="17"/>
                  </a:cubicBezTo>
                  <a:lnTo>
                    <a:pt x="1" y="172"/>
                  </a:lnTo>
                  <a:cubicBezTo>
                    <a:pt x="38" y="172"/>
                    <a:pt x="76" y="172"/>
                    <a:pt x="113" y="172"/>
                  </a:cubicBezTo>
                  <a:cubicBezTo>
                    <a:pt x="318" y="172"/>
                    <a:pt x="515" y="188"/>
                    <a:pt x="665" y="394"/>
                  </a:cubicBezTo>
                  <a:cubicBezTo>
                    <a:pt x="687" y="416"/>
                    <a:pt x="727" y="424"/>
                    <a:pt x="775" y="424"/>
                  </a:cubicBezTo>
                  <a:cubicBezTo>
                    <a:pt x="872" y="424"/>
                    <a:pt x="1005" y="394"/>
                    <a:pt x="1108" y="394"/>
                  </a:cubicBezTo>
                  <a:cubicBezTo>
                    <a:pt x="887" y="136"/>
                    <a:pt x="559" y="1"/>
                    <a:pt x="2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444;p35">
              <a:extLst>
                <a:ext uri="{FF2B5EF4-FFF2-40B4-BE49-F238E27FC236}">
                  <a16:creationId xmlns:a16="http://schemas.microsoft.com/office/drawing/2014/main" id="{9EFD4456-DAA7-404B-B7D9-1FDE297B98B9}"/>
                </a:ext>
              </a:extLst>
            </p:cNvPr>
            <p:cNvSpPr/>
            <p:nvPr/>
          </p:nvSpPr>
          <p:spPr>
            <a:xfrm>
              <a:off x="6798050" y="4144775"/>
              <a:ext cx="16075" cy="16075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399" y="0"/>
                  </a:moveTo>
                  <a:lnTo>
                    <a:pt x="111" y="177"/>
                  </a:lnTo>
                  <a:lnTo>
                    <a:pt x="0" y="332"/>
                  </a:lnTo>
                  <a:lnTo>
                    <a:pt x="288" y="643"/>
                  </a:lnTo>
                  <a:lnTo>
                    <a:pt x="488" y="355"/>
                  </a:lnTo>
                  <a:lnTo>
                    <a:pt x="643" y="111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445;p35">
              <a:extLst>
                <a:ext uri="{FF2B5EF4-FFF2-40B4-BE49-F238E27FC236}">
                  <a16:creationId xmlns:a16="http://schemas.microsoft.com/office/drawing/2014/main" id="{95B102C5-EEE9-4213-AEA1-BE79681AA06F}"/>
                </a:ext>
              </a:extLst>
            </p:cNvPr>
            <p:cNvSpPr/>
            <p:nvPr/>
          </p:nvSpPr>
          <p:spPr>
            <a:xfrm>
              <a:off x="6862850" y="4250550"/>
              <a:ext cx="15525" cy="19425"/>
            </a:xfrm>
            <a:custGeom>
              <a:avLst/>
              <a:gdLst/>
              <a:ahLst/>
              <a:cxnLst/>
              <a:rect l="l" t="t" r="r" b="b"/>
              <a:pathLst>
                <a:path w="621" h="777" extrusionOk="0">
                  <a:moveTo>
                    <a:pt x="222" y="1"/>
                  </a:moveTo>
                  <a:cubicBezTo>
                    <a:pt x="222" y="67"/>
                    <a:pt x="178" y="156"/>
                    <a:pt x="156" y="222"/>
                  </a:cubicBezTo>
                  <a:cubicBezTo>
                    <a:pt x="1" y="444"/>
                    <a:pt x="89" y="754"/>
                    <a:pt x="311" y="776"/>
                  </a:cubicBezTo>
                  <a:lnTo>
                    <a:pt x="377" y="710"/>
                  </a:lnTo>
                  <a:lnTo>
                    <a:pt x="466" y="710"/>
                  </a:lnTo>
                  <a:cubicBezTo>
                    <a:pt x="266" y="422"/>
                    <a:pt x="266" y="422"/>
                    <a:pt x="621" y="245"/>
                  </a:cubicBezTo>
                  <a:cubicBezTo>
                    <a:pt x="599" y="222"/>
                    <a:pt x="599" y="178"/>
                    <a:pt x="599" y="156"/>
                  </a:cubicBez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446;p35">
              <a:extLst>
                <a:ext uri="{FF2B5EF4-FFF2-40B4-BE49-F238E27FC236}">
                  <a16:creationId xmlns:a16="http://schemas.microsoft.com/office/drawing/2014/main" id="{485AE1FA-E5EE-4111-90BE-D019B5AE977B}"/>
                </a:ext>
              </a:extLst>
            </p:cNvPr>
            <p:cNvSpPr/>
            <p:nvPr/>
          </p:nvSpPr>
          <p:spPr>
            <a:xfrm>
              <a:off x="6784200" y="4228950"/>
              <a:ext cx="25500" cy="21075"/>
            </a:xfrm>
            <a:custGeom>
              <a:avLst/>
              <a:gdLst/>
              <a:ahLst/>
              <a:cxnLst/>
              <a:rect l="l" t="t" r="r" b="b"/>
              <a:pathLst>
                <a:path w="1020" h="843" extrusionOk="0">
                  <a:moveTo>
                    <a:pt x="89" y="1"/>
                  </a:moveTo>
                  <a:lnTo>
                    <a:pt x="0" y="156"/>
                  </a:lnTo>
                  <a:lnTo>
                    <a:pt x="333" y="643"/>
                  </a:lnTo>
                  <a:lnTo>
                    <a:pt x="1020" y="843"/>
                  </a:lnTo>
                  <a:cubicBezTo>
                    <a:pt x="953" y="798"/>
                    <a:pt x="864" y="732"/>
                    <a:pt x="798" y="710"/>
                  </a:cubicBezTo>
                  <a:cubicBezTo>
                    <a:pt x="532" y="621"/>
                    <a:pt x="399" y="488"/>
                    <a:pt x="488" y="2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447;p35">
              <a:extLst>
                <a:ext uri="{FF2B5EF4-FFF2-40B4-BE49-F238E27FC236}">
                  <a16:creationId xmlns:a16="http://schemas.microsoft.com/office/drawing/2014/main" id="{3541E9E9-3AAE-49B2-BF38-03FFBBFEB981}"/>
                </a:ext>
              </a:extLst>
            </p:cNvPr>
            <p:cNvSpPr/>
            <p:nvPr/>
          </p:nvSpPr>
          <p:spPr>
            <a:xfrm>
              <a:off x="6868950" y="4344725"/>
              <a:ext cx="12750" cy="17200"/>
            </a:xfrm>
            <a:custGeom>
              <a:avLst/>
              <a:gdLst/>
              <a:ahLst/>
              <a:cxnLst/>
              <a:rect l="l" t="t" r="r" b="b"/>
              <a:pathLst>
                <a:path w="510" h="688" extrusionOk="0">
                  <a:moveTo>
                    <a:pt x="510" y="0"/>
                  </a:moveTo>
                  <a:lnTo>
                    <a:pt x="0" y="89"/>
                  </a:lnTo>
                  <a:lnTo>
                    <a:pt x="0" y="377"/>
                  </a:lnTo>
                  <a:cubicBezTo>
                    <a:pt x="42" y="371"/>
                    <a:pt x="85" y="365"/>
                    <a:pt x="124" y="365"/>
                  </a:cubicBezTo>
                  <a:cubicBezTo>
                    <a:pt x="233" y="365"/>
                    <a:pt x="315" y="410"/>
                    <a:pt x="266" y="621"/>
                  </a:cubicBezTo>
                  <a:lnTo>
                    <a:pt x="443" y="687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448;p35">
              <a:extLst>
                <a:ext uri="{FF2B5EF4-FFF2-40B4-BE49-F238E27FC236}">
                  <a16:creationId xmlns:a16="http://schemas.microsoft.com/office/drawing/2014/main" id="{A5284AD4-1154-400D-9908-42C257F7260A}"/>
                </a:ext>
              </a:extLst>
            </p:cNvPr>
            <p:cNvSpPr/>
            <p:nvPr/>
          </p:nvSpPr>
          <p:spPr>
            <a:xfrm>
              <a:off x="6886125" y="4258875"/>
              <a:ext cx="17350" cy="13350"/>
            </a:xfrm>
            <a:custGeom>
              <a:avLst/>
              <a:gdLst/>
              <a:ahLst/>
              <a:cxnLst/>
              <a:rect l="l" t="t" r="r" b="b"/>
              <a:pathLst>
                <a:path w="694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22" y="89"/>
                    <a:pt x="89" y="244"/>
                    <a:pt x="89" y="310"/>
                  </a:cubicBezTo>
                  <a:cubicBezTo>
                    <a:pt x="67" y="377"/>
                    <a:pt x="67" y="443"/>
                    <a:pt x="67" y="532"/>
                  </a:cubicBezTo>
                  <a:lnTo>
                    <a:pt x="244" y="532"/>
                  </a:lnTo>
                  <a:cubicBezTo>
                    <a:pt x="262" y="533"/>
                    <a:pt x="279" y="533"/>
                    <a:pt x="296" y="533"/>
                  </a:cubicBezTo>
                  <a:cubicBezTo>
                    <a:pt x="694" y="533"/>
                    <a:pt x="507" y="280"/>
                    <a:pt x="443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449;p35">
              <a:extLst>
                <a:ext uri="{FF2B5EF4-FFF2-40B4-BE49-F238E27FC236}">
                  <a16:creationId xmlns:a16="http://schemas.microsoft.com/office/drawing/2014/main" id="{75CE62DD-6F2A-4A94-9326-B6DB3E667394}"/>
                </a:ext>
              </a:extLst>
            </p:cNvPr>
            <p:cNvSpPr/>
            <p:nvPr/>
          </p:nvSpPr>
          <p:spPr>
            <a:xfrm>
              <a:off x="6544900" y="4399000"/>
              <a:ext cx="18300" cy="18875"/>
            </a:xfrm>
            <a:custGeom>
              <a:avLst/>
              <a:gdLst/>
              <a:ahLst/>
              <a:cxnLst/>
              <a:rect l="l" t="t" r="r" b="b"/>
              <a:pathLst>
                <a:path w="732" h="755" extrusionOk="0">
                  <a:moveTo>
                    <a:pt x="67" y="1"/>
                  </a:moveTo>
                  <a:lnTo>
                    <a:pt x="67" y="333"/>
                  </a:lnTo>
                  <a:lnTo>
                    <a:pt x="1" y="466"/>
                  </a:lnTo>
                  <a:cubicBezTo>
                    <a:pt x="23" y="533"/>
                    <a:pt x="67" y="599"/>
                    <a:pt x="156" y="754"/>
                  </a:cubicBezTo>
                  <a:cubicBezTo>
                    <a:pt x="222" y="533"/>
                    <a:pt x="289" y="377"/>
                    <a:pt x="333" y="222"/>
                  </a:cubicBezTo>
                  <a:lnTo>
                    <a:pt x="643" y="400"/>
                  </a:lnTo>
                  <a:lnTo>
                    <a:pt x="732" y="289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450;p35">
              <a:extLst>
                <a:ext uri="{FF2B5EF4-FFF2-40B4-BE49-F238E27FC236}">
                  <a16:creationId xmlns:a16="http://schemas.microsoft.com/office/drawing/2014/main" id="{BE385526-AF18-4599-8570-0F8E59F464A8}"/>
                </a:ext>
              </a:extLst>
            </p:cNvPr>
            <p:cNvSpPr/>
            <p:nvPr/>
          </p:nvSpPr>
          <p:spPr>
            <a:xfrm>
              <a:off x="6423600" y="4489000"/>
              <a:ext cx="17750" cy="15275"/>
            </a:xfrm>
            <a:custGeom>
              <a:avLst/>
              <a:gdLst/>
              <a:ahLst/>
              <a:cxnLst/>
              <a:rect l="l" t="t" r="r" b="b"/>
              <a:pathLst>
                <a:path w="710" h="611" extrusionOk="0">
                  <a:moveTo>
                    <a:pt x="227" y="0"/>
                  </a:moveTo>
                  <a:cubicBezTo>
                    <a:pt x="153" y="0"/>
                    <a:pt x="78" y="32"/>
                    <a:pt x="1" y="123"/>
                  </a:cubicBezTo>
                  <a:lnTo>
                    <a:pt x="289" y="610"/>
                  </a:lnTo>
                  <a:lnTo>
                    <a:pt x="710" y="145"/>
                  </a:lnTo>
                  <a:cubicBezTo>
                    <a:pt x="543" y="145"/>
                    <a:pt x="387" y="0"/>
                    <a:pt x="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451;p35">
              <a:extLst>
                <a:ext uri="{FF2B5EF4-FFF2-40B4-BE49-F238E27FC236}">
                  <a16:creationId xmlns:a16="http://schemas.microsoft.com/office/drawing/2014/main" id="{89BAF823-AF5F-4B05-8686-A980B8D99725}"/>
                </a:ext>
              </a:extLst>
            </p:cNvPr>
            <p:cNvSpPr/>
            <p:nvPr/>
          </p:nvSpPr>
          <p:spPr>
            <a:xfrm>
              <a:off x="6815775" y="4150300"/>
              <a:ext cx="14425" cy="16375"/>
            </a:xfrm>
            <a:custGeom>
              <a:avLst/>
              <a:gdLst/>
              <a:ahLst/>
              <a:cxnLst/>
              <a:rect l="l" t="t" r="r" b="b"/>
              <a:pathLst>
                <a:path w="577" h="655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56"/>
                    <a:pt x="45" y="289"/>
                    <a:pt x="67" y="422"/>
                  </a:cubicBezTo>
                  <a:lnTo>
                    <a:pt x="67" y="510"/>
                  </a:lnTo>
                  <a:cubicBezTo>
                    <a:pt x="144" y="599"/>
                    <a:pt x="222" y="654"/>
                    <a:pt x="305" y="654"/>
                  </a:cubicBezTo>
                  <a:cubicBezTo>
                    <a:pt x="388" y="654"/>
                    <a:pt x="477" y="599"/>
                    <a:pt x="576" y="466"/>
                  </a:cubicBezTo>
                  <a:lnTo>
                    <a:pt x="576" y="466"/>
                  </a:lnTo>
                  <a:lnTo>
                    <a:pt x="266" y="488"/>
                  </a:lnTo>
                  <a:lnTo>
                    <a:pt x="4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452;p35">
              <a:extLst>
                <a:ext uri="{FF2B5EF4-FFF2-40B4-BE49-F238E27FC236}">
                  <a16:creationId xmlns:a16="http://schemas.microsoft.com/office/drawing/2014/main" id="{F20AE4E0-2AD3-42AE-AA7E-195DC57ADE87}"/>
                </a:ext>
              </a:extLst>
            </p:cNvPr>
            <p:cNvSpPr/>
            <p:nvPr/>
          </p:nvSpPr>
          <p:spPr>
            <a:xfrm>
              <a:off x="6426375" y="4383500"/>
              <a:ext cx="16075" cy="13325"/>
            </a:xfrm>
            <a:custGeom>
              <a:avLst/>
              <a:gdLst/>
              <a:ahLst/>
              <a:cxnLst/>
              <a:rect l="l" t="t" r="r" b="b"/>
              <a:pathLst>
                <a:path w="643" h="533" extrusionOk="0">
                  <a:moveTo>
                    <a:pt x="443" y="0"/>
                  </a:moveTo>
                  <a:lnTo>
                    <a:pt x="0" y="178"/>
                  </a:lnTo>
                  <a:lnTo>
                    <a:pt x="288" y="532"/>
                  </a:lnTo>
                  <a:lnTo>
                    <a:pt x="643" y="444"/>
                  </a:lnTo>
                  <a:cubicBezTo>
                    <a:pt x="554" y="266"/>
                    <a:pt x="510" y="133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453;p35">
              <a:extLst>
                <a:ext uri="{FF2B5EF4-FFF2-40B4-BE49-F238E27FC236}">
                  <a16:creationId xmlns:a16="http://schemas.microsoft.com/office/drawing/2014/main" id="{9F982943-9272-48C3-B790-33DA4933D967}"/>
                </a:ext>
              </a:extLst>
            </p:cNvPr>
            <p:cNvSpPr/>
            <p:nvPr/>
          </p:nvSpPr>
          <p:spPr>
            <a:xfrm>
              <a:off x="6788075" y="4138675"/>
              <a:ext cx="19975" cy="12750"/>
            </a:xfrm>
            <a:custGeom>
              <a:avLst/>
              <a:gdLst/>
              <a:ahLst/>
              <a:cxnLst/>
              <a:rect l="l" t="t" r="r" b="b"/>
              <a:pathLst>
                <a:path w="799" h="510" extrusionOk="0">
                  <a:moveTo>
                    <a:pt x="333" y="0"/>
                  </a:moveTo>
                  <a:lnTo>
                    <a:pt x="178" y="222"/>
                  </a:lnTo>
                  <a:cubicBezTo>
                    <a:pt x="156" y="355"/>
                    <a:pt x="0" y="510"/>
                    <a:pt x="288" y="510"/>
                  </a:cubicBezTo>
                  <a:cubicBezTo>
                    <a:pt x="316" y="401"/>
                    <a:pt x="351" y="334"/>
                    <a:pt x="405" y="334"/>
                  </a:cubicBezTo>
                  <a:cubicBezTo>
                    <a:pt x="439" y="334"/>
                    <a:pt x="481" y="361"/>
                    <a:pt x="532" y="421"/>
                  </a:cubicBezTo>
                  <a:lnTo>
                    <a:pt x="798" y="266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454;p35">
              <a:extLst>
                <a:ext uri="{FF2B5EF4-FFF2-40B4-BE49-F238E27FC236}">
                  <a16:creationId xmlns:a16="http://schemas.microsoft.com/office/drawing/2014/main" id="{13FD4F7B-D7D6-45E1-B1A3-624FB56CB611}"/>
                </a:ext>
              </a:extLst>
            </p:cNvPr>
            <p:cNvSpPr/>
            <p:nvPr/>
          </p:nvSpPr>
          <p:spPr>
            <a:xfrm>
              <a:off x="6836825" y="4505350"/>
              <a:ext cx="17750" cy="14400"/>
            </a:xfrm>
            <a:custGeom>
              <a:avLst/>
              <a:gdLst/>
              <a:ahLst/>
              <a:cxnLst/>
              <a:rect l="l" t="t" r="r" b="b"/>
              <a:pathLst>
                <a:path w="710" h="576" extrusionOk="0">
                  <a:moveTo>
                    <a:pt x="89" y="1"/>
                  </a:moveTo>
                  <a:lnTo>
                    <a:pt x="0" y="222"/>
                  </a:lnTo>
                  <a:cubicBezTo>
                    <a:pt x="64" y="444"/>
                    <a:pt x="263" y="575"/>
                    <a:pt x="469" y="575"/>
                  </a:cubicBezTo>
                  <a:cubicBezTo>
                    <a:pt x="551" y="575"/>
                    <a:pt x="633" y="555"/>
                    <a:pt x="709" y="510"/>
                  </a:cubicBezTo>
                  <a:lnTo>
                    <a:pt x="643" y="333"/>
                  </a:lnTo>
                  <a:lnTo>
                    <a:pt x="244" y="4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455;p35">
              <a:extLst>
                <a:ext uri="{FF2B5EF4-FFF2-40B4-BE49-F238E27FC236}">
                  <a16:creationId xmlns:a16="http://schemas.microsoft.com/office/drawing/2014/main" id="{D4B6E6CC-89BE-4B71-B77A-2ABAC7EC60E2}"/>
                </a:ext>
              </a:extLst>
            </p:cNvPr>
            <p:cNvSpPr/>
            <p:nvPr/>
          </p:nvSpPr>
          <p:spPr>
            <a:xfrm>
              <a:off x="6987475" y="4462150"/>
              <a:ext cx="27725" cy="10550"/>
            </a:xfrm>
            <a:custGeom>
              <a:avLst/>
              <a:gdLst/>
              <a:ahLst/>
              <a:cxnLst/>
              <a:rect l="l" t="t" r="r" b="b"/>
              <a:pathLst>
                <a:path w="1109" h="422" extrusionOk="0">
                  <a:moveTo>
                    <a:pt x="1" y="1"/>
                  </a:moveTo>
                  <a:lnTo>
                    <a:pt x="112" y="200"/>
                  </a:lnTo>
                  <a:lnTo>
                    <a:pt x="643" y="422"/>
                  </a:lnTo>
                  <a:lnTo>
                    <a:pt x="1109" y="2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456;p35">
              <a:extLst>
                <a:ext uri="{FF2B5EF4-FFF2-40B4-BE49-F238E27FC236}">
                  <a16:creationId xmlns:a16="http://schemas.microsoft.com/office/drawing/2014/main" id="{B7EEAC15-FAA5-4DD0-9B73-ECB020D5CBAD}"/>
                </a:ext>
              </a:extLst>
            </p:cNvPr>
            <p:cNvSpPr/>
            <p:nvPr/>
          </p:nvSpPr>
          <p:spPr>
            <a:xfrm>
              <a:off x="6453525" y="4277700"/>
              <a:ext cx="13850" cy="14100"/>
            </a:xfrm>
            <a:custGeom>
              <a:avLst/>
              <a:gdLst/>
              <a:ahLst/>
              <a:cxnLst/>
              <a:rect l="l" t="t" r="r" b="b"/>
              <a:pathLst>
                <a:path w="554" h="564" extrusionOk="0">
                  <a:moveTo>
                    <a:pt x="377" y="1"/>
                  </a:moveTo>
                  <a:lnTo>
                    <a:pt x="0" y="311"/>
                  </a:lnTo>
                  <a:cubicBezTo>
                    <a:pt x="60" y="501"/>
                    <a:pt x="157" y="564"/>
                    <a:pt x="266" y="564"/>
                  </a:cubicBezTo>
                  <a:cubicBezTo>
                    <a:pt x="360" y="564"/>
                    <a:pt x="462" y="517"/>
                    <a:pt x="554" y="466"/>
                  </a:cubicBezTo>
                  <a:cubicBezTo>
                    <a:pt x="487" y="311"/>
                    <a:pt x="421" y="156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457;p35">
              <a:extLst>
                <a:ext uri="{FF2B5EF4-FFF2-40B4-BE49-F238E27FC236}">
                  <a16:creationId xmlns:a16="http://schemas.microsoft.com/office/drawing/2014/main" id="{C2C1EAE1-99BA-42C1-83DE-3D5BDE883B41}"/>
                </a:ext>
              </a:extLst>
            </p:cNvPr>
            <p:cNvSpPr/>
            <p:nvPr/>
          </p:nvSpPr>
          <p:spPr>
            <a:xfrm>
              <a:off x="6624675" y="4377400"/>
              <a:ext cx="19400" cy="13875"/>
            </a:xfrm>
            <a:custGeom>
              <a:avLst/>
              <a:gdLst/>
              <a:ahLst/>
              <a:cxnLst/>
              <a:rect l="l" t="t" r="r" b="b"/>
              <a:pathLst>
                <a:path w="776" h="555" extrusionOk="0">
                  <a:moveTo>
                    <a:pt x="709" y="1"/>
                  </a:moveTo>
                  <a:cubicBezTo>
                    <a:pt x="532" y="67"/>
                    <a:pt x="355" y="156"/>
                    <a:pt x="200" y="267"/>
                  </a:cubicBezTo>
                  <a:cubicBezTo>
                    <a:pt x="67" y="355"/>
                    <a:pt x="0" y="488"/>
                    <a:pt x="244" y="555"/>
                  </a:cubicBezTo>
                  <a:lnTo>
                    <a:pt x="399" y="555"/>
                  </a:lnTo>
                  <a:lnTo>
                    <a:pt x="776" y="89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458;p35">
              <a:extLst>
                <a:ext uri="{FF2B5EF4-FFF2-40B4-BE49-F238E27FC236}">
                  <a16:creationId xmlns:a16="http://schemas.microsoft.com/office/drawing/2014/main" id="{1C98EAAC-9CB6-4ADD-81FF-1B79034ACD35}"/>
                </a:ext>
              </a:extLst>
            </p:cNvPr>
            <p:cNvSpPr/>
            <p:nvPr/>
          </p:nvSpPr>
          <p:spPr>
            <a:xfrm>
              <a:off x="6921575" y="4271050"/>
              <a:ext cx="17175" cy="10550"/>
            </a:xfrm>
            <a:custGeom>
              <a:avLst/>
              <a:gdLst/>
              <a:ahLst/>
              <a:cxnLst/>
              <a:rect l="l" t="t" r="r" b="b"/>
              <a:pathLst>
                <a:path w="687" h="422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111"/>
                    <a:pt x="44" y="222"/>
                    <a:pt x="67" y="333"/>
                  </a:cubicBezTo>
                  <a:lnTo>
                    <a:pt x="598" y="422"/>
                  </a:lnTo>
                  <a:lnTo>
                    <a:pt x="687" y="422"/>
                  </a:lnTo>
                  <a:cubicBezTo>
                    <a:pt x="665" y="399"/>
                    <a:pt x="665" y="377"/>
                    <a:pt x="687" y="355"/>
                  </a:cubicBezTo>
                  <a:lnTo>
                    <a:pt x="687" y="2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459;p35">
              <a:extLst>
                <a:ext uri="{FF2B5EF4-FFF2-40B4-BE49-F238E27FC236}">
                  <a16:creationId xmlns:a16="http://schemas.microsoft.com/office/drawing/2014/main" id="{0530C2EC-D4E5-43E3-8EE4-5FFDBEB9611D}"/>
                </a:ext>
              </a:extLst>
            </p:cNvPr>
            <p:cNvSpPr/>
            <p:nvPr/>
          </p:nvSpPr>
          <p:spPr>
            <a:xfrm>
              <a:off x="6981950" y="4558450"/>
              <a:ext cx="14425" cy="13950"/>
            </a:xfrm>
            <a:custGeom>
              <a:avLst/>
              <a:gdLst/>
              <a:ahLst/>
              <a:cxnLst/>
              <a:rect l="l" t="t" r="r" b="b"/>
              <a:pathLst>
                <a:path w="577" h="558" extrusionOk="0">
                  <a:moveTo>
                    <a:pt x="84" y="1"/>
                  </a:moveTo>
                  <a:cubicBezTo>
                    <a:pt x="58" y="1"/>
                    <a:pt x="30" y="2"/>
                    <a:pt x="0" y="4"/>
                  </a:cubicBezTo>
                  <a:lnTo>
                    <a:pt x="133" y="292"/>
                  </a:lnTo>
                  <a:lnTo>
                    <a:pt x="288" y="469"/>
                  </a:lnTo>
                  <a:lnTo>
                    <a:pt x="576" y="558"/>
                  </a:lnTo>
                  <a:cubicBezTo>
                    <a:pt x="455" y="114"/>
                    <a:pt x="353" y="1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460;p35">
              <a:extLst>
                <a:ext uri="{FF2B5EF4-FFF2-40B4-BE49-F238E27FC236}">
                  <a16:creationId xmlns:a16="http://schemas.microsoft.com/office/drawing/2014/main" id="{74E456CB-DD64-4BB0-98CB-D29A39B79BB8}"/>
                </a:ext>
              </a:extLst>
            </p:cNvPr>
            <p:cNvSpPr/>
            <p:nvPr/>
          </p:nvSpPr>
          <p:spPr>
            <a:xfrm>
              <a:off x="6651250" y="4451300"/>
              <a:ext cx="15000" cy="11550"/>
            </a:xfrm>
            <a:custGeom>
              <a:avLst/>
              <a:gdLst/>
              <a:ahLst/>
              <a:cxnLst/>
              <a:rect l="l" t="t" r="r" b="b"/>
              <a:pathLst>
                <a:path w="600" h="462" extrusionOk="0">
                  <a:moveTo>
                    <a:pt x="376" y="1"/>
                  </a:moveTo>
                  <a:cubicBezTo>
                    <a:pt x="257" y="1"/>
                    <a:pt x="149" y="85"/>
                    <a:pt x="23" y="169"/>
                  </a:cubicBezTo>
                  <a:cubicBezTo>
                    <a:pt x="1" y="235"/>
                    <a:pt x="1" y="302"/>
                    <a:pt x="1" y="390"/>
                  </a:cubicBezTo>
                  <a:cubicBezTo>
                    <a:pt x="76" y="441"/>
                    <a:pt x="139" y="461"/>
                    <a:pt x="193" y="461"/>
                  </a:cubicBezTo>
                  <a:cubicBezTo>
                    <a:pt x="378" y="461"/>
                    <a:pt x="462" y="222"/>
                    <a:pt x="599" y="102"/>
                  </a:cubicBezTo>
                  <a:cubicBezTo>
                    <a:pt x="518" y="29"/>
                    <a:pt x="445" y="1"/>
                    <a:pt x="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461;p35">
              <a:extLst>
                <a:ext uri="{FF2B5EF4-FFF2-40B4-BE49-F238E27FC236}">
                  <a16:creationId xmlns:a16="http://schemas.microsoft.com/office/drawing/2014/main" id="{4517CC21-04D0-4A95-9FD3-9E4CE6443DE9}"/>
                </a:ext>
              </a:extLst>
            </p:cNvPr>
            <p:cNvSpPr/>
            <p:nvPr/>
          </p:nvSpPr>
          <p:spPr>
            <a:xfrm>
              <a:off x="6452950" y="4443875"/>
              <a:ext cx="11675" cy="17750"/>
            </a:xfrm>
            <a:custGeom>
              <a:avLst/>
              <a:gdLst/>
              <a:ahLst/>
              <a:cxnLst/>
              <a:rect l="l" t="t" r="r" b="b"/>
              <a:pathLst>
                <a:path w="467" h="710" extrusionOk="0">
                  <a:moveTo>
                    <a:pt x="466" y="0"/>
                  </a:moveTo>
                  <a:lnTo>
                    <a:pt x="1" y="399"/>
                  </a:lnTo>
                  <a:lnTo>
                    <a:pt x="245" y="709"/>
                  </a:lnTo>
                  <a:cubicBezTo>
                    <a:pt x="289" y="599"/>
                    <a:pt x="333" y="510"/>
                    <a:pt x="378" y="399"/>
                  </a:cubicBezTo>
                  <a:cubicBezTo>
                    <a:pt x="422" y="266"/>
                    <a:pt x="444" y="133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462;p35">
              <a:extLst>
                <a:ext uri="{FF2B5EF4-FFF2-40B4-BE49-F238E27FC236}">
                  <a16:creationId xmlns:a16="http://schemas.microsoft.com/office/drawing/2014/main" id="{0AB2A699-FC6C-487E-B534-906AB84AF72C}"/>
                </a:ext>
              </a:extLst>
            </p:cNvPr>
            <p:cNvSpPr/>
            <p:nvPr/>
          </p:nvSpPr>
          <p:spPr>
            <a:xfrm>
              <a:off x="6733800" y="4305400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89" y="0"/>
                  </a:moveTo>
                  <a:lnTo>
                    <a:pt x="0" y="45"/>
                  </a:lnTo>
                  <a:lnTo>
                    <a:pt x="0" y="67"/>
                  </a:lnTo>
                  <a:lnTo>
                    <a:pt x="0" y="200"/>
                  </a:lnTo>
                  <a:lnTo>
                    <a:pt x="244" y="244"/>
                  </a:lnTo>
                  <a:lnTo>
                    <a:pt x="288" y="311"/>
                  </a:lnTo>
                  <a:lnTo>
                    <a:pt x="532" y="443"/>
                  </a:lnTo>
                  <a:cubicBezTo>
                    <a:pt x="598" y="333"/>
                    <a:pt x="643" y="244"/>
                    <a:pt x="709" y="111"/>
                  </a:cubicBezTo>
                  <a:lnTo>
                    <a:pt x="532" y="67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463;p35">
              <a:extLst>
                <a:ext uri="{FF2B5EF4-FFF2-40B4-BE49-F238E27FC236}">
                  <a16:creationId xmlns:a16="http://schemas.microsoft.com/office/drawing/2014/main" id="{39CC133E-C0E2-4272-BDD7-F77F35E32178}"/>
                </a:ext>
              </a:extLst>
            </p:cNvPr>
            <p:cNvSpPr/>
            <p:nvPr/>
          </p:nvSpPr>
          <p:spPr>
            <a:xfrm>
              <a:off x="6467925" y="4203475"/>
              <a:ext cx="14425" cy="12225"/>
            </a:xfrm>
            <a:custGeom>
              <a:avLst/>
              <a:gdLst/>
              <a:ahLst/>
              <a:cxnLst/>
              <a:rect l="l" t="t" r="r" b="b"/>
              <a:pathLst>
                <a:path w="577" h="489" extrusionOk="0">
                  <a:moveTo>
                    <a:pt x="22" y="1"/>
                  </a:moveTo>
                  <a:lnTo>
                    <a:pt x="0" y="289"/>
                  </a:lnTo>
                  <a:cubicBezTo>
                    <a:pt x="22" y="355"/>
                    <a:pt x="44" y="422"/>
                    <a:pt x="44" y="488"/>
                  </a:cubicBezTo>
                  <a:lnTo>
                    <a:pt x="576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464;p35">
              <a:extLst>
                <a:ext uri="{FF2B5EF4-FFF2-40B4-BE49-F238E27FC236}">
                  <a16:creationId xmlns:a16="http://schemas.microsoft.com/office/drawing/2014/main" id="{036E39F7-7359-45BC-851C-DAF9F45AF87F}"/>
                </a:ext>
              </a:extLst>
            </p:cNvPr>
            <p:cNvSpPr/>
            <p:nvPr/>
          </p:nvSpPr>
          <p:spPr>
            <a:xfrm>
              <a:off x="6507800" y="4502575"/>
              <a:ext cx="7225" cy="23850"/>
            </a:xfrm>
            <a:custGeom>
              <a:avLst/>
              <a:gdLst/>
              <a:ahLst/>
              <a:cxnLst/>
              <a:rect l="l" t="t" r="r" b="b"/>
              <a:pathLst>
                <a:path w="289" h="954" extrusionOk="0">
                  <a:moveTo>
                    <a:pt x="0" y="1"/>
                  </a:moveTo>
                  <a:cubicBezTo>
                    <a:pt x="22" y="289"/>
                    <a:pt x="45" y="599"/>
                    <a:pt x="67" y="887"/>
                  </a:cubicBezTo>
                  <a:cubicBezTo>
                    <a:pt x="67" y="909"/>
                    <a:pt x="133" y="932"/>
                    <a:pt x="155" y="954"/>
                  </a:cubicBezTo>
                  <a:lnTo>
                    <a:pt x="288" y="710"/>
                  </a:lnTo>
                  <a:cubicBezTo>
                    <a:pt x="266" y="533"/>
                    <a:pt x="244" y="378"/>
                    <a:pt x="222" y="223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465;p35">
              <a:extLst>
                <a:ext uri="{FF2B5EF4-FFF2-40B4-BE49-F238E27FC236}">
                  <a16:creationId xmlns:a16="http://schemas.microsoft.com/office/drawing/2014/main" id="{F89DD388-2BA1-45CF-96F2-FEE2DA06D44D}"/>
                </a:ext>
              </a:extLst>
            </p:cNvPr>
            <p:cNvSpPr/>
            <p:nvPr/>
          </p:nvSpPr>
          <p:spPr>
            <a:xfrm>
              <a:off x="6563750" y="4314825"/>
              <a:ext cx="16075" cy="15525"/>
            </a:xfrm>
            <a:custGeom>
              <a:avLst/>
              <a:gdLst/>
              <a:ahLst/>
              <a:cxnLst/>
              <a:rect l="l" t="t" r="r" b="b"/>
              <a:pathLst>
                <a:path w="643" h="621" extrusionOk="0">
                  <a:moveTo>
                    <a:pt x="288" y="0"/>
                  </a:moveTo>
                  <a:cubicBezTo>
                    <a:pt x="222" y="266"/>
                    <a:pt x="0" y="421"/>
                    <a:pt x="244" y="620"/>
                  </a:cubicBezTo>
                  <a:lnTo>
                    <a:pt x="643" y="39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466;p35">
              <a:extLst>
                <a:ext uri="{FF2B5EF4-FFF2-40B4-BE49-F238E27FC236}">
                  <a16:creationId xmlns:a16="http://schemas.microsoft.com/office/drawing/2014/main" id="{C346C3B9-52C5-4C8E-8C5C-FC43F7427953}"/>
                </a:ext>
              </a:extLst>
            </p:cNvPr>
            <p:cNvSpPr/>
            <p:nvPr/>
          </p:nvSpPr>
          <p:spPr>
            <a:xfrm>
              <a:off x="6497825" y="4334200"/>
              <a:ext cx="16100" cy="12200"/>
            </a:xfrm>
            <a:custGeom>
              <a:avLst/>
              <a:gdLst/>
              <a:ahLst/>
              <a:cxnLst/>
              <a:rect l="l" t="t" r="r" b="b"/>
              <a:pathLst>
                <a:path w="644" h="488" extrusionOk="0">
                  <a:moveTo>
                    <a:pt x="599" y="0"/>
                  </a:moveTo>
                  <a:lnTo>
                    <a:pt x="266" y="111"/>
                  </a:lnTo>
                  <a:lnTo>
                    <a:pt x="1" y="421"/>
                  </a:lnTo>
                  <a:cubicBezTo>
                    <a:pt x="23" y="444"/>
                    <a:pt x="23" y="466"/>
                    <a:pt x="1" y="488"/>
                  </a:cubicBezTo>
                  <a:lnTo>
                    <a:pt x="444" y="466"/>
                  </a:lnTo>
                  <a:lnTo>
                    <a:pt x="643" y="8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467;p35">
              <a:extLst>
                <a:ext uri="{FF2B5EF4-FFF2-40B4-BE49-F238E27FC236}">
                  <a16:creationId xmlns:a16="http://schemas.microsoft.com/office/drawing/2014/main" id="{65BC2A7D-6873-409C-AEA9-41F8086D5531}"/>
                </a:ext>
              </a:extLst>
            </p:cNvPr>
            <p:cNvSpPr/>
            <p:nvPr/>
          </p:nvSpPr>
          <p:spPr>
            <a:xfrm>
              <a:off x="6602525" y="4457725"/>
              <a:ext cx="16625" cy="12200"/>
            </a:xfrm>
            <a:custGeom>
              <a:avLst/>
              <a:gdLst/>
              <a:ahLst/>
              <a:cxnLst/>
              <a:rect l="l" t="t" r="r" b="b"/>
              <a:pathLst>
                <a:path w="665" h="488" extrusionOk="0">
                  <a:moveTo>
                    <a:pt x="665" y="0"/>
                  </a:moveTo>
                  <a:lnTo>
                    <a:pt x="155" y="200"/>
                  </a:lnTo>
                  <a:cubicBezTo>
                    <a:pt x="111" y="266"/>
                    <a:pt x="67" y="355"/>
                    <a:pt x="0" y="488"/>
                  </a:cubicBezTo>
                  <a:lnTo>
                    <a:pt x="332" y="466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468;p35">
              <a:extLst>
                <a:ext uri="{FF2B5EF4-FFF2-40B4-BE49-F238E27FC236}">
                  <a16:creationId xmlns:a16="http://schemas.microsoft.com/office/drawing/2014/main" id="{8647A8D9-3693-4472-AE5D-235672D36562}"/>
                </a:ext>
              </a:extLst>
            </p:cNvPr>
            <p:cNvSpPr/>
            <p:nvPr/>
          </p:nvSpPr>
          <p:spPr>
            <a:xfrm>
              <a:off x="6671750" y="4449700"/>
              <a:ext cx="12775" cy="19125"/>
            </a:xfrm>
            <a:custGeom>
              <a:avLst/>
              <a:gdLst/>
              <a:ahLst/>
              <a:cxnLst/>
              <a:rect l="l" t="t" r="r" b="b"/>
              <a:pathLst>
                <a:path w="511" h="765" extrusionOk="0">
                  <a:moveTo>
                    <a:pt x="223" y="0"/>
                  </a:moveTo>
                  <a:cubicBezTo>
                    <a:pt x="179" y="0"/>
                    <a:pt x="128" y="40"/>
                    <a:pt x="67" y="144"/>
                  </a:cubicBezTo>
                  <a:cubicBezTo>
                    <a:pt x="333" y="388"/>
                    <a:pt x="89" y="565"/>
                    <a:pt x="1" y="764"/>
                  </a:cubicBezTo>
                  <a:lnTo>
                    <a:pt x="510" y="698"/>
                  </a:lnTo>
                  <a:cubicBezTo>
                    <a:pt x="111" y="587"/>
                    <a:pt x="377" y="366"/>
                    <a:pt x="399" y="188"/>
                  </a:cubicBezTo>
                  <a:cubicBezTo>
                    <a:pt x="346" y="94"/>
                    <a:pt x="292" y="0"/>
                    <a:pt x="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469;p35">
              <a:extLst>
                <a:ext uri="{FF2B5EF4-FFF2-40B4-BE49-F238E27FC236}">
                  <a16:creationId xmlns:a16="http://schemas.microsoft.com/office/drawing/2014/main" id="{E8725F6F-773E-48A5-9875-B17BBE3E8CB4}"/>
                </a:ext>
              </a:extLst>
            </p:cNvPr>
            <p:cNvSpPr/>
            <p:nvPr/>
          </p:nvSpPr>
          <p:spPr>
            <a:xfrm>
              <a:off x="7002425" y="4399550"/>
              <a:ext cx="23300" cy="11125"/>
            </a:xfrm>
            <a:custGeom>
              <a:avLst/>
              <a:gdLst/>
              <a:ahLst/>
              <a:cxnLst/>
              <a:rect l="l" t="t" r="r" b="b"/>
              <a:pathLst>
                <a:path w="932" h="445" extrusionOk="0">
                  <a:moveTo>
                    <a:pt x="378" y="1"/>
                  </a:moveTo>
                  <a:cubicBezTo>
                    <a:pt x="333" y="156"/>
                    <a:pt x="1" y="23"/>
                    <a:pt x="112" y="311"/>
                  </a:cubicBezTo>
                  <a:lnTo>
                    <a:pt x="932" y="444"/>
                  </a:lnTo>
                  <a:lnTo>
                    <a:pt x="732" y="156"/>
                  </a:lnTo>
                  <a:lnTo>
                    <a:pt x="511" y="222"/>
                  </a:lnTo>
                  <a:cubicBezTo>
                    <a:pt x="511" y="178"/>
                    <a:pt x="488" y="156"/>
                    <a:pt x="488" y="134"/>
                  </a:cubicBezTo>
                  <a:lnTo>
                    <a:pt x="3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470;p35">
              <a:extLst>
                <a:ext uri="{FF2B5EF4-FFF2-40B4-BE49-F238E27FC236}">
                  <a16:creationId xmlns:a16="http://schemas.microsoft.com/office/drawing/2014/main" id="{165A3430-E8E8-4C5F-98F3-2E0DD6E81CF6}"/>
                </a:ext>
              </a:extLst>
            </p:cNvPr>
            <p:cNvSpPr/>
            <p:nvPr/>
          </p:nvSpPr>
          <p:spPr>
            <a:xfrm>
              <a:off x="6817425" y="4503700"/>
              <a:ext cx="21625" cy="8325"/>
            </a:xfrm>
            <a:custGeom>
              <a:avLst/>
              <a:gdLst/>
              <a:ahLst/>
              <a:cxnLst/>
              <a:rect l="l" t="t" r="r" b="b"/>
              <a:pathLst>
                <a:path w="865" h="333" extrusionOk="0">
                  <a:moveTo>
                    <a:pt x="178" y="0"/>
                  </a:moveTo>
                  <a:lnTo>
                    <a:pt x="179" y="3"/>
                  </a:lnTo>
                  <a:lnTo>
                    <a:pt x="179" y="3"/>
                  </a:lnTo>
                  <a:lnTo>
                    <a:pt x="200" y="0"/>
                  </a:lnTo>
                  <a:close/>
                  <a:moveTo>
                    <a:pt x="179" y="3"/>
                  </a:moveTo>
                  <a:lnTo>
                    <a:pt x="1" y="22"/>
                  </a:lnTo>
                  <a:lnTo>
                    <a:pt x="377" y="222"/>
                  </a:lnTo>
                  <a:lnTo>
                    <a:pt x="577" y="333"/>
                  </a:lnTo>
                  <a:lnTo>
                    <a:pt x="776" y="288"/>
                  </a:lnTo>
                  <a:lnTo>
                    <a:pt x="865" y="67"/>
                  </a:lnTo>
                  <a:lnTo>
                    <a:pt x="865" y="45"/>
                  </a:lnTo>
                  <a:lnTo>
                    <a:pt x="222" y="89"/>
                  </a:lnTo>
                  <a:lnTo>
                    <a:pt x="179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471;p35">
              <a:extLst>
                <a:ext uri="{FF2B5EF4-FFF2-40B4-BE49-F238E27FC236}">
                  <a16:creationId xmlns:a16="http://schemas.microsoft.com/office/drawing/2014/main" id="{D48FF9F9-6C8E-4101-910B-6C773D633A98}"/>
                </a:ext>
              </a:extLst>
            </p:cNvPr>
            <p:cNvSpPr/>
            <p:nvPr/>
          </p:nvSpPr>
          <p:spPr>
            <a:xfrm>
              <a:off x="6718275" y="4383500"/>
              <a:ext cx="13325" cy="11375"/>
            </a:xfrm>
            <a:custGeom>
              <a:avLst/>
              <a:gdLst/>
              <a:ahLst/>
              <a:cxnLst/>
              <a:rect l="l" t="t" r="r" b="b"/>
              <a:pathLst>
                <a:path w="533" h="455" extrusionOk="0">
                  <a:moveTo>
                    <a:pt x="89" y="0"/>
                  </a:moveTo>
                  <a:lnTo>
                    <a:pt x="1" y="244"/>
                  </a:lnTo>
                  <a:lnTo>
                    <a:pt x="23" y="311"/>
                  </a:lnTo>
                  <a:cubicBezTo>
                    <a:pt x="80" y="416"/>
                    <a:pt x="133" y="455"/>
                    <a:pt x="186" y="455"/>
                  </a:cubicBezTo>
                  <a:cubicBezTo>
                    <a:pt x="255" y="455"/>
                    <a:pt x="324" y="386"/>
                    <a:pt x="400" y="311"/>
                  </a:cubicBezTo>
                  <a:cubicBezTo>
                    <a:pt x="444" y="200"/>
                    <a:pt x="488" y="111"/>
                    <a:pt x="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472;p35">
              <a:extLst>
                <a:ext uri="{FF2B5EF4-FFF2-40B4-BE49-F238E27FC236}">
                  <a16:creationId xmlns:a16="http://schemas.microsoft.com/office/drawing/2014/main" id="{54811750-DF6D-49F2-98F4-91E0410FA55E}"/>
                </a:ext>
              </a:extLst>
            </p:cNvPr>
            <p:cNvSpPr/>
            <p:nvPr/>
          </p:nvSpPr>
          <p:spPr>
            <a:xfrm>
              <a:off x="6869500" y="4170800"/>
              <a:ext cx="13325" cy="20525"/>
            </a:xfrm>
            <a:custGeom>
              <a:avLst/>
              <a:gdLst/>
              <a:ahLst/>
              <a:cxnLst/>
              <a:rect l="l" t="t" r="r" b="b"/>
              <a:pathLst>
                <a:path w="533" h="821" extrusionOk="0">
                  <a:moveTo>
                    <a:pt x="466" y="0"/>
                  </a:moveTo>
                  <a:lnTo>
                    <a:pt x="288" y="67"/>
                  </a:lnTo>
                  <a:cubicBezTo>
                    <a:pt x="200" y="311"/>
                    <a:pt x="0" y="554"/>
                    <a:pt x="111" y="820"/>
                  </a:cubicBezTo>
                  <a:cubicBezTo>
                    <a:pt x="377" y="643"/>
                    <a:pt x="532" y="333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473;p35">
              <a:extLst>
                <a:ext uri="{FF2B5EF4-FFF2-40B4-BE49-F238E27FC236}">
                  <a16:creationId xmlns:a16="http://schemas.microsoft.com/office/drawing/2014/main" id="{A35A6452-7756-4067-9C3B-77A718E9C816}"/>
                </a:ext>
              </a:extLst>
            </p:cNvPr>
            <p:cNvSpPr/>
            <p:nvPr/>
          </p:nvSpPr>
          <p:spPr>
            <a:xfrm>
              <a:off x="6409750" y="4396800"/>
              <a:ext cx="12225" cy="12200"/>
            </a:xfrm>
            <a:custGeom>
              <a:avLst/>
              <a:gdLst/>
              <a:ahLst/>
              <a:cxnLst/>
              <a:rect l="l" t="t" r="r" b="b"/>
              <a:pathLst>
                <a:path w="489" h="488" extrusionOk="0">
                  <a:moveTo>
                    <a:pt x="355" y="0"/>
                  </a:moveTo>
                  <a:lnTo>
                    <a:pt x="23" y="111"/>
                  </a:lnTo>
                  <a:lnTo>
                    <a:pt x="1" y="244"/>
                  </a:lnTo>
                  <a:lnTo>
                    <a:pt x="488" y="488"/>
                  </a:lnTo>
                  <a:cubicBezTo>
                    <a:pt x="444" y="310"/>
                    <a:pt x="399" y="155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474;p35">
              <a:extLst>
                <a:ext uri="{FF2B5EF4-FFF2-40B4-BE49-F238E27FC236}">
                  <a16:creationId xmlns:a16="http://schemas.microsoft.com/office/drawing/2014/main" id="{DA40E4D2-B668-4609-BB62-74802BBB7516}"/>
                </a:ext>
              </a:extLst>
            </p:cNvPr>
            <p:cNvSpPr/>
            <p:nvPr/>
          </p:nvSpPr>
          <p:spPr>
            <a:xfrm>
              <a:off x="6490075" y="4420600"/>
              <a:ext cx="15525" cy="9450"/>
            </a:xfrm>
            <a:custGeom>
              <a:avLst/>
              <a:gdLst/>
              <a:ahLst/>
              <a:cxnLst/>
              <a:rect l="l" t="t" r="r" b="b"/>
              <a:pathLst>
                <a:path w="621" h="378" extrusionOk="0">
                  <a:moveTo>
                    <a:pt x="554" y="1"/>
                  </a:moveTo>
                  <a:lnTo>
                    <a:pt x="0" y="378"/>
                  </a:lnTo>
                  <a:lnTo>
                    <a:pt x="311" y="378"/>
                  </a:lnTo>
                  <a:cubicBezTo>
                    <a:pt x="311" y="355"/>
                    <a:pt x="311" y="333"/>
                    <a:pt x="311" y="311"/>
                  </a:cubicBezTo>
                  <a:lnTo>
                    <a:pt x="399" y="222"/>
                  </a:lnTo>
                  <a:lnTo>
                    <a:pt x="554" y="311"/>
                  </a:lnTo>
                  <a:lnTo>
                    <a:pt x="621" y="67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475;p35">
              <a:extLst>
                <a:ext uri="{FF2B5EF4-FFF2-40B4-BE49-F238E27FC236}">
                  <a16:creationId xmlns:a16="http://schemas.microsoft.com/office/drawing/2014/main" id="{BEB2A2A5-B575-4D1C-8404-377ADF734FA3}"/>
                </a:ext>
              </a:extLst>
            </p:cNvPr>
            <p:cNvSpPr/>
            <p:nvPr/>
          </p:nvSpPr>
          <p:spPr>
            <a:xfrm>
              <a:off x="6455175" y="4543025"/>
              <a:ext cx="6125" cy="19400"/>
            </a:xfrm>
            <a:custGeom>
              <a:avLst/>
              <a:gdLst/>
              <a:ahLst/>
              <a:cxnLst/>
              <a:rect l="l" t="t" r="r" b="b"/>
              <a:pathLst>
                <a:path w="245" h="776" extrusionOk="0">
                  <a:moveTo>
                    <a:pt x="0" y="0"/>
                  </a:moveTo>
                  <a:lnTo>
                    <a:pt x="0" y="554"/>
                  </a:lnTo>
                  <a:lnTo>
                    <a:pt x="23" y="776"/>
                  </a:lnTo>
                  <a:lnTo>
                    <a:pt x="244" y="709"/>
                  </a:lnTo>
                  <a:lnTo>
                    <a:pt x="244" y="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476;p35">
              <a:extLst>
                <a:ext uri="{FF2B5EF4-FFF2-40B4-BE49-F238E27FC236}">
                  <a16:creationId xmlns:a16="http://schemas.microsoft.com/office/drawing/2014/main" id="{24ABCAE1-81C3-4FEA-B412-E41F9897DC27}"/>
                </a:ext>
              </a:extLst>
            </p:cNvPr>
            <p:cNvSpPr/>
            <p:nvPr/>
          </p:nvSpPr>
          <p:spPr>
            <a:xfrm>
              <a:off x="6850675" y="4164150"/>
              <a:ext cx="22175" cy="8325"/>
            </a:xfrm>
            <a:custGeom>
              <a:avLst/>
              <a:gdLst/>
              <a:ahLst/>
              <a:cxnLst/>
              <a:rect l="l" t="t" r="r" b="b"/>
              <a:pathLst>
                <a:path w="887" h="333" extrusionOk="0">
                  <a:moveTo>
                    <a:pt x="266" y="1"/>
                  </a:moveTo>
                  <a:lnTo>
                    <a:pt x="0" y="200"/>
                  </a:lnTo>
                  <a:cubicBezTo>
                    <a:pt x="0" y="222"/>
                    <a:pt x="0" y="244"/>
                    <a:pt x="0" y="266"/>
                  </a:cubicBezTo>
                  <a:cubicBezTo>
                    <a:pt x="200" y="289"/>
                    <a:pt x="399" y="311"/>
                    <a:pt x="576" y="333"/>
                  </a:cubicBezTo>
                  <a:cubicBezTo>
                    <a:pt x="687" y="311"/>
                    <a:pt x="798" y="266"/>
                    <a:pt x="886" y="222"/>
                  </a:cubicBezTo>
                  <a:lnTo>
                    <a:pt x="709" y="1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477;p35">
              <a:extLst>
                <a:ext uri="{FF2B5EF4-FFF2-40B4-BE49-F238E27FC236}">
                  <a16:creationId xmlns:a16="http://schemas.microsoft.com/office/drawing/2014/main" id="{0B22306D-4F0F-4DE1-80EF-E8027BA33BF2}"/>
                </a:ext>
              </a:extLst>
            </p:cNvPr>
            <p:cNvSpPr/>
            <p:nvPr/>
          </p:nvSpPr>
          <p:spPr>
            <a:xfrm>
              <a:off x="6592000" y="4396600"/>
              <a:ext cx="14975" cy="7975"/>
            </a:xfrm>
            <a:custGeom>
              <a:avLst/>
              <a:gdLst/>
              <a:ahLst/>
              <a:cxnLst/>
              <a:rect l="l" t="t" r="r" b="b"/>
              <a:pathLst>
                <a:path w="599" h="319" extrusionOk="0">
                  <a:moveTo>
                    <a:pt x="363" y="1"/>
                  </a:moveTo>
                  <a:cubicBezTo>
                    <a:pt x="174" y="1"/>
                    <a:pt x="78" y="142"/>
                    <a:pt x="0" y="318"/>
                  </a:cubicBezTo>
                  <a:lnTo>
                    <a:pt x="598" y="163"/>
                  </a:lnTo>
                  <a:cubicBezTo>
                    <a:pt x="554" y="119"/>
                    <a:pt x="488" y="75"/>
                    <a:pt x="443" y="8"/>
                  </a:cubicBezTo>
                  <a:cubicBezTo>
                    <a:pt x="415" y="3"/>
                    <a:pt x="388" y="1"/>
                    <a:pt x="3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478;p35">
              <a:extLst>
                <a:ext uri="{FF2B5EF4-FFF2-40B4-BE49-F238E27FC236}">
                  <a16:creationId xmlns:a16="http://schemas.microsoft.com/office/drawing/2014/main" id="{D3B1C7E9-72AC-4515-BB8A-1466B09BFA9E}"/>
                </a:ext>
              </a:extLst>
            </p:cNvPr>
            <p:cNvSpPr/>
            <p:nvPr/>
          </p:nvSpPr>
          <p:spPr>
            <a:xfrm>
              <a:off x="7029025" y="4472675"/>
              <a:ext cx="12200" cy="11100"/>
            </a:xfrm>
            <a:custGeom>
              <a:avLst/>
              <a:gdLst/>
              <a:ahLst/>
              <a:cxnLst/>
              <a:rect l="l" t="t" r="r" b="b"/>
              <a:pathLst>
                <a:path w="488" h="444" extrusionOk="0">
                  <a:moveTo>
                    <a:pt x="0" y="1"/>
                  </a:moveTo>
                  <a:lnTo>
                    <a:pt x="0" y="421"/>
                  </a:lnTo>
                  <a:cubicBezTo>
                    <a:pt x="133" y="244"/>
                    <a:pt x="488" y="444"/>
                    <a:pt x="421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479;p35">
              <a:extLst>
                <a:ext uri="{FF2B5EF4-FFF2-40B4-BE49-F238E27FC236}">
                  <a16:creationId xmlns:a16="http://schemas.microsoft.com/office/drawing/2014/main" id="{7B1A1A4A-6FF4-4C55-9215-407825A83047}"/>
                </a:ext>
              </a:extLst>
            </p:cNvPr>
            <p:cNvSpPr/>
            <p:nvPr/>
          </p:nvSpPr>
          <p:spPr>
            <a:xfrm>
              <a:off x="6922675" y="4442200"/>
              <a:ext cx="12200" cy="11125"/>
            </a:xfrm>
            <a:custGeom>
              <a:avLst/>
              <a:gdLst/>
              <a:ahLst/>
              <a:cxnLst/>
              <a:rect l="l" t="t" r="r" b="b"/>
              <a:pathLst>
                <a:path w="488" h="445" extrusionOk="0">
                  <a:moveTo>
                    <a:pt x="0" y="1"/>
                  </a:moveTo>
                  <a:lnTo>
                    <a:pt x="0" y="422"/>
                  </a:lnTo>
                  <a:lnTo>
                    <a:pt x="288" y="444"/>
                  </a:lnTo>
                  <a:cubicBezTo>
                    <a:pt x="269" y="325"/>
                    <a:pt x="196" y="171"/>
                    <a:pt x="370" y="171"/>
                  </a:cubicBezTo>
                  <a:cubicBezTo>
                    <a:pt x="391" y="171"/>
                    <a:pt x="415" y="173"/>
                    <a:pt x="444" y="178"/>
                  </a:cubicBezTo>
                  <a:lnTo>
                    <a:pt x="488" y="134"/>
                  </a:lnTo>
                  <a:cubicBezTo>
                    <a:pt x="488" y="112"/>
                    <a:pt x="488" y="90"/>
                    <a:pt x="488" y="4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480;p35">
              <a:extLst>
                <a:ext uri="{FF2B5EF4-FFF2-40B4-BE49-F238E27FC236}">
                  <a16:creationId xmlns:a16="http://schemas.microsoft.com/office/drawing/2014/main" id="{F8D2828D-0B42-4C14-B675-8BB27458FF87}"/>
                </a:ext>
              </a:extLst>
            </p:cNvPr>
            <p:cNvSpPr/>
            <p:nvPr/>
          </p:nvSpPr>
          <p:spPr>
            <a:xfrm>
              <a:off x="6564300" y="4389025"/>
              <a:ext cx="17750" cy="8350"/>
            </a:xfrm>
            <a:custGeom>
              <a:avLst/>
              <a:gdLst/>
              <a:ahLst/>
              <a:cxnLst/>
              <a:rect l="l" t="t" r="r" b="b"/>
              <a:pathLst>
                <a:path w="710" h="334" extrusionOk="0">
                  <a:moveTo>
                    <a:pt x="333" y="1"/>
                  </a:moveTo>
                  <a:lnTo>
                    <a:pt x="0" y="134"/>
                  </a:lnTo>
                  <a:lnTo>
                    <a:pt x="466" y="333"/>
                  </a:lnTo>
                  <a:lnTo>
                    <a:pt x="443" y="178"/>
                  </a:lnTo>
                  <a:lnTo>
                    <a:pt x="443" y="178"/>
                  </a:lnTo>
                  <a:lnTo>
                    <a:pt x="621" y="200"/>
                  </a:lnTo>
                  <a:lnTo>
                    <a:pt x="709" y="156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481;p35">
              <a:extLst>
                <a:ext uri="{FF2B5EF4-FFF2-40B4-BE49-F238E27FC236}">
                  <a16:creationId xmlns:a16="http://schemas.microsoft.com/office/drawing/2014/main" id="{0B2B9231-62B3-4ACD-AE61-5EFB7226ACE5}"/>
                </a:ext>
              </a:extLst>
            </p:cNvPr>
            <p:cNvSpPr/>
            <p:nvPr/>
          </p:nvSpPr>
          <p:spPr>
            <a:xfrm>
              <a:off x="6473450" y="4180225"/>
              <a:ext cx="10000" cy="14975"/>
            </a:xfrm>
            <a:custGeom>
              <a:avLst/>
              <a:gdLst/>
              <a:ahLst/>
              <a:cxnLst/>
              <a:rect l="l" t="t" r="r" b="b"/>
              <a:pathLst>
                <a:path w="400" h="599" extrusionOk="0">
                  <a:moveTo>
                    <a:pt x="355" y="0"/>
                  </a:moveTo>
                  <a:lnTo>
                    <a:pt x="67" y="288"/>
                  </a:lnTo>
                  <a:cubicBezTo>
                    <a:pt x="1" y="532"/>
                    <a:pt x="156" y="576"/>
                    <a:pt x="333" y="598"/>
                  </a:cubicBezTo>
                  <a:cubicBezTo>
                    <a:pt x="355" y="598"/>
                    <a:pt x="377" y="576"/>
                    <a:pt x="399" y="554"/>
                  </a:cubicBezTo>
                  <a:lnTo>
                    <a:pt x="244" y="421"/>
                  </a:lnTo>
                  <a:cubicBezTo>
                    <a:pt x="289" y="244"/>
                    <a:pt x="333" y="133"/>
                    <a:pt x="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482;p35">
              <a:extLst>
                <a:ext uri="{FF2B5EF4-FFF2-40B4-BE49-F238E27FC236}">
                  <a16:creationId xmlns:a16="http://schemas.microsoft.com/office/drawing/2014/main" id="{01BD5B37-6A96-4B5E-84E8-496E935971F3}"/>
                </a:ext>
              </a:extLst>
            </p:cNvPr>
            <p:cNvSpPr/>
            <p:nvPr/>
          </p:nvSpPr>
          <p:spPr>
            <a:xfrm>
              <a:off x="6669525" y="4380925"/>
              <a:ext cx="12225" cy="8900"/>
            </a:xfrm>
            <a:custGeom>
              <a:avLst/>
              <a:gdLst/>
              <a:ahLst/>
              <a:cxnLst/>
              <a:rect l="l" t="t" r="r" b="b"/>
              <a:pathLst>
                <a:path w="489" h="356" extrusionOk="0">
                  <a:moveTo>
                    <a:pt x="197" y="1"/>
                  </a:moveTo>
                  <a:cubicBezTo>
                    <a:pt x="95" y="1"/>
                    <a:pt x="12" y="41"/>
                    <a:pt x="1" y="236"/>
                  </a:cubicBezTo>
                  <a:cubicBezTo>
                    <a:pt x="11" y="233"/>
                    <a:pt x="21" y="232"/>
                    <a:pt x="31" y="232"/>
                  </a:cubicBezTo>
                  <a:cubicBezTo>
                    <a:pt x="130" y="232"/>
                    <a:pt x="237" y="355"/>
                    <a:pt x="340" y="355"/>
                  </a:cubicBezTo>
                  <a:cubicBezTo>
                    <a:pt x="391" y="355"/>
                    <a:pt x="441" y="325"/>
                    <a:pt x="488" y="236"/>
                  </a:cubicBezTo>
                  <a:lnTo>
                    <a:pt x="488" y="15"/>
                  </a:lnTo>
                  <a:cubicBezTo>
                    <a:pt x="469" y="20"/>
                    <a:pt x="447" y="22"/>
                    <a:pt x="425" y="22"/>
                  </a:cubicBezTo>
                  <a:cubicBezTo>
                    <a:pt x="352" y="22"/>
                    <a:pt x="270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483;p35">
              <a:extLst>
                <a:ext uri="{FF2B5EF4-FFF2-40B4-BE49-F238E27FC236}">
                  <a16:creationId xmlns:a16="http://schemas.microsoft.com/office/drawing/2014/main" id="{6F3B0768-6D71-400E-8679-249AD637E849}"/>
                </a:ext>
              </a:extLst>
            </p:cNvPr>
            <p:cNvSpPr/>
            <p:nvPr/>
          </p:nvSpPr>
          <p:spPr>
            <a:xfrm>
              <a:off x="7066700" y="4489000"/>
              <a:ext cx="9975" cy="13200"/>
            </a:xfrm>
            <a:custGeom>
              <a:avLst/>
              <a:gdLst/>
              <a:ahLst/>
              <a:cxnLst/>
              <a:rect l="l" t="t" r="r" b="b"/>
              <a:pathLst>
                <a:path w="399" h="528" extrusionOk="0">
                  <a:moveTo>
                    <a:pt x="274" y="0"/>
                  </a:moveTo>
                  <a:cubicBezTo>
                    <a:pt x="94" y="0"/>
                    <a:pt x="150" y="304"/>
                    <a:pt x="0" y="322"/>
                  </a:cubicBezTo>
                  <a:cubicBezTo>
                    <a:pt x="25" y="460"/>
                    <a:pt x="64" y="527"/>
                    <a:pt x="122" y="527"/>
                  </a:cubicBezTo>
                  <a:cubicBezTo>
                    <a:pt x="166" y="527"/>
                    <a:pt x="221" y="488"/>
                    <a:pt x="288" y="411"/>
                  </a:cubicBezTo>
                  <a:lnTo>
                    <a:pt x="399" y="212"/>
                  </a:lnTo>
                  <a:lnTo>
                    <a:pt x="399" y="34"/>
                  </a:lnTo>
                  <a:cubicBezTo>
                    <a:pt x="347" y="10"/>
                    <a:pt x="30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484;p35">
              <a:extLst>
                <a:ext uri="{FF2B5EF4-FFF2-40B4-BE49-F238E27FC236}">
                  <a16:creationId xmlns:a16="http://schemas.microsoft.com/office/drawing/2014/main" id="{9CC59F5E-88EF-4911-A3CB-8AFC83763B3F}"/>
                </a:ext>
              </a:extLst>
            </p:cNvPr>
            <p:cNvSpPr/>
            <p:nvPr/>
          </p:nvSpPr>
          <p:spPr>
            <a:xfrm>
              <a:off x="6926550" y="4459375"/>
              <a:ext cx="12200" cy="10000"/>
            </a:xfrm>
            <a:custGeom>
              <a:avLst/>
              <a:gdLst/>
              <a:ahLst/>
              <a:cxnLst/>
              <a:rect l="l" t="t" r="r" b="b"/>
              <a:pathLst>
                <a:path w="488" h="400" extrusionOk="0">
                  <a:moveTo>
                    <a:pt x="399" y="1"/>
                  </a:moveTo>
                  <a:lnTo>
                    <a:pt x="1" y="222"/>
                  </a:lnTo>
                  <a:lnTo>
                    <a:pt x="488" y="400"/>
                  </a:lnTo>
                  <a:cubicBezTo>
                    <a:pt x="444" y="267"/>
                    <a:pt x="421" y="134"/>
                    <a:pt x="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485;p35">
              <a:extLst>
                <a:ext uri="{FF2B5EF4-FFF2-40B4-BE49-F238E27FC236}">
                  <a16:creationId xmlns:a16="http://schemas.microsoft.com/office/drawing/2014/main" id="{7EFA00F0-8BCB-49A7-8B95-B51174B60B03}"/>
                </a:ext>
              </a:extLst>
            </p:cNvPr>
            <p:cNvSpPr/>
            <p:nvPr/>
          </p:nvSpPr>
          <p:spPr>
            <a:xfrm>
              <a:off x="6459050" y="4188525"/>
              <a:ext cx="11650" cy="15525"/>
            </a:xfrm>
            <a:custGeom>
              <a:avLst/>
              <a:gdLst/>
              <a:ahLst/>
              <a:cxnLst/>
              <a:rect l="l" t="t" r="r" b="b"/>
              <a:pathLst>
                <a:path w="466" h="621" extrusionOk="0">
                  <a:moveTo>
                    <a:pt x="466" y="0"/>
                  </a:moveTo>
                  <a:lnTo>
                    <a:pt x="1" y="466"/>
                  </a:lnTo>
                  <a:lnTo>
                    <a:pt x="89" y="621"/>
                  </a:lnTo>
                  <a:lnTo>
                    <a:pt x="89" y="59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486;p35">
              <a:extLst>
                <a:ext uri="{FF2B5EF4-FFF2-40B4-BE49-F238E27FC236}">
                  <a16:creationId xmlns:a16="http://schemas.microsoft.com/office/drawing/2014/main" id="{C76261C9-7BDC-4B9C-B072-712C074D8D5A}"/>
                </a:ext>
              </a:extLst>
            </p:cNvPr>
            <p:cNvSpPr/>
            <p:nvPr/>
          </p:nvSpPr>
          <p:spPr>
            <a:xfrm>
              <a:off x="6764800" y="4397275"/>
              <a:ext cx="13875" cy="9500"/>
            </a:xfrm>
            <a:custGeom>
              <a:avLst/>
              <a:gdLst/>
              <a:ahLst/>
              <a:cxnLst/>
              <a:rect l="l" t="t" r="r" b="b"/>
              <a:pathLst>
                <a:path w="555" h="380" extrusionOk="0">
                  <a:moveTo>
                    <a:pt x="261" y="0"/>
                  </a:moveTo>
                  <a:cubicBezTo>
                    <a:pt x="161" y="0"/>
                    <a:pt x="69" y="54"/>
                    <a:pt x="1" y="225"/>
                  </a:cubicBezTo>
                  <a:cubicBezTo>
                    <a:pt x="97" y="214"/>
                    <a:pt x="199" y="178"/>
                    <a:pt x="285" y="178"/>
                  </a:cubicBezTo>
                  <a:cubicBezTo>
                    <a:pt x="378" y="178"/>
                    <a:pt x="454" y="220"/>
                    <a:pt x="488" y="380"/>
                  </a:cubicBezTo>
                  <a:cubicBezTo>
                    <a:pt x="510" y="291"/>
                    <a:pt x="533" y="181"/>
                    <a:pt x="555" y="92"/>
                  </a:cubicBezTo>
                  <a:cubicBezTo>
                    <a:pt x="458" y="49"/>
                    <a:pt x="355" y="0"/>
                    <a:pt x="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487;p35">
              <a:extLst>
                <a:ext uri="{FF2B5EF4-FFF2-40B4-BE49-F238E27FC236}">
                  <a16:creationId xmlns:a16="http://schemas.microsoft.com/office/drawing/2014/main" id="{F1EF8268-9841-4CD2-96B9-4B5A012E8D6E}"/>
                </a:ext>
              </a:extLst>
            </p:cNvPr>
            <p:cNvSpPr/>
            <p:nvPr/>
          </p:nvSpPr>
          <p:spPr>
            <a:xfrm>
              <a:off x="6650150" y="4381275"/>
              <a:ext cx="9450" cy="10000"/>
            </a:xfrm>
            <a:custGeom>
              <a:avLst/>
              <a:gdLst/>
              <a:ahLst/>
              <a:cxnLst/>
              <a:rect l="l" t="t" r="r" b="b"/>
              <a:pathLst>
                <a:path w="378" h="400" extrusionOk="0">
                  <a:moveTo>
                    <a:pt x="311" y="1"/>
                  </a:moveTo>
                  <a:lnTo>
                    <a:pt x="1" y="156"/>
                  </a:lnTo>
                  <a:lnTo>
                    <a:pt x="133" y="400"/>
                  </a:lnTo>
                  <a:lnTo>
                    <a:pt x="377" y="244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488;p35">
              <a:extLst>
                <a:ext uri="{FF2B5EF4-FFF2-40B4-BE49-F238E27FC236}">
                  <a16:creationId xmlns:a16="http://schemas.microsoft.com/office/drawing/2014/main" id="{B677D9FB-81BA-42BE-8C30-3FD34FB3F506}"/>
                </a:ext>
              </a:extLst>
            </p:cNvPr>
            <p:cNvSpPr/>
            <p:nvPr/>
          </p:nvSpPr>
          <p:spPr>
            <a:xfrm>
              <a:off x="6579800" y="4299850"/>
              <a:ext cx="12225" cy="9450"/>
            </a:xfrm>
            <a:custGeom>
              <a:avLst/>
              <a:gdLst/>
              <a:ahLst/>
              <a:cxnLst/>
              <a:rect l="l" t="t" r="r" b="b"/>
              <a:pathLst>
                <a:path w="489" h="378" extrusionOk="0">
                  <a:moveTo>
                    <a:pt x="488" y="1"/>
                  </a:moveTo>
                  <a:lnTo>
                    <a:pt x="1" y="112"/>
                  </a:lnTo>
                  <a:cubicBezTo>
                    <a:pt x="23" y="200"/>
                    <a:pt x="45" y="289"/>
                    <a:pt x="67" y="377"/>
                  </a:cubicBezTo>
                  <a:lnTo>
                    <a:pt x="89" y="377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489;p35">
              <a:extLst>
                <a:ext uri="{FF2B5EF4-FFF2-40B4-BE49-F238E27FC236}">
                  <a16:creationId xmlns:a16="http://schemas.microsoft.com/office/drawing/2014/main" id="{2BCD9FCC-39B6-490B-89C1-83BFB4BE2C14}"/>
                </a:ext>
              </a:extLst>
            </p:cNvPr>
            <p:cNvSpPr/>
            <p:nvPr/>
          </p:nvSpPr>
          <p:spPr>
            <a:xfrm>
              <a:off x="6536600" y="4334200"/>
              <a:ext cx="12200" cy="11400"/>
            </a:xfrm>
            <a:custGeom>
              <a:avLst/>
              <a:gdLst/>
              <a:ahLst/>
              <a:cxnLst/>
              <a:rect l="l" t="t" r="r" b="b"/>
              <a:pathLst>
                <a:path w="488" h="456" extrusionOk="0">
                  <a:moveTo>
                    <a:pt x="399" y="0"/>
                  </a:moveTo>
                  <a:lnTo>
                    <a:pt x="0" y="377"/>
                  </a:lnTo>
                  <a:cubicBezTo>
                    <a:pt x="80" y="432"/>
                    <a:pt x="147" y="455"/>
                    <a:pt x="203" y="455"/>
                  </a:cubicBezTo>
                  <a:cubicBezTo>
                    <a:pt x="348" y="455"/>
                    <a:pt x="424" y="300"/>
                    <a:pt x="488" y="156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490;p35">
              <a:extLst>
                <a:ext uri="{FF2B5EF4-FFF2-40B4-BE49-F238E27FC236}">
                  <a16:creationId xmlns:a16="http://schemas.microsoft.com/office/drawing/2014/main" id="{53AADD20-6B3A-4BF6-A5C0-AEDE02A358CA}"/>
                </a:ext>
              </a:extLst>
            </p:cNvPr>
            <p:cNvSpPr/>
            <p:nvPr/>
          </p:nvSpPr>
          <p:spPr>
            <a:xfrm>
              <a:off x="7022375" y="4555200"/>
              <a:ext cx="12200" cy="10550"/>
            </a:xfrm>
            <a:custGeom>
              <a:avLst/>
              <a:gdLst/>
              <a:ahLst/>
              <a:cxnLst/>
              <a:rect l="l" t="t" r="r" b="b"/>
              <a:pathLst>
                <a:path w="488" h="422" extrusionOk="0">
                  <a:moveTo>
                    <a:pt x="1" y="1"/>
                  </a:moveTo>
                  <a:cubicBezTo>
                    <a:pt x="67" y="134"/>
                    <a:pt x="156" y="245"/>
                    <a:pt x="266" y="422"/>
                  </a:cubicBezTo>
                  <a:lnTo>
                    <a:pt x="488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491;p35">
              <a:extLst>
                <a:ext uri="{FF2B5EF4-FFF2-40B4-BE49-F238E27FC236}">
                  <a16:creationId xmlns:a16="http://schemas.microsoft.com/office/drawing/2014/main" id="{F2C07616-800B-44FC-B5F3-280E6A455460}"/>
                </a:ext>
              </a:extLst>
            </p:cNvPr>
            <p:cNvSpPr/>
            <p:nvPr/>
          </p:nvSpPr>
          <p:spPr>
            <a:xfrm>
              <a:off x="6682825" y="4382400"/>
              <a:ext cx="11100" cy="10350"/>
            </a:xfrm>
            <a:custGeom>
              <a:avLst/>
              <a:gdLst/>
              <a:ahLst/>
              <a:cxnLst/>
              <a:rect l="l" t="t" r="r" b="b"/>
              <a:pathLst>
                <a:path w="444" h="414" extrusionOk="0">
                  <a:moveTo>
                    <a:pt x="289" y="0"/>
                  </a:moveTo>
                  <a:lnTo>
                    <a:pt x="1" y="177"/>
                  </a:lnTo>
                  <a:cubicBezTo>
                    <a:pt x="37" y="357"/>
                    <a:pt x="105" y="414"/>
                    <a:pt x="192" y="414"/>
                  </a:cubicBezTo>
                  <a:cubicBezTo>
                    <a:pt x="266" y="414"/>
                    <a:pt x="352" y="373"/>
                    <a:pt x="444" y="332"/>
                  </a:cubicBez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492;p35">
              <a:extLst>
                <a:ext uri="{FF2B5EF4-FFF2-40B4-BE49-F238E27FC236}">
                  <a16:creationId xmlns:a16="http://schemas.microsoft.com/office/drawing/2014/main" id="{711B5CEA-CE7D-474F-B065-DA4A5B4D14BC}"/>
                </a:ext>
              </a:extLst>
            </p:cNvPr>
            <p:cNvSpPr/>
            <p:nvPr/>
          </p:nvSpPr>
          <p:spPr>
            <a:xfrm>
              <a:off x="6680625" y="4129800"/>
              <a:ext cx="13850" cy="10000"/>
            </a:xfrm>
            <a:custGeom>
              <a:avLst/>
              <a:gdLst/>
              <a:ahLst/>
              <a:cxnLst/>
              <a:rect l="l" t="t" r="r" b="b"/>
              <a:pathLst>
                <a:path w="554" h="400" extrusionOk="0">
                  <a:moveTo>
                    <a:pt x="155" y="1"/>
                  </a:moveTo>
                  <a:lnTo>
                    <a:pt x="0" y="377"/>
                  </a:lnTo>
                  <a:lnTo>
                    <a:pt x="355" y="400"/>
                  </a:lnTo>
                  <a:lnTo>
                    <a:pt x="554" y="289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493;p35">
              <a:extLst>
                <a:ext uri="{FF2B5EF4-FFF2-40B4-BE49-F238E27FC236}">
                  <a16:creationId xmlns:a16="http://schemas.microsoft.com/office/drawing/2014/main" id="{0E599105-53A4-4E3A-8588-4B7BAC453849}"/>
                </a:ext>
              </a:extLst>
            </p:cNvPr>
            <p:cNvSpPr/>
            <p:nvPr/>
          </p:nvSpPr>
          <p:spPr>
            <a:xfrm>
              <a:off x="6792500" y="4395125"/>
              <a:ext cx="11650" cy="6675"/>
            </a:xfrm>
            <a:custGeom>
              <a:avLst/>
              <a:gdLst/>
              <a:ahLst/>
              <a:cxnLst/>
              <a:rect l="l" t="t" r="r" b="b"/>
              <a:pathLst>
                <a:path w="466" h="267" extrusionOk="0">
                  <a:moveTo>
                    <a:pt x="222" y="1"/>
                  </a:moveTo>
                  <a:lnTo>
                    <a:pt x="1" y="267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494;p35">
              <a:extLst>
                <a:ext uri="{FF2B5EF4-FFF2-40B4-BE49-F238E27FC236}">
                  <a16:creationId xmlns:a16="http://schemas.microsoft.com/office/drawing/2014/main" id="{F749CCCC-5664-4ADD-B43B-778E37607703}"/>
                </a:ext>
              </a:extLst>
            </p:cNvPr>
            <p:cNvSpPr/>
            <p:nvPr/>
          </p:nvSpPr>
          <p:spPr>
            <a:xfrm>
              <a:off x="6730475" y="4219550"/>
              <a:ext cx="14425" cy="9975"/>
            </a:xfrm>
            <a:custGeom>
              <a:avLst/>
              <a:gdLst/>
              <a:ahLst/>
              <a:cxnLst/>
              <a:rect l="l" t="t" r="r" b="b"/>
              <a:pathLst>
                <a:path w="577" h="399" extrusionOk="0">
                  <a:moveTo>
                    <a:pt x="222" y="0"/>
                  </a:moveTo>
                  <a:lnTo>
                    <a:pt x="0" y="377"/>
                  </a:lnTo>
                  <a:lnTo>
                    <a:pt x="244" y="399"/>
                  </a:lnTo>
                  <a:cubicBezTo>
                    <a:pt x="355" y="244"/>
                    <a:pt x="576" y="111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495;p35">
              <a:extLst>
                <a:ext uri="{FF2B5EF4-FFF2-40B4-BE49-F238E27FC236}">
                  <a16:creationId xmlns:a16="http://schemas.microsoft.com/office/drawing/2014/main" id="{EB735DB8-D478-43C3-8219-4C53CABF43F4}"/>
                </a:ext>
              </a:extLst>
            </p:cNvPr>
            <p:cNvSpPr/>
            <p:nvPr/>
          </p:nvSpPr>
          <p:spPr>
            <a:xfrm>
              <a:off x="6974750" y="454357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266" y="1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576" y="13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496;p35">
              <a:extLst>
                <a:ext uri="{FF2B5EF4-FFF2-40B4-BE49-F238E27FC236}">
                  <a16:creationId xmlns:a16="http://schemas.microsoft.com/office/drawing/2014/main" id="{7E36CF15-4FA1-4F23-B75C-078709D0FF61}"/>
                </a:ext>
              </a:extLst>
            </p:cNvPr>
            <p:cNvSpPr/>
            <p:nvPr/>
          </p:nvSpPr>
          <p:spPr>
            <a:xfrm>
              <a:off x="6557100" y="4138125"/>
              <a:ext cx="11100" cy="14975"/>
            </a:xfrm>
            <a:custGeom>
              <a:avLst/>
              <a:gdLst/>
              <a:ahLst/>
              <a:cxnLst/>
              <a:rect l="l" t="t" r="r" b="b"/>
              <a:pathLst>
                <a:path w="444" h="599" extrusionOk="0">
                  <a:moveTo>
                    <a:pt x="443" y="0"/>
                  </a:moveTo>
                  <a:lnTo>
                    <a:pt x="288" y="67"/>
                  </a:lnTo>
                  <a:cubicBezTo>
                    <a:pt x="355" y="244"/>
                    <a:pt x="0" y="465"/>
                    <a:pt x="355" y="598"/>
                  </a:cubicBezTo>
                  <a:cubicBezTo>
                    <a:pt x="377" y="399"/>
                    <a:pt x="421" y="200"/>
                    <a:pt x="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497;p35">
              <a:extLst>
                <a:ext uri="{FF2B5EF4-FFF2-40B4-BE49-F238E27FC236}">
                  <a16:creationId xmlns:a16="http://schemas.microsoft.com/office/drawing/2014/main" id="{E933795F-C234-4111-B92B-FA9B53BDCCCA}"/>
                </a:ext>
              </a:extLst>
            </p:cNvPr>
            <p:cNvSpPr/>
            <p:nvPr/>
          </p:nvSpPr>
          <p:spPr>
            <a:xfrm>
              <a:off x="7096050" y="4560750"/>
              <a:ext cx="13875" cy="7775"/>
            </a:xfrm>
            <a:custGeom>
              <a:avLst/>
              <a:gdLst/>
              <a:ahLst/>
              <a:cxnLst/>
              <a:rect l="l" t="t" r="r" b="b"/>
              <a:pathLst>
                <a:path w="555" h="311" extrusionOk="0">
                  <a:moveTo>
                    <a:pt x="0" y="0"/>
                  </a:moveTo>
                  <a:lnTo>
                    <a:pt x="510" y="311"/>
                  </a:lnTo>
                  <a:lnTo>
                    <a:pt x="554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498;p35">
              <a:extLst>
                <a:ext uri="{FF2B5EF4-FFF2-40B4-BE49-F238E27FC236}">
                  <a16:creationId xmlns:a16="http://schemas.microsoft.com/office/drawing/2014/main" id="{CD0283F0-7ED3-4313-A43B-98985174105C}"/>
                </a:ext>
              </a:extLst>
            </p:cNvPr>
            <p:cNvSpPr/>
            <p:nvPr/>
          </p:nvSpPr>
          <p:spPr>
            <a:xfrm>
              <a:off x="6421375" y="4566275"/>
              <a:ext cx="10000" cy="10000"/>
            </a:xfrm>
            <a:custGeom>
              <a:avLst/>
              <a:gdLst/>
              <a:ahLst/>
              <a:cxnLst/>
              <a:rect l="l" t="t" r="r" b="b"/>
              <a:pathLst>
                <a:path w="400" h="400" extrusionOk="0">
                  <a:moveTo>
                    <a:pt x="223" y="1"/>
                  </a:moveTo>
                  <a:lnTo>
                    <a:pt x="1" y="311"/>
                  </a:lnTo>
                  <a:lnTo>
                    <a:pt x="1" y="400"/>
                  </a:lnTo>
                  <a:lnTo>
                    <a:pt x="67" y="400"/>
                  </a:lnTo>
                  <a:lnTo>
                    <a:pt x="400" y="134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499;p35">
              <a:extLst>
                <a:ext uri="{FF2B5EF4-FFF2-40B4-BE49-F238E27FC236}">
                  <a16:creationId xmlns:a16="http://schemas.microsoft.com/office/drawing/2014/main" id="{E57C050A-CA0F-4224-933F-D7E605C29390}"/>
                </a:ext>
              </a:extLst>
            </p:cNvPr>
            <p:cNvSpPr/>
            <p:nvPr/>
          </p:nvSpPr>
          <p:spPr>
            <a:xfrm>
              <a:off x="6876150" y="4523625"/>
              <a:ext cx="10000" cy="7800"/>
            </a:xfrm>
            <a:custGeom>
              <a:avLst/>
              <a:gdLst/>
              <a:ahLst/>
              <a:cxnLst/>
              <a:rect l="l" t="t" r="r" b="b"/>
              <a:pathLst>
                <a:path w="400" h="312" extrusionOk="0">
                  <a:moveTo>
                    <a:pt x="399" y="1"/>
                  </a:moveTo>
                  <a:lnTo>
                    <a:pt x="89" y="67"/>
                  </a:lnTo>
                  <a:cubicBezTo>
                    <a:pt x="67" y="112"/>
                    <a:pt x="22" y="178"/>
                    <a:pt x="0" y="222"/>
                  </a:cubicBezTo>
                  <a:lnTo>
                    <a:pt x="399" y="311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500;p35">
              <a:extLst>
                <a:ext uri="{FF2B5EF4-FFF2-40B4-BE49-F238E27FC236}">
                  <a16:creationId xmlns:a16="http://schemas.microsoft.com/office/drawing/2014/main" id="{B00E77A3-AB8C-4789-9248-44B7BC52C109}"/>
                </a:ext>
              </a:extLst>
            </p:cNvPr>
            <p:cNvSpPr/>
            <p:nvPr/>
          </p:nvSpPr>
          <p:spPr>
            <a:xfrm>
              <a:off x="6610825" y="4124275"/>
              <a:ext cx="10550" cy="12200"/>
            </a:xfrm>
            <a:custGeom>
              <a:avLst/>
              <a:gdLst/>
              <a:ahLst/>
              <a:cxnLst/>
              <a:rect l="l" t="t" r="r" b="b"/>
              <a:pathLst>
                <a:path w="422" h="488" extrusionOk="0">
                  <a:moveTo>
                    <a:pt x="178" y="0"/>
                  </a:moveTo>
                  <a:lnTo>
                    <a:pt x="0" y="45"/>
                  </a:lnTo>
                  <a:lnTo>
                    <a:pt x="377" y="488"/>
                  </a:lnTo>
                  <a:lnTo>
                    <a:pt x="421" y="44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501;p35">
              <a:extLst>
                <a:ext uri="{FF2B5EF4-FFF2-40B4-BE49-F238E27FC236}">
                  <a16:creationId xmlns:a16="http://schemas.microsoft.com/office/drawing/2014/main" id="{54C8EB0A-9758-4DA5-857B-E184C59334F9}"/>
                </a:ext>
              </a:extLst>
            </p:cNvPr>
            <p:cNvSpPr/>
            <p:nvPr/>
          </p:nvSpPr>
          <p:spPr>
            <a:xfrm>
              <a:off x="6877250" y="4255000"/>
              <a:ext cx="10550" cy="11650"/>
            </a:xfrm>
            <a:custGeom>
              <a:avLst/>
              <a:gdLst/>
              <a:ahLst/>
              <a:cxnLst/>
              <a:rect l="l" t="t" r="r" b="b"/>
              <a:pathLst>
                <a:path w="422" h="466" extrusionOk="0">
                  <a:moveTo>
                    <a:pt x="1" y="0"/>
                  </a:moveTo>
                  <a:cubicBezTo>
                    <a:pt x="23" y="22"/>
                    <a:pt x="23" y="44"/>
                    <a:pt x="23" y="67"/>
                  </a:cubicBezTo>
                  <a:lnTo>
                    <a:pt x="266" y="465"/>
                  </a:lnTo>
                  <a:lnTo>
                    <a:pt x="422" y="465"/>
                  </a:lnTo>
                  <a:cubicBezTo>
                    <a:pt x="399" y="355"/>
                    <a:pt x="377" y="244"/>
                    <a:pt x="355" y="15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502;p35">
              <a:extLst>
                <a:ext uri="{FF2B5EF4-FFF2-40B4-BE49-F238E27FC236}">
                  <a16:creationId xmlns:a16="http://schemas.microsoft.com/office/drawing/2014/main" id="{27BDC61F-2290-4CA1-9B50-B9D78C37E079}"/>
                </a:ext>
              </a:extLst>
            </p:cNvPr>
            <p:cNvSpPr/>
            <p:nvPr/>
          </p:nvSpPr>
          <p:spPr>
            <a:xfrm>
              <a:off x="6851225" y="4494675"/>
              <a:ext cx="11100" cy="9600"/>
            </a:xfrm>
            <a:custGeom>
              <a:avLst/>
              <a:gdLst/>
              <a:ahLst/>
              <a:cxnLst/>
              <a:rect l="l" t="t" r="r" b="b"/>
              <a:pathLst>
                <a:path w="444" h="384" extrusionOk="0">
                  <a:moveTo>
                    <a:pt x="114" y="0"/>
                  </a:moveTo>
                  <a:cubicBezTo>
                    <a:pt x="78" y="0"/>
                    <a:pt x="40" y="3"/>
                    <a:pt x="0" y="7"/>
                  </a:cubicBezTo>
                  <a:cubicBezTo>
                    <a:pt x="45" y="95"/>
                    <a:pt x="67" y="162"/>
                    <a:pt x="89" y="228"/>
                  </a:cubicBezTo>
                  <a:lnTo>
                    <a:pt x="133" y="383"/>
                  </a:lnTo>
                  <a:lnTo>
                    <a:pt x="443" y="273"/>
                  </a:lnTo>
                  <a:cubicBezTo>
                    <a:pt x="407" y="54"/>
                    <a:pt x="281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503;p35">
              <a:extLst>
                <a:ext uri="{FF2B5EF4-FFF2-40B4-BE49-F238E27FC236}">
                  <a16:creationId xmlns:a16="http://schemas.microsoft.com/office/drawing/2014/main" id="{BA77A538-AC37-491B-B00E-AFF9CBE43498}"/>
                </a:ext>
              </a:extLst>
            </p:cNvPr>
            <p:cNvSpPr/>
            <p:nvPr/>
          </p:nvSpPr>
          <p:spPr>
            <a:xfrm>
              <a:off x="6890000" y="4363000"/>
              <a:ext cx="9425" cy="8900"/>
            </a:xfrm>
            <a:custGeom>
              <a:avLst/>
              <a:gdLst/>
              <a:ahLst/>
              <a:cxnLst/>
              <a:rect l="l" t="t" r="r" b="b"/>
              <a:pathLst>
                <a:path w="377" h="356" extrusionOk="0">
                  <a:moveTo>
                    <a:pt x="89" y="1"/>
                  </a:moveTo>
                  <a:lnTo>
                    <a:pt x="0" y="200"/>
                  </a:lnTo>
                  <a:lnTo>
                    <a:pt x="377" y="35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504;p35">
              <a:extLst>
                <a:ext uri="{FF2B5EF4-FFF2-40B4-BE49-F238E27FC236}">
                  <a16:creationId xmlns:a16="http://schemas.microsoft.com/office/drawing/2014/main" id="{EF4D973F-0D52-4934-BE3A-3DE200039236}"/>
                </a:ext>
              </a:extLst>
            </p:cNvPr>
            <p:cNvSpPr/>
            <p:nvPr/>
          </p:nvSpPr>
          <p:spPr>
            <a:xfrm>
              <a:off x="6830725" y="4235050"/>
              <a:ext cx="10550" cy="8875"/>
            </a:xfrm>
            <a:custGeom>
              <a:avLst/>
              <a:gdLst/>
              <a:ahLst/>
              <a:cxnLst/>
              <a:rect l="l" t="t" r="r" b="b"/>
              <a:pathLst>
                <a:path w="422" h="355" extrusionOk="0">
                  <a:moveTo>
                    <a:pt x="178" y="1"/>
                  </a:moveTo>
                  <a:cubicBezTo>
                    <a:pt x="111" y="89"/>
                    <a:pt x="67" y="178"/>
                    <a:pt x="0" y="266"/>
                  </a:cubicBezTo>
                  <a:lnTo>
                    <a:pt x="23" y="355"/>
                  </a:lnTo>
                  <a:lnTo>
                    <a:pt x="421" y="2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505;p35">
              <a:extLst>
                <a:ext uri="{FF2B5EF4-FFF2-40B4-BE49-F238E27FC236}">
                  <a16:creationId xmlns:a16="http://schemas.microsoft.com/office/drawing/2014/main" id="{6158AABC-7591-4D9A-9D2F-79A7E21019E3}"/>
                </a:ext>
              </a:extLst>
            </p:cNvPr>
            <p:cNvSpPr/>
            <p:nvPr/>
          </p:nvSpPr>
          <p:spPr>
            <a:xfrm>
              <a:off x="6490075" y="4340850"/>
              <a:ext cx="8325" cy="7775"/>
            </a:xfrm>
            <a:custGeom>
              <a:avLst/>
              <a:gdLst/>
              <a:ahLst/>
              <a:cxnLst/>
              <a:rect l="l" t="t" r="r" b="b"/>
              <a:pathLst>
                <a:path w="333" h="311" extrusionOk="0">
                  <a:moveTo>
                    <a:pt x="333" y="0"/>
                  </a:moveTo>
                  <a:lnTo>
                    <a:pt x="22" y="222"/>
                  </a:lnTo>
                  <a:cubicBezTo>
                    <a:pt x="0" y="244"/>
                    <a:pt x="0" y="266"/>
                    <a:pt x="0" y="288"/>
                  </a:cubicBezTo>
                  <a:lnTo>
                    <a:pt x="22" y="288"/>
                  </a:lnTo>
                  <a:lnTo>
                    <a:pt x="311" y="311"/>
                  </a:lnTo>
                  <a:cubicBezTo>
                    <a:pt x="311" y="288"/>
                    <a:pt x="311" y="244"/>
                    <a:pt x="311" y="222"/>
                  </a:cubicBezTo>
                  <a:cubicBezTo>
                    <a:pt x="333" y="200"/>
                    <a:pt x="333" y="178"/>
                    <a:pt x="311" y="155"/>
                  </a:cubicBezTo>
                  <a:cubicBezTo>
                    <a:pt x="311" y="111"/>
                    <a:pt x="311" y="45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506;p35">
              <a:extLst>
                <a:ext uri="{FF2B5EF4-FFF2-40B4-BE49-F238E27FC236}">
                  <a16:creationId xmlns:a16="http://schemas.microsoft.com/office/drawing/2014/main" id="{23D9A9DB-B7F1-4BC9-8385-A4F072CF5FE9}"/>
                </a:ext>
              </a:extLst>
            </p:cNvPr>
            <p:cNvSpPr/>
            <p:nvPr/>
          </p:nvSpPr>
          <p:spPr>
            <a:xfrm>
              <a:off x="6708875" y="4220975"/>
              <a:ext cx="11650" cy="6350"/>
            </a:xfrm>
            <a:custGeom>
              <a:avLst/>
              <a:gdLst/>
              <a:ahLst/>
              <a:cxnLst/>
              <a:rect l="l" t="t" r="r" b="b"/>
              <a:pathLst>
                <a:path w="466" h="254" extrusionOk="0">
                  <a:moveTo>
                    <a:pt x="264" y="0"/>
                  </a:moveTo>
                  <a:cubicBezTo>
                    <a:pt x="185" y="0"/>
                    <a:pt x="92" y="47"/>
                    <a:pt x="0" y="98"/>
                  </a:cubicBezTo>
                  <a:lnTo>
                    <a:pt x="465" y="253"/>
                  </a:lnTo>
                  <a:cubicBezTo>
                    <a:pt x="430" y="63"/>
                    <a:pt x="356" y="0"/>
                    <a:pt x="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507;p35">
              <a:extLst>
                <a:ext uri="{FF2B5EF4-FFF2-40B4-BE49-F238E27FC236}">
                  <a16:creationId xmlns:a16="http://schemas.microsoft.com/office/drawing/2014/main" id="{505B3C28-78CF-40D0-9E78-7D82B89D2ADE}"/>
                </a:ext>
              </a:extLst>
            </p:cNvPr>
            <p:cNvSpPr/>
            <p:nvPr/>
          </p:nvSpPr>
          <p:spPr>
            <a:xfrm>
              <a:off x="6767025" y="4148650"/>
              <a:ext cx="11100" cy="8325"/>
            </a:xfrm>
            <a:custGeom>
              <a:avLst/>
              <a:gdLst/>
              <a:ahLst/>
              <a:cxnLst/>
              <a:rect l="l" t="t" r="r" b="b"/>
              <a:pathLst>
                <a:path w="444" h="333" extrusionOk="0">
                  <a:moveTo>
                    <a:pt x="1" y="0"/>
                  </a:moveTo>
                  <a:lnTo>
                    <a:pt x="67" y="244"/>
                  </a:lnTo>
                  <a:lnTo>
                    <a:pt x="333" y="332"/>
                  </a:lnTo>
                  <a:lnTo>
                    <a:pt x="444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508;p35">
              <a:extLst>
                <a:ext uri="{FF2B5EF4-FFF2-40B4-BE49-F238E27FC236}">
                  <a16:creationId xmlns:a16="http://schemas.microsoft.com/office/drawing/2014/main" id="{9AC0CEDC-63F2-4131-B38B-AFB55B3B8807}"/>
                </a:ext>
              </a:extLst>
            </p:cNvPr>
            <p:cNvSpPr/>
            <p:nvPr/>
          </p:nvSpPr>
          <p:spPr>
            <a:xfrm>
              <a:off x="6957575" y="4200700"/>
              <a:ext cx="8875" cy="9450"/>
            </a:xfrm>
            <a:custGeom>
              <a:avLst/>
              <a:gdLst/>
              <a:ahLst/>
              <a:cxnLst/>
              <a:rect l="l" t="t" r="r" b="b"/>
              <a:pathLst>
                <a:path w="355" h="378" extrusionOk="0">
                  <a:moveTo>
                    <a:pt x="0" y="1"/>
                  </a:moveTo>
                  <a:lnTo>
                    <a:pt x="0" y="1"/>
                  </a:lnTo>
                  <a:cubicBezTo>
                    <a:pt x="22" y="67"/>
                    <a:pt x="45" y="156"/>
                    <a:pt x="89" y="245"/>
                  </a:cubicBezTo>
                  <a:cubicBezTo>
                    <a:pt x="111" y="311"/>
                    <a:pt x="200" y="333"/>
                    <a:pt x="266" y="377"/>
                  </a:cubicBezTo>
                  <a:lnTo>
                    <a:pt x="355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509;p35">
              <a:extLst>
                <a:ext uri="{FF2B5EF4-FFF2-40B4-BE49-F238E27FC236}">
                  <a16:creationId xmlns:a16="http://schemas.microsoft.com/office/drawing/2014/main" id="{6D56CEA0-8DFF-4181-9B2F-BB411AF99E46}"/>
                </a:ext>
              </a:extLst>
            </p:cNvPr>
            <p:cNvSpPr/>
            <p:nvPr/>
          </p:nvSpPr>
          <p:spPr>
            <a:xfrm>
              <a:off x="6421950" y="4387925"/>
              <a:ext cx="11100" cy="8900"/>
            </a:xfrm>
            <a:custGeom>
              <a:avLst/>
              <a:gdLst/>
              <a:ahLst/>
              <a:cxnLst/>
              <a:rect l="l" t="t" r="r" b="b"/>
              <a:pathLst>
                <a:path w="444" h="356" extrusionOk="0">
                  <a:moveTo>
                    <a:pt x="177" y="1"/>
                  </a:moveTo>
                  <a:lnTo>
                    <a:pt x="0" y="134"/>
                  </a:lnTo>
                  <a:lnTo>
                    <a:pt x="399" y="355"/>
                  </a:lnTo>
                  <a:lnTo>
                    <a:pt x="443" y="355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510;p35">
              <a:extLst>
                <a:ext uri="{FF2B5EF4-FFF2-40B4-BE49-F238E27FC236}">
                  <a16:creationId xmlns:a16="http://schemas.microsoft.com/office/drawing/2014/main" id="{2530B033-0D54-4C95-8726-DB1224DCD6FE}"/>
                </a:ext>
              </a:extLst>
            </p:cNvPr>
            <p:cNvSpPr/>
            <p:nvPr/>
          </p:nvSpPr>
          <p:spPr>
            <a:xfrm>
              <a:off x="7052300" y="4225075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0" y="1"/>
                  </a:moveTo>
                  <a:cubicBezTo>
                    <a:pt x="0" y="134"/>
                    <a:pt x="22" y="267"/>
                    <a:pt x="22" y="444"/>
                  </a:cubicBezTo>
                  <a:lnTo>
                    <a:pt x="310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511;p35">
              <a:extLst>
                <a:ext uri="{FF2B5EF4-FFF2-40B4-BE49-F238E27FC236}">
                  <a16:creationId xmlns:a16="http://schemas.microsoft.com/office/drawing/2014/main" id="{8E800752-E99E-4053-B496-B670784DC5BE}"/>
                </a:ext>
              </a:extLst>
            </p:cNvPr>
            <p:cNvSpPr/>
            <p:nvPr/>
          </p:nvSpPr>
          <p:spPr>
            <a:xfrm>
              <a:off x="6986375" y="4210125"/>
              <a:ext cx="14975" cy="6400"/>
            </a:xfrm>
            <a:custGeom>
              <a:avLst/>
              <a:gdLst/>
              <a:ahLst/>
              <a:cxnLst/>
              <a:rect l="l" t="t" r="r" b="b"/>
              <a:pathLst>
                <a:path w="599" h="256" extrusionOk="0">
                  <a:moveTo>
                    <a:pt x="0" y="0"/>
                  </a:moveTo>
                  <a:lnTo>
                    <a:pt x="0" y="0"/>
                  </a:lnTo>
                  <a:cubicBezTo>
                    <a:pt x="59" y="199"/>
                    <a:pt x="154" y="256"/>
                    <a:pt x="266" y="256"/>
                  </a:cubicBezTo>
                  <a:cubicBezTo>
                    <a:pt x="368" y="256"/>
                    <a:pt x="483" y="209"/>
                    <a:pt x="599" y="1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512;p35">
              <a:extLst>
                <a:ext uri="{FF2B5EF4-FFF2-40B4-BE49-F238E27FC236}">
                  <a16:creationId xmlns:a16="http://schemas.microsoft.com/office/drawing/2014/main" id="{6D82644C-F312-4AB3-A31C-A3EAFFF74E71}"/>
                </a:ext>
              </a:extLst>
            </p:cNvPr>
            <p:cNvSpPr/>
            <p:nvPr/>
          </p:nvSpPr>
          <p:spPr>
            <a:xfrm>
              <a:off x="6503925" y="4250550"/>
              <a:ext cx="7775" cy="12225"/>
            </a:xfrm>
            <a:custGeom>
              <a:avLst/>
              <a:gdLst/>
              <a:ahLst/>
              <a:cxnLst/>
              <a:rect l="l" t="t" r="r" b="b"/>
              <a:pathLst>
                <a:path w="311" h="489" extrusionOk="0">
                  <a:moveTo>
                    <a:pt x="155" y="1"/>
                  </a:moveTo>
                  <a:lnTo>
                    <a:pt x="0" y="156"/>
                  </a:lnTo>
                  <a:cubicBezTo>
                    <a:pt x="45" y="267"/>
                    <a:pt x="89" y="378"/>
                    <a:pt x="155" y="466"/>
                  </a:cubicBezTo>
                  <a:lnTo>
                    <a:pt x="310" y="488"/>
                  </a:lnTo>
                  <a:lnTo>
                    <a:pt x="310" y="31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513;p35">
              <a:extLst>
                <a:ext uri="{FF2B5EF4-FFF2-40B4-BE49-F238E27FC236}">
                  <a16:creationId xmlns:a16="http://schemas.microsoft.com/office/drawing/2014/main" id="{EF3952B5-F9AB-43B7-8491-5FE0890E8B6C}"/>
                </a:ext>
              </a:extLst>
            </p:cNvPr>
            <p:cNvSpPr/>
            <p:nvPr/>
          </p:nvSpPr>
          <p:spPr>
            <a:xfrm>
              <a:off x="6865825" y="4354075"/>
              <a:ext cx="11025" cy="5925"/>
            </a:xfrm>
            <a:custGeom>
              <a:avLst/>
              <a:gdLst/>
              <a:ahLst/>
              <a:cxnLst/>
              <a:rect l="l" t="t" r="r" b="b"/>
              <a:pathLst>
                <a:path w="441" h="237" extrusionOk="0">
                  <a:moveTo>
                    <a:pt x="242" y="0"/>
                  </a:moveTo>
                  <a:cubicBezTo>
                    <a:pt x="204" y="0"/>
                    <a:pt x="164" y="3"/>
                    <a:pt x="125" y="3"/>
                  </a:cubicBezTo>
                  <a:lnTo>
                    <a:pt x="14" y="3"/>
                  </a:lnTo>
                  <a:cubicBezTo>
                    <a:pt x="0" y="200"/>
                    <a:pt x="94" y="236"/>
                    <a:pt x="204" y="236"/>
                  </a:cubicBezTo>
                  <a:cubicBezTo>
                    <a:pt x="267" y="236"/>
                    <a:pt x="335" y="225"/>
                    <a:pt x="391" y="225"/>
                  </a:cubicBezTo>
                  <a:cubicBezTo>
                    <a:pt x="441" y="25"/>
                    <a:pt x="354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514;p35">
              <a:extLst>
                <a:ext uri="{FF2B5EF4-FFF2-40B4-BE49-F238E27FC236}">
                  <a16:creationId xmlns:a16="http://schemas.microsoft.com/office/drawing/2014/main" id="{A8A66298-B599-4570-9988-78A5B4B7B187}"/>
                </a:ext>
              </a:extLst>
            </p:cNvPr>
            <p:cNvSpPr/>
            <p:nvPr/>
          </p:nvSpPr>
          <p:spPr>
            <a:xfrm>
              <a:off x="6583675" y="4395675"/>
              <a:ext cx="6125" cy="12775"/>
            </a:xfrm>
            <a:custGeom>
              <a:avLst/>
              <a:gdLst/>
              <a:ahLst/>
              <a:cxnLst/>
              <a:rect l="l" t="t" r="r" b="b"/>
              <a:pathLst>
                <a:path w="245" h="511" extrusionOk="0">
                  <a:moveTo>
                    <a:pt x="156" y="1"/>
                  </a:moveTo>
                  <a:cubicBezTo>
                    <a:pt x="112" y="134"/>
                    <a:pt x="67" y="245"/>
                    <a:pt x="1" y="355"/>
                  </a:cubicBezTo>
                  <a:lnTo>
                    <a:pt x="45" y="510"/>
                  </a:lnTo>
                  <a:lnTo>
                    <a:pt x="244" y="333"/>
                  </a:lnTo>
                  <a:cubicBezTo>
                    <a:pt x="222" y="222"/>
                    <a:pt x="200" y="112"/>
                    <a:pt x="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515;p35">
              <a:extLst>
                <a:ext uri="{FF2B5EF4-FFF2-40B4-BE49-F238E27FC236}">
                  <a16:creationId xmlns:a16="http://schemas.microsoft.com/office/drawing/2014/main" id="{8B9E7D73-9B12-4144-A073-BC2DFE3B2E02}"/>
                </a:ext>
              </a:extLst>
            </p:cNvPr>
            <p:cNvSpPr/>
            <p:nvPr/>
          </p:nvSpPr>
          <p:spPr>
            <a:xfrm>
              <a:off x="6484525" y="4512000"/>
              <a:ext cx="9450" cy="9450"/>
            </a:xfrm>
            <a:custGeom>
              <a:avLst/>
              <a:gdLst/>
              <a:ahLst/>
              <a:cxnLst/>
              <a:rect l="l" t="t" r="r" b="b"/>
              <a:pathLst>
                <a:path w="378" h="378" extrusionOk="0">
                  <a:moveTo>
                    <a:pt x="377" y="1"/>
                  </a:moveTo>
                  <a:lnTo>
                    <a:pt x="1" y="222"/>
                  </a:lnTo>
                  <a:lnTo>
                    <a:pt x="67" y="37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516;p35">
              <a:extLst>
                <a:ext uri="{FF2B5EF4-FFF2-40B4-BE49-F238E27FC236}">
                  <a16:creationId xmlns:a16="http://schemas.microsoft.com/office/drawing/2014/main" id="{2E62C475-76F5-4549-9E3B-164FA533C10B}"/>
                </a:ext>
              </a:extLst>
            </p:cNvPr>
            <p:cNvSpPr/>
            <p:nvPr/>
          </p:nvSpPr>
          <p:spPr>
            <a:xfrm>
              <a:off x="6703325" y="4386275"/>
              <a:ext cx="9450" cy="6675"/>
            </a:xfrm>
            <a:custGeom>
              <a:avLst/>
              <a:gdLst/>
              <a:ahLst/>
              <a:cxnLst/>
              <a:rect l="l" t="t" r="r" b="b"/>
              <a:pathLst>
                <a:path w="378" h="267" extrusionOk="0">
                  <a:moveTo>
                    <a:pt x="289" y="0"/>
                  </a:moveTo>
                  <a:lnTo>
                    <a:pt x="1" y="244"/>
                  </a:lnTo>
                  <a:lnTo>
                    <a:pt x="377" y="266"/>
                  </a:lnTo>
                  <a:cubicBezTo>
                    <a:pt x="355" y="177"/>
                    <a:pt x="333" y="89"/>
                    <a:pt x="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517;p35">
              <a:extLst>
                <a:ext uri="{FF2B5EF4-FFF2-40B4-BE49-F238E27FC236}">
                  <a16:creationId xmlns:a16="http://schemas.microsoft.com/office/drawing/2014/main" id="{BB459D69-4C1F-433D-AB90-7B068B03D3F1}"/>
                </a:ext>
              </a:extLst>
            </p:cNvPr>
            <p:cNvSpPr/>
            <p:nvPr/>
          </p:nvSpPr>
          <p:spPr>
            <a:xfrm>
              <a:off x="6564300" y="41536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67" y="1"/>
                  </a:moveTo>
                  <a:lnTo>
                    <a:pt x="0" y="222"/>
                  </a:lnTo>
                  <a:lnTo>
                    <a:pt x="288" y="355"/>
                  </a:lnTo>
                  <a:lnTo>
                    <a:pt x="488" y="22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518;p35">
              <a:extLst>
                <a:ext uri="{FF2B5EF4-FFF2-40B4-BE49-F238E27FC236}">
                  <a16:creationId xmlns:a16="http://schemas.microsoft.com/office/drawing/2014/main" id="{C5266250-D73F-456C-9909-BBCE52B77362}"/>
                </a:ext>
              </a:extLst>
            </p:cNvPr>
            <p:cNvSpPr/>
            <p:nvPr/>
          </p:nvSpPr>
          <p:spPr>
            <a:xfrm>
              <a:off x="6911600" y="4456050"/>
              <a:ext cx="9425" cy="6675"/>
            </a:xfrm>
            <a:custGeom>
              <a:avLst/>
              <a:gdLst/>
              <a:ahLst/>
              <a:cxnLst/>
              <a:rect l="l" t="t" r="r" b="b"/>
              <a:pathLst>
                <a:path w="377" h="267" extrusionOk="0">
                  <a:moveTo>
                    <a:pt x="377" y="1"/>
                  </a:moveTo>
                  <a:lnTo>
                    <a:pt x="0" y="23"/>
                  </a:lnTo>
                  <a:lnTo>
                    <a:pt x="310" y="267"/>
                  </a:lnTo>
                  <a:cubicBezTo>
                    <a:pt x="333" y="200"/>
                    <a:pt x="333" y="112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519;p35">
              <a:extLst>
                <a:ext uri="{FF2B5EF4-FFF2-40B4-BE49-F238E27FC236}">
                  <a16:creationId xmlns:a16="http://schemas.microsoft.com/office/drawing/2014/main" id="{5ABD42F4-5B1C-482C-AC66-077EB4BECA18}"/>
                </a:ext>
              </a:extLst>
            </p:cNvPr>
            <p:cNvSpPr/>
            <p:nvPr/>
          </p:nvSpPr>
          <p:spPr>
            <a:xfrm>
              <a:off x="6777000" y="4320900"/>
              <a:ext cx="11650" cy="6125"/>
            </a:xfrm>
            <a:custGeom>
              <a:avLst/>
              <a:gdLst/>
              <a:ahLst/>
              <a:cxnLst/>
              <a:rect l="l" t="t" r="r" b="b"/>
              <a:pathLst>
                <a:path w="466" h="245" extrusionOk="0">
                  <a:moveTo>
                    <a:pt x="0" y="1"/>
                  </a:moveTo>
                  <a:cubicBezTo>
                    <a:pt x="16" y="224"/>
                    <a:pt x="147" y="241"/>
                    <a:pt x="294" y="241"/>
                  </a:cubicBezTo>
                  <a:cubicBezTo>
                    <a:pt x="319" y="241"/>
                    <a:pt x="345" y="240"/>
                    <a:pt x="370" y="240"/>
                  </a:cubicBezTo>
                  <a:cubicBezTo>
                    <a:pt x="402" y="240"/>
                    <a:pt x="435" y="241"/>
                    <a:pt x="466" y="24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520;p35">
              <a:extLst>
                <a:ext uri="{FF2B5EF4-FFF2-40B4-BE49-F238E27FC236}">
                  <a16:creationId xmlns:a16="http://schemas.microsoft.com/office/drawing/2014/main" id="{D3784D8C-1714-4940-9FB7-D2120B6A6974}"/>
                </a:ext>
              </a:extLst>
            </p:cNvPr>
            <p:cNvSpPr/>
            <p:nvPr/>
          </p:nvSpPr>
          <p:spPr>
            <a:xfrm>
              <a:off x="7001325" y="4483750"/>
              <a:ext cx="10550" cy="6675"/>
            </a:xfrm>
            <a:custGeom>
              <a:avLst/>
              <a:gdLst/>
              <a:ahLst/>
              <a:cxnLst/>
              <a:rect l="l" t="t" r="r" b="b"/>
              <a:pathLst>
                <a:path w="422" h="267" extrusionOk="0">
                  <a:moveTo>
                    <a:pt x="377" y="1"/>
                  </a:moveTo>
                  <a:lnTo>
                    <a:pt x="1" y="200"/>
                  </a:lnTo>
                  <a:lnTo>
                    <a:pt x="67" y="200"/>
                  </a:lnTo>
                  <a:lnTo>
                    <a:pt x="222" y="267"/>
                  </a:lnTo>
                  <a:lnTo>
                    <a:pt x="289" y="267"/>
                  </a:lnTo>
                  <a:lnTo>
                    <a:pt x="422" y="111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521;p35">
              <a:extLst>
                <a:ext uri="{FF2B5EF4-FFF2-40B4-BE49-F238E27FC236}">
                  <a16:creationId xmlns:a16="http://schemas.microsoft.com/office/drawing/2014/main" id="{F9EA5435-1E25-4A21-B991-C0FA70A315FC}"/>
                </a:ext>
              </a:extLst>
            </p:cNvPr>
            <p:cNvSpPr/>
            <p:nvPr/>
          </p:nvSpPr>
          <p:spPr>
            <a:xfrm>
              <a:off x="6788625" y="4137575"/>
              <a:ext cx="7225" cy="6650"/>
            </a:xfrm>
            <a:custGeom>
              <a:avLst/>
              <a:gdLst/>
              <a:ahLst/>
              <a:cxnLst/>
              <a:rect l="l" t="t" r="r" b="b"/>
              <a:pathLst>
                <a:path w="289" h="266" extrusionOk="0">
                  <a:moveTo>
                    <a:pt x="1" y="0"/>
                  </a:moveTo>
                  <a:lnTo>
                    <a:pt x="156" y="266"/>
                  </a:lnTo>
                  <a:lnTo>
                    <a:pt x="2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522;p35">
              <a:extLst>
                <a:ext uri="{FF2B5EF4-FFF2-40B4-BE49-F238E27FC236}">
                  <a16:creationId xmlns:a16="http://schemas.microsoft.com/office/drawing/2014/main" id="{230CECEE-DC5A-461E-BE50-A519F5AA9AD5}"/>
                </a:ext>
              </a:extLst>
            </p:cNvPr>
            <p:cNvSpPr/>
            <p:nvPr/>
          </p:nvSpPr>
          <p:spPr>
            <a:xfrm>
              <a:off x="6640175" y="4135375"/>
              <a:ext cx="11650" cy="6100"/>
            </a:xfrm>
            <a:custGeom>
              <a:avLst/>
              <a:gdLst/>
              <a:ahLst/>
              <a:cxnLst/>
              <a:rect l="l" t="t" r="r" b="b"/>
              <a:pathLst>
                <a:path w="466" h="244" extrusionOk="0">
                  <a:moveTo>
                    <a:pt x="173" y="1"/>
                  </a:moveTo>
                  <a:cubicBezTo>
                    <a:pt x="112" y="1"/>
                    <a:pt x="53" y="61"/>
                    <a:pt x="1" y="243"/>
                  </a:cubicBezTo>
                  <a:lnTo>
                    <a:pt x="466" y="199"/>
                  </a:lnTo>
                  <a:cubicBezTo>
                    <a:pt x="372" y="145"/>
                    <a:pt x="269" y="1"/>
                    <a:pt x="1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523;p35">
              <a:extLst>
                <a:ext uri="{FF2B5EF4-FFF2-40B4-BE49-F238E27FC236}">
                  <a16:creationId xmlns:a16="http://schemas.microsoft.com/office/drawing/2014/main" id="{C4FCB5A6-1AC5-471A-91C0-298831B2C9BF}"/>
                </a:ext>
              </a:extLst>
            </p:cNvPr>
            <p:cNvSpPr/>
            <p:nvPr/>
          </p:nvSpPr>
          <p:spPr>
            <a:xfrm>
              <a:off x="6942625" y="4217775"/>
              <a:ext cx="9975" cy="5675"/>
            </a:xfrm>
            <a:custGeom>
              <a:avLst/>
              <a:gdLst/>
              <a:ahLst/>
              <a:cxnLst/>
              <a:rect l="l" t="t" r="r" b="b"/>
              <a:pathLst>
                <a:path w="399" h="227" extrusionOk="0">
                  <a:moveTo>
                    <a:pt x="266" y="1"/>
                  </a:moveTo>
                  <a:cubicBezTo>
                    <a:pt x="186" y="1"/>
                    <a:pt x="83" y="69"/>
                    <a:pt x="0" y="93"/>
                  </a:cubicBezTo>
                  <a:lnTo>
                    <a:pt x="399" y="226"/>
                  </a:lnTo>
                  <a:cubicBezTo>
                    <a:pt x="389" y="52"/>
                    <a:pt x="336" y="1"/>
                    <a:pt x="2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524;p35">
              <a:extLst>
                <a:ext uri="{FF2B5EF4-FFF2-40B4-BE49-F238E27FC236}">
                  <a16:creationId xmlns:a16="http://schemas.microsoft.com/office/drawing/2014/main" id="{5898055B-5701-4001-9A6B-CD40EC7CA530}"/>
                </a:ext>
              </a:extLst>
            </p:cNvPr>
            <p:cNvSpPr/>
            <p:nvPr/>
          </p:nvSpPr>
          <p:spPr>
            <a:xfrm>
              <a:off x="6713850" y="4369650"/>
              <a:ext cx="13325" cy="6125"/>
            </a:xfrm>
            <a:custGeom>
              <a:avLst/>
              <a:gdLst/>
              <a:ahLst/>
              <a:cxnLst/>
              <a:rect l="l" t="t" r="r" b="b"/>
              <a:pathLst>
                <a:path w="533" h="245" extrusionOk="0">
                  <a:moveTo>
                    <a:pt x="0" y="0"/>
                  </a:moveTo>
                  <a:lnTo>
                    <a:pt x="244" y="244"/>
                  </a:lnTo>
                  <a:lnTo>
                    <a:pt x="532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525;p35">
              <a:extLst>
                <a:ext uri="{FF2B5EF4-FFF2-40B4-BE49-F238E27FC236}">
                  <a16:creationId xmlns:a16="http://schemas.microsoft.com/office/drawing/2014/main" id="{044928EB-8048-447E-BC83-80F5DD416011}"/>
                </a:ext>
              </a:extLst>
            </p:cNvPr>
            <p:cNvSpPr/>
            <p:nvPr/>
          </p:nvSpPr>
          <p:spPr>
            <a:xfrm>
              <a:off x="6820200" y="4483200"/>
              <a:ext cx="7775" cy="11100"/>
            </a:xfrm>
            <a:custGeom>
              <a:avLst/>
              <a:gdLst/>
              <a:ahLst/>
              <a:cxnLst/>
              <a:rect l="l" t="t" r="r" b="b"/>
              <a:pathLst>
                <a:path w="311" h="444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33"/>
                    <a:pt x="67" y="266"/>
                    <a:pt x="111" y="444"/>
                  </a:cubicBezTo>
                  <a:lnTo>
                    <a:pt x="311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526;p35">
              <a:extLst>
                <a:ext uri="{FF2B5EF4-FFF2-40B4-BE49-F238E27FC236}">
                  <a16:creationId xmlns:a16="http://schemas.microsoft.com/office/drawing/2014/main" id="{4A48DF07-F9F8-4164-8448-F96997D8DF94}"/>
                </a:ext>
              </a:extLst>
            </p:cNvPr>
            <p:cNvSpPr/>
            <p:nvPr/>
          </p:nvSpPr>
          <p:spPr>
            <a:xfrm>
              <a:off x="6572600" y="4482650"/>
              <a:ext cx="7225" cy="13325"/>
            </a:xfrm>
            <a:custGeom>
              <a:avLst/>
              <a:gdLst/>
              <a:ahLst/>
              <a:cxnLst/>
              <a:rect l="l" t="t" r="r" b="b"/>
              <a:pathLst>
                <a:path w="289" h="533" extrusionOk="0">
                  <a:moveTo>
                    <a:pt x="222" y="0"/>
                  </a:moveTo>
                  <a:cubicBezTo>
                    <a:pt x="111" y="266"/>
                    <a:pt x="67" y="399"/>
                    <a:pt x="1" y="532"/>
                  </a:cubicBezTo>
                  <a:lnTo>
                    <a:pt x="289" y="377"/>
                  </a:lnTo>
                  <a:cubicBezTo>
                    <a:pt x="267" y="288"/>
                    <a:pt x="244" y="178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527;p35">
              <a:extLst>
                <a:ext uri="{FF2B5EF4-FFF2-40B4-BE49-F238E27FC236}">
                  <a16:creationId xmlns:a16="http://schemas.microsoft.com/office/drawing/2014/main" id="{5B699001-26E2-4BAE-8405-62AE84A4036B}"/>
                </a:ext>
              </a:extLst>
            </p:cNvPr>
            <p:cNvSpPr/>
            <p:nvPr/>
          </p:nvSpPr>
          <p:spPr>
            <a:xfrm>
              <a:off x="6515000" y="424280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333" y="1"/>
                  </a:moveTo>
                  <a:lnTo>
                    <a:pt x="0" y="244"/>
                  </a:lnTo>
                  <a:lnTo>
                    <a:pt x="200" y="244"/>
                  </a:lnTo>
                  <a:cubicBezTo>
                    <a:pt x="244" y="156"/>
                    <a:pt x="288" y="89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528;p35">
              <a:extLst>
                <a:ext uri="{FF2B5EF4-FFF2-40B4-BE49-F238E27FC236}">
                  <a16:creationId xmlns:a16="http://schemas.microsoft.com/office/drawing/2014/main" id="{1C76A7BC-200B-403D-8CCE-FE043534E33E}"/>
                </a:ext>
              </a:extLst>
            </p:cNvPr>
            <p:cNvSpPr/>
            <p:nvPr/>
          </p:nvSpPr>
          <p:spPr>
            <a:xfrm>
              <a:off x="6651800" y="4286000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333" y="1"/>
                  </a:moveTo>
                  <a:lnTo>
                    <a:pt x="1" y="23"/>
                  </a:lnTo>
                  <a:lnTo>
                    <a:pt x="289" y="333"/>
                  </a:lnTo>
                  <a:cubicBezTo>
                    <a:pt x="311" y="156"/>
                    <a:pt x="333" y="67"/>
                    <a:pt x="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529;p35">
              <a:extLst>
                <a:ext uri="{FF2B5EF4-FFF2-40B4-BE49-F238E27FC236}">
                  <a16:creationId xmlns:a16="http://schemas.microsoft.com/office/drawing/2014/main" id="{65655654-9D01-43F1-ABA7-8ADF7A77A428}"/>
                </a:ext>
              </a:extLst>
            </p:cNvPr>
            <p:cNvSpPr/>
            <p:nvPr/>
          </p:nvSpPr>
          <p:spPr>
            <a:xfrm>
              <a:off x="6450750" y="4218425"/>
              <a:ext cx="12200" cy="8900"/>
            </a:xfrm>
            <a:custGeom>
              <a:avLst/>
              <a:gdLst/>
              <a:ahLst/>
              <a:cxnLst/>
              <a:rect l="l" t="t" r="r" b="b"/>
              <a:pathLst>
                <a:path w="488" h="356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9" y="112"/>
                    <a:pt x="0" y="67"/>
                    <a:pt x="244" y="355"/>
                  </a:cubicBezTo>
                  <a:lnTo>
                    <a:pt x="443" y="245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530;p35">
              <a:extLst>
                <a:ext uri="{FF2B5EF4-FFF2-40B4-BE49-F238E27FC236}">
                  <a16:creationId xmlns:a16="http://schemas.microsoft.com/office/drawing/2014/main" id="{B796DC66-04F5-4D3B-BF7E-72A180A872F8}"/>
                </a:ext>
              </a:extLst>
            </p:cNvPr>
            <p:cNvSpPr/>
            <p:nvPr/>
          </p:nvSpPr>
          <p:spPr>
            <a:xfrm>
              <a:off x="6408650" y="4480975"/>
              <a:ext cx="9450" cy="5575"/>
            </a:xfrm>
            <a:custGeom>
              <a:avLst/>
              <a:gdLst/>
              <a:ahLst/>
              <a:cxnLst/>
              <a:rect l="l" t="t" r="r" b="b"/>
              <a:pathLst>
                <a:path w="378" h="223" extrusionOk="0">
                  <a:moveTo>
                    <a:pt x="377" y="1"/>
                  </a:moveTo>
                  <a:lnTo>
                    <a:pt x="0" y="89"/>
                  </a:lnTo>
                  <a:lnTo>
                    <a:pt x="23" y="200"/>
                  </a:lnTo>
                  <a:lnTo>
                    <a:pt x="266" y="222"/>
                  </a:lnTo>
                  <a:cubicBezTo>
                    <a:pt x="311" y="156"/>
                    <a:pt x="333" y="67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531;p35">
              <a:extLst>
                <a:ext uri="{FF2B5EF4-FFF2-40B4-BE49-F238E27FC236}">
                  <a16:creationId xmlns:a16="http://schemas.microsoft.com/office/drawing/2014/main" id="{6D260003-991E-4CA4-A16A-1C350BDFA9E7}"/>
                </a:ext>
              </a:extLst>
            </p:cNvPr>
            <p:cNvSpPr/>
            <p:nvPr/>
          </p:nvSpPr>
          <p:spPr>
            <a:xfrm>
              <a:off x="6654025" y="4368000"/>
              <a:ext cx="7775" cy="5500"/>
            </a:xfrm>
            <a:custGeom>
              <a:avLst/>
              <a:gdLst/>
              <a:ahLst/>
              <a:cxnLst/>
              <a:rect l="l" t="t" r="r" b="b"/>
              <a:pathLst>
                <a:path w="311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65"/>
                    <a:pt x="45" y="219"/>
                    <a:pt x="93" y="219"/>
                  </a:cubicBezTo>
                  <a:cubicBezTo>
                    <a:pt x="154" y="219"/>
                    <a:pt x="236" y="129"/>
                    <a:pt x="311" y="6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532;p35">
              <a:extLst>
                <a:ext uri="{FF2B5EF4-FFF2-40B4-BE49-F238E27FC236}">
                  <a16:creationId xmlns:a16="http://schemas.microsoft.com/office/drawing/2014/main" id="{C73C9A3C-6C7D-4A8B-9D2C-AD3163A3F2F9}"/>
                </a:ext>
              </a:extLst>
            </p:cNvPr>
            <p:cNvSpPr/>
            <p:nvPr/>
          </p:nvSpPr>
          <p:spPr>
            <a:xfrm>
              <a:off x="6623575" y="4473225"/>
              <a:ext cx="11100" cy="7225"/>
            </a:xfrm>
            <a:custGeom>
              <a:avLst/>
              <a:gdLst/>
              <a:ahLst/>
              <a:cxnLst/>
              <a:rect l="l" t="t" r="r" b="b"/>
              <a:pathLst>
                <a:path w="444" h="289" extrusionOk="0">
                  <a:moveTo>
                    <a:pt x="133" y="1"/>
                  </a:moveTo>
                  <a:lnTo>
                    <a:pt x="0" y="289"/>
                  </a:lnTo>
                  <a:lnTo>
                    <a:pt x="0" y="289"/>
                  </a:lnTo>
                  <a:lnTo>
                    <a:pt x="443" y="13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533;p35">
              <a:extLst>
                <a:ext uri="{FF2B5EF4-FFF2-40B4-BE49-F238E27FC236}">
                  <a16:creationId xmlns:a16="http://schemas.microsoft.com/office/drawing/2014/main" id="{98733083-7F46-46CB-BB5E-B5A7959698A5}"/>
                </a:ext>
              </a:extLst>
            </p:cNvPr>
            <p:cNvSpPr/>
            <p:nvPr/>
          </p:nvSpPr>
          <p:spPr>
            <a:xfrm>
              <a:off x="6988025" y="4293775"/>
              <a:ext cx="7225" cy="10550"/>
            </a:xfrm>
            <a:custGeom>
              <a:avLst/>
              <a:gdLst/>
              <a:ahLst/>
              <a:cxnLst/>
              <a:rect l="l" t="t" r="r" b="b"/>
              <a:pathLst>
                <a:path w="289" h="422" extrusionOk="0">
                  <a:moveTo>
                    <a:pt x="1" y="0"/>
                  </a:moveTo>
                  <a:lnTo>
                    <a:pt x="1" y="0"/>
                  </a:lnTo>
                  <a:cubicBezTo>
                    <a:pt x="45" y="155"/>
                    <a:pt x="90" y="288"/>
                    <a:pt x="134" y="421"/>
                  </a:cubicBezTo>
                  <a:cubicBezTo>
                    <a:pt x="178" y="332"/>
                    <a:pt x="245" y="266"/>
                    <a:pt x="289" y="1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534;p35">
              <a:extLst>
                <a:ext uri="{FF2B5EF4-FFF2-40B4-BE49-F238E27FC236}">
                  <a16:creationId xmlns:a16="http://schemas.microsoft.com/office/drawing/2014/main" id="{8FB0D1C4-E8DF-4412-ACFD-64416E23BFA9}"/>
                </a:ext>
              </a:extLst>
            </p:cNvPr>
            <p:cNvSpPr/>
            <p:nvPr/>
          </p:nvSpPr>
          <p:spPr>
            <a:xfrm>
              <a:off x="6955900" y="4303350"/>
              <a:ext cx="8350" cy="7600"/>
            </a:xfrm>
            <a:custGeom>
              <a:avLst/>
              <a:gdLst/>
              <a:ahLst/>
              <a:cxnLst/>
              <a:rect l="l" t="t" r="r" b="b"/>
              <a:pathLst>
                <a:path w="334" h="304" extrusionOk="0">
                  <a:moveTo>
                    <a:pt x="160" y="0"/>
                  </a:moveTo>
                  <a:cubicBezTo>
                    <a:pt x="123" y="0"/>
                    <a:pt x="72" y="18"/>
                    <a:pt x="1" y="60"/>
                  </a:cubicBezTo>
                  <a:cubicBezTo>
                    <a:pt x="112" y="149"/>
                    <a:pt x="222" y="237"/>
                    <a:pt x="333" y="304"/>
                  </a:cubicBezTo>
                  <a:cubicBezTo>
                    <a:pt x="246" y="234"/>
                    <a:pt x="296" y="0"/>
                    <a:pt x="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535;p35">
              <a:extLst>
                <a:ext uri="{FF2B5EF4-FFF2-40B4-BE49-F238E27FC236}">
                  <a16:creationId xmlns:a16="http://schemas.microsoft.com/office/drawing/2014/main" id="{D9E6E0EC-0C3C-4CA5-A44A-4075E30B9372}"/>
                </a:ext>
              </a:extLst>
            </p:cNvPr>
            <p:cNvSpPr/>
            <p:nvPr/>
          </p:nvSpPr>
          <p:spPr>
            <a:xfrm>
              <a:off x="6686150" y="4471025"/>
              <a:ext cx="8900" cy="3900"/>
            </a:xfrm>
            <a:custGeom>
              <a:avLst/>
              <a:gdLst/>
              <a:ahLst/>
              <a:cxnLst/>
              <a:rect l="l" t="t" r="r" b="b"/>
              <a:pathLst>
                <a:path w="356" h="156" extrusionOk="0">
                  <a:moveTo>
                    <a:pt x="355" y="0"/>
                  </a:moveTo>
                  <a:lnTo>
                    <a:pt x="1" y="133"/>
                  </a:lnTo>
                  <a:lnTo>
                    <a:pt x="355" y="15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536;p35">
              <a:extLst>
                <a:ext uri="{FF2B5EF4-FFF2-40B4-BE49-F238E27FC236}">
                  <a16:creationId xmlns:a16="http://schemas.microsoft.com/office/drawing/2014/main" id="{D5446251-52A2-44DE-B80F-98831C82C56B}"/>
                </a:ext>
              </a:extLst>
            </p:cNvPr>
            <p:cNvSpPr/>
            <p:nvPr/>
          </p:nvSpPr>
          <p:spPr>
            <a:xfrm>
              <a:off x="7056725" y="4238375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133" y="0"/>
                  </a:moveTo>
                  <a:lnTo>
                    <a:pt x="0" y="399"/>
                  </a:lnTo>
                  <a:lnTo>
                    <a:pt x="288" y="399"/>
                  </a:lnTo>
                  <a:cubicBezTo>
                    <a:pt x="244" y="288"/>
                    <a:pt x="200" y="20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537;p35">
              <a:extLst>
                <a:ext uri="{FF2B5EF4-FFF2-40B4-BE49-F238E27FC236}">
                  <a16:creationId xmlns:a16="http://schemas.microsoft.com/office/drawing/2014/main" id="{CFF7C7FE-3526-4285-B4F3-900345402993}"/>
                </a:ext>
              </a:extLst>
            </p:cNvPr>
            <p:cNvSpPr/>
            <p:nvPr/>
          </p:nvSpPr>
          <p:spPr>
            <a:xfrm>
              <a:off x="6634650" y="4302625"/>
              <a:ext cx="5550" cy="6125"/>
            </a:xfrm>
            <a:custGeom>
              <a:avLst/>
              <a:gdLst/>
              <a:ahLst/>
              <a:cxnLst/>
              <a:rect l="l" t="t" r="r" b="b"/>
              <a:pathLst>
                <a:path w="222" h="245" extrusionOk="0">
                  <a:moveTo>
                    <a:pt x="133" y="1"/>
                  </a:moveTo>
                  <a:lnTo>
                    <a:pt x="0" y="222"/>
                  </a:lnTo>
                  <a:lnTo>
                    <a:pt x="222" y="244"/>
                  </a:lnTo>
                  <a:cubicBezTo>
                    <a:pt x="200" y="178"/>
                    <a:pt x="177" y="89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538;p35">
              <a:extLst>
                <a:ext uri="{FF2B5EF4-FFF2-40B4-BE49-F238E27FC236}">
                  <a16:creationId xmlns:a16="http://schemas.microsoft.com/office/drawing/2014/main" id="{B13439E6-4B73-45B4-A3CA-ED2B26F044A9}"/>
                </a:ext>
              </a:extLst>
            </p:cNvPr>
            <p:cNvSpPr/>
            <p:nvPr/>
          </p:nvSpPr>
          <p:spPr>
            <a:xfrm>
              <a:off x="6680050" y="4367425"/>
              <a:ext cx="6125" cy="7800"/>
            </a:xfrm>
            <a:custGeom>
              <a:avLst/>
              <a:gdLst/>
              <a:ahLst/>
              <a:cxnLst/>
              <a:rect l="l" t="t" r="r" b="b"/>
              <a:pathLst>
                <a:path w="245" h="312" extrusionOk="0">
                  <a:moveTo>
                    <a:pt x="45" y="1"/>
                  </a:moveTo>
                  <a:cubicBezTo>
                    <a:pt x="23" y="112"/>
                    <a:pt x="23" y="200"/>
                    <a:pt x="1" y="311"/>
                  </a:cubicBezTo>
                  <a:lnTo>
                    <a:pt x="245" y="311"/>
                  </a:lnTo>
                  <a:lnTo>
                    <a:pt x="223" y="112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539;p35">
              <a:extLst>
                <a:ext uri="{FF2B5EF4-FFF2-40B4-BE49-F238E27FC236}">
                  <a16:creationId xmlns:a16="http://schemas.microsoft.com/office/drawing/2014/main" id="{BCF8A69C-494D-446B-A27A-0EB08EE27F1C}"/>
                </a:ext>
              </a:extLst>
            </p:cNvPr>
            <p:cNvSpPr/>
            <p:nvPr/>
          </p:nvSpPr>
          <p:spPr>
            <a:xfrm>
              <a:off x="6624675" y="4454950"/>
              <a:ext cx="7775" cy="667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311" y="1"/>
                  </a:moveTo>
                  <a:lnTo>
                    <a:pt x="0" y="111"/>
                  </a:lnTo>
                  <a:cubicBezTo>
                    <a:pt x="45" y="156"/>
                    <a:pt x="89" y="200"/>
                    <a:pt x="133" y="266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540;p35">
              <a:extLst>
                <a:ext uri="{FF2B5EF4-FFF2-40B4-BE49-F238E27FC236}">
                  <a16:creationId xmlns:a16="http://schemas.microsoft.com/office/drawing/2014/main" id="{F5F19A1F-62D8-4E45-A301-20ED3B2A84BC}"/>
                </a:ext>
              </a:extLst>
            </p:cNvPr>
            <p:cNvSpPr/>
            <p:nvPr/>
          </p:nvSpPr>
          <p:spPr>
            <a:xfrm>
              <a:off x="6441325" y="4314825"/>
              <a:ext cx="3900" cy="8325"/>
            </a:xfrm>
            <a:custGeom>
              <a:avLst/>
              <a:gdLst/>
              <a:ahLst/>
              <a:cxnLst/>
              <a:rect l="l" t="t" r="r" b="b"/>
              <a:pathLst>
                <a:path w="156" h="333" extrusionOk="0">
                  <a:moveTo>
                    <a:pt x="1" y="0"/>
                  </a:moveTo>
                  <a:lnTo>
                    <a:pt x="23" y="332"/>
                  </a:lnTo>
                  <a:lnTo>
                    <a:pt x="156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541;p35">
              <a:extLst>
                <a:ext uri="{FF2B5EF4-FFF2-40B4-BE49-F238E27FC236}">
                  <a16:creationId xmlns:a16="http://schemas.microsoft.com/office/drawing/2014/main" id="{30B12E14-B296-4873-836F-70D830FC8EBF}"/>
                </a:ext>
              </a:extLst>
            </p:cNvPr>
            <p:cNvSpPr/>
            <p:nvPr/>
          </p:nvSpPr>
          <p:spPr>
            <a:xfrm>
              <a:off x="7078875" y="4242250"/>
              <a:ext cx="9450" cy="8325"/>
            </a:xfrm>
            <a:custGeom>
              <a:avLst/>
              <a:gdLst/>
              <a:ahLst/>
              <a:cxnLst/>
              <a:rect l="l" t="t" r="r" b="b"/>
              <a:pathLst>
                <a:path w="378" h="333" extrusionOk="0">
                  <a:moveTo>
                    <a:pt x="156" y="1"/>
                  </a:moveTo>
                  <a:lnTo>
                    <a:pt x="1" y="244"/>
                  </a:lnTo>
                  <a:lnTo>
                    <a:pt x="377" y="333"/>
                  </a:lnTo>
                  <a:lnTo>
                    <a:pt x="377" y="333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542;p35">
              <a:extLst>
                <a:ext uri="{FF2B5EF4-FFF2-40B4-BE49-F238E27FC236}">
                  <a16:creationId xmlns:a16="http://schemas.microsoft.com/office/drawing/2014/main" id="{02663865-2966-40D0-B575-2487D7FCC9B0}"/>
                </a:ext>
              </a:extLst>
            </p:cNvPr>
            <p:cNvSpPr/>
            <p:nvPr/>
          </p:nvSpPr>
          <p:spPr>
            <a:xfrm>
              <a:off x="6908825" y="4203425"/>
              <a:ext cx="10000" cy="5050"/>
            </a:xfrm>
            <a:custGeom>
              <a:avLst/>
              <a:gdLst/>
              <a:ahLst/>
              <a:cxnLst/>
              <a:rect l="l" t="t" r="r" b="b"/>
              <a:pathLst>
                <a:path w="400" h="202" extrusionOk="0">
                  <a:moveTo>
                    <a:pt x="131" y="1"/>
                  </a:moveTo>
                  <a:cubicBezTo>
                    <a:pt x="80" y="1"/>
                    <a:pt x="34" y="46"/>
                    <a:pt x="1" y="180"/>
                  </a:cubicBezTo>
                  <a:lnTo>
                    <a:pt x="111" y="202"/>
                  </a:lnTo>
                  <a:lnTo>
                    <a:pt x="399" y="180"/>
                  </a:lnTo>
                  <a:cubicBezTo>
                    <a:pt x="317" y="125"/>
                    <a:pt x="217" y="1"/>
                    <a:pt x="1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543;p35">
              <a:extLst>
                <a:ext uri="{FF2B5EF4-FFF2-40B4-BE49-F238E27FC236}">
                  <a16:creationId xmlns:a16="http://schemas.microsoft.com/office/drawing/2014/main" id="{FDA5F1F1-A42D-4E60-B1E8-5D5CF90EE662}"/>
                </a:ext>
              </a:extLst>
            </p:cNvPr>
            <p:cNvSpPr/>
            <p:nvPr/>
          </p:nvSpPr>
          <p:spPr>
            <a:xfrm>
              <a:off x="6685050" y="4200150"/>
              <a:ext cx="6125" cy="3900"/>
            </a:xfrm>
            <a:custGeom>
              <a:avLst/>
              <a:gdLst/>
              <a:ahLst/>
              <a:cxnLst/>
              <a:rect l="l" t="t" r="r" b="b"/>
              <a:pathLst>
                <a:path w="245" h="156" extrusionOk="0">
                  <a:moveTo>
                    <a:pt x="0" y="1"/>
                  </a:moveTo>
                  <a:lnTo>
                    <a:pt x="178" y="156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544;p35">
              <a:extLst>
                <a:ext uri="{FF2B5EF4-FFF2-40B4-BE49-F238E27FC236}">
                  <a16:creationId xmlns:a16="http://schemas.microsoft.com/office/drawing/2014/main" id="{D0A222F8-D3BA-4533-8DC1-D19DE7E981A4}"/>
                </a:ext>
              </a:extLst>
            </p:cNvPr>
            <p:cNvSpPr/>
            <p:nvPr/>
          </p:nvSpPr>
          <p:spPr>
            <a:xfrm>
              <a:off x="6451300" y="4199600"/>
              <a:ext cx="9450" cy="7225"/>
            </a:xfrm>
            <a:custGeom>
              <a:avLst/>
              <a:gdLst/>
              <a:ahLst/>
              <a:cxnLst/>
              <a:rect l="l" t="t" r="r" b="b"/>
              <a:pathLst>
                <a:path w="378" h="289" extrusionOk="0">
                  <a:moveTo>
                    <a:pt x="311" y="1"/>
                  </a:moveTo>
                  <a:lnTo>
                    <a:pt x="155" y="67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377" y="178"/>
                  </a:lnTo>
                  <a:cubicBezTo>
                    <a:pt x="355" y="111"/>
                    <a:pt x="333" y="67"/>
                    <a:pt x="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545;p35">
              <a:extLst>
                <a:ext uri="{FF2B5EF4-FFF2-40B4-BE49-F238E27FC236}">
                  <a16:creationId xmlns:a16="http://schemas.microsoft.com/office/drawing/2014/main" id="{85656F9C-A8BA-4899-B732-52DD5CF75C1F}"/>
                </a:ext>
              </a:extLst>
            </p:cNvPr>
            <p:cNvSpPr/>
            <p:nvPr/>
          </p:nvSpPr>
          <p:spPr>
            <a:xfrm>
              <a:off x="6587550" y="4484850"/>
              <a:ext cx="8350" cy="2800"/>
            </a:xfrm>
            <a:custGeom>
              <a:avLst/>
              <a:gdLst/>
              <a:ahLst/>
              <a:cxnLst/>
              <a:rect l="l" t="t" r="r" b="b"/>
              <a:pathLst>
                <a:path w="334" h="112" extrusionOk="0">
                  <a:moveTo>
                    <a:pt x="134" y="1"/>
                  </a:moveTo>
                  <a:lnTo>
                    <a:pt x="1" y="112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546;p35">
              <a:extLst>
                <a:ext uri="{FF2B5EF4-FFF2-40B4-BE49-F238E27FC236}">
                  <a16:creationId xmlns:a16="http://schemas.microsoft.com/office/drawing/2014/main" id="{DF29BA8E-3ABA-40BB-B725-0A36B02B1CC2}"/>
                </a:ext>
              </a:extLst>
            </p:cNvPr>
            <p:cNvSpPr/>
            <p:nvPr/>
          </p:nvSpPr>
          <p:spPr>
            <a:xfrm>
              <a:off x="6687250" y="4301525"/>
              <a:ext cx="7225" cy="5550"/>
            </a:xfrm>
            <a:custGeom>
              <a:avLst/>
              <a:gdLst/>
              <a:ahLst/>
              <a:cxnLst/>
              <a:rect l="l" t="t" r="r" b="b"/>
              <a:pathLst>
                <a:path w="289" h="222" extrusionOk="0">
                  <a:moveTo>
                    <a:pt x="1" y="0"/>
                  </a:moveTo>
                  <a:lnTo>
                    <a:pt x="90" y="222"/>
                  </a:lnTo>
                  <a:lnTo>
                    <a:pt x="289" y="22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547;p35">
              <a:extLst>
                <a:ext uri="{FF2B5EF4-FFF2-40B4-BE49-F238E27FC236}">
                  <a16:creationId xmlns:a16="http://schemas.microsoft.com/office/drawing/2014/main" id="{4811172F-3842-48E0-B4EB-62598F7A9341}"/>
                </a:ext>
              </a:extLst>
            </p:cNvPr>
            <p:cNvSpPr/>
            <p:nvPr/>
          </p:nvSpPr>
          <p:spPr>
            <a:xfrm>
              <a:off x="6783650" y="44893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0" y="0"/>
                  </a:moveTo>
                  <a:lnTo>
                    <a:pt x="222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548;p35">
              <a:extLst>
                <a:ext uri="{FF2B5EF4-FFF2-40B4-BE49-F238E27FC236}">
                  <a16:creationId xmlns:a16="http://schemas.microsoft.com/office/drawing/2014/main" id="{DDED21B0-17B0-4330-891A-0AA008B6AF8F}"/>
                </a:ext>
              </a:extLst>
            </p:cNvPr>
            <p:cNvSpPr/>
            <p:nvPr/>
          </p:nvSpPr>
          <p:spPr>
            <a:xfrm>
              <a:off x="7013525" y="4217875"/>
              <a:ext cx="9425" cy="5850"/>
            </a:xfrm>
            <a:custGeom>
              <a:avLst/>
              <a:gdLst/>
              <a:ahLst/>
              <a:cxnLst/>
              <a:rect l="l" t="t" r="r" b="b"/>
              <a:pathLst>
                <a:path w="377" h="234" extrusionOk="0">
                  <a:moveTo>
                    <a:pt x="0" y="1"/>
                  </a:moveTo>
                  <a:lnTo>
                    <a:pt x="0" y="1"/>
                  </a:lnTo>
                  <a:cubicBezTo>
                    <a:pt x="161" y="162"/>
                    <a:pt x="232" y="233"/>
                    <a:pt x="279" y="233"/>
                  </a:cubicBezTo>
                  <a:cubicBezTo>
                    <a:pt x="316" y="233"/>
                    <a:pt x="338" y="189"/>
                    <a:pt x="377" y="1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549;p35">
              <a:extLst>
                <a:ext uri="{FF2B5EF4-FFF2-40B4-BE49-F238E27FC236}">
                  <a16:creationId xmlns:a16="http://schemas.microsoft.com/office/drawing/2014/main" id="{B30425A6-7ABA-4B2A-ABB6-EDBED1009905}"/>
                </a:ext>
              </a:extLst>
            </p:cNvPr>
            <p:cNvSpPr/>
            <p:nvPr/>
          </p:nvSpPr>
          <p:spPr>
            <a:xfrm>
              <a:off x="6834600" y="4490400"/>
              <a:ext cx="7225" cy="7775"/>
            </a:xfrm>
            <a:custGeom>
              <a:avLst/>
              <a:gdLst/>
              <a:ahLst/>
              <a:cxnLst/>
              <a:rect l="l" t="t" r="r" b="b"/>
              <a:pathLst>
                <a:path w="289" h="311" extrusionOk="0">
                  <a:moveTo>
                    <a:pt x="1" y="1"/>
                  </a:moveTo>
                  <a:lnTo>
                    <a:pt x="178" y="311"/>
                  </a:lnTo>
                  <a:lnTo>
                    <a:pt x="266" y="266"/>
                  </a:lnTo>
                  <a:lnTo>
                    <a:pt x="289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550;p35">
              <a:extLst>
                <a:ext uri="{FF2B5EF4-FFF2-40B4-BE49-F238E27FC236}">
                  <a16:creationId xmlns:a16="http://schemas.microsoft.com/office/drawing/2014/main" id="{4550C5D4-EB0C-4F69-ADD3-71B87AE4080B}"/>
                </a:ext>
              </a:extLst>
            </p:cNvPr>
            <p:cNvSpPr/>
            <p:nvPr/>
          </p:nvSpPr>
          <p:spPr>
            <a:xfrm>
              <a:off x="6447425" y="4201250"/>
              <a:ext cx="7775" cy="5575"/>
            </a:xfrm>
            <a:custGeom>
              <a:avLst/>
              <a:gdLst/>
              <a:ahLst/>
              <a:cxnLst/>
              <a:rect l="l" t="t" r="r" b="b"/>
              <a:pathLst>
                <a:path w="311" h="223" extrusionOk="0">
                  <a:moveTo>
                    <a:pt x="310" y="1"/>
                  </a:moveTo>
                  <a:lnTo>
                    <a:pt x="0" y="134"/>
                  </a:lnTo>
                  <a:lnTo>
                    <a:pt x="0" y="223"/>
                  </a:lnTo>
                  <a:lnTo>
                    <a:pt x="155" y="223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551;p35">
              <a:extLst>
                <a:ext uri="{FF2B5EF4-FFF2-40B4-BE49-F238E27FC236}">
                  <a16:creationId xmlns:a16="http://schemas.microsoft.com/office/drawing/2014/main" id="{707EE4BD-6CCD-4CA7-827A-FBB6CAAE133F}"/>
                </a:ext>
              </a:extLst>
            </p:cNvPr>
            <p:cNvSpPr/>
            <p:nvPr/>
          </p:nvSpPr>
          <p:spPr>
            <a:xfrm>
              <a:off x="6449625" y="4312050"/>
              <a:ext cx="7225" cy="5000"/>
            </a:xfrm>
            <a:custGeom>
              <a:avLst/>
              <a:gdLst/>
              <a:ahLst/>
              <a:cxnLst/>
              <a:rect l="l" t="t" r="r" b="b"/>
              <a:pathLst>
                <a:path w="289" h="200" extrusionOk="0">
                  <a:moveTo>
                    <a:pt x="1" y="200"/>
                  </a:move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552;p35">
              <a:extLst>
                <a:ext uri="{FF2B5EF4-FFF2-40B4-BE49-F238E27FC236}">
                  <a16:creationId xmlns:a16="http://schemas.microsoft.com/office/drawing/2014/main" id="{391741D4-26F4-46CA-9D1D-D522D8D0DB91}"/>
                </a:ext>
              </a:extLst>
            </p:cNvPr>
            <p:cNvSpPr/>
            <p:nvPr/>
          </p:nvSpPr>
          <p:spPr>
            <a:xfrm>
              <a:off x="6680050" y="4301525"/>
              <a:ext cx="9450" cy="5550"/>
            </a:xfrm>
            <a:custGeom>
              <a:avLst/>
              <a:gdLst/>
              <a:ahLst/>
              <a:cxnLst/>
              <a:rect l="l" t="t" r="r" b="b"/>
              <a:pathLst>
                <a:path w="378" h="222" extrusionOk="0">
                  <a:moveTo>
                    <a:pt x="289" y="0"/>
                  </a:moveTo>
                  <a:lnTo>
                    <a:pt x="1" y="222"/>
                  </a:lnTo>
                  <a:lnTo>
                    <a:pt x="378" y="222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553;p35">
              <a:extLst>
                <a:ext uri="{FF2B5EF4-FFF2-40B4-BE49-F238E27FC236}">
                  <a16:creationId xmlns:a16="http://schemas.microsoft.com/office/drawing/2014/main" id="{AFAC884E-965F-4160-8D6F-3697015B0B67}"/>
                </a:ext>
              </a:extLst>
            </p:cNvPr>
            <p:cNvSpPr/>
            <p:nvPr/>
          </p:nvSpPr>
          <p:spPr>
            <a:xfrm>
              <a:off x="6557100" y="4160825"/>
              <a:ext cx="5000" cy="6675"/>
            </a:xfrm>
            <a:custGeom>
              <a:avLst/>
              <a:gdLst/>
              <a:ahLst/>
              <a:cxnLst/>
              <a:rect l="l" t="t" r="r" b="b"/>
              <a:pathLst>
                <a:path w="200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200" y="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554;p35">
              <a:extLst>
                <a:ext uri="{FF2B5EF4-FFF2-40B4-BE49-F238E27FC236}">
                  <a16:creationId xmlns:a16="http://schemas.microsoft.com/office/drawing/2014/main" id="{624D59DA-8819-4D81-AD3E-F44C9CE1B659}"/>
                </a:ext>
              </a:extLst>
            </p:cNvPr>
            <p:cNvSpPr/>
            <p:nvPr/>
          </p:nvSpPr>
          <p:spPr>
            <a:xfrm>
              <a:off x="6614150" y="4472675"/>
              <a:ext cx="7775" cy="7775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266" y="1"/>
                  </a:moveTo>
                  <a:lnTo>
                    <a:pt x="0" y="23"/>
                  </a:lnTo>
                  <a:lnTo>
                    <a:pt x="133" y="311"/>
                  </a:lnTo>
                  <a:lnTo>
                    <a:pt x="311" y="311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555;p35">
              <a:extLst>
                <a:ext uri="{FF2B5EF4-FFF2-40B4-BE49-F238E27FC236}">
                  <a16:creationId xmlns:a16="http://schemas.microsoft.com/office/drawing/2014/main" id="{DF3DF20A-0F63-4D8F-B1C9-D4150E8E474B}"/>
                </a:ext>
              </a:extLst>
            </p:cNvPr>
            <p:cNvSpPr/>
            <p:nvPr/>
          </p:nvSpPr>
          <p:spPr>
            <a:xfrm>
              <a:off x="6497825" y="4336975"/>
              <a:ext cx="6675" cy="7775"/>
            </a:xfrm>
            <a:custGeom>
              <a:avLst/>
              <a:gdLst/>
              <a:ahLst/>
              <a:cxnLst/>
              <a:rect l="l" t="t" r="r" b="b"/>
              <a:pathLst>
                <a:path w="267" h="311" extrusionOk="0">
                  <a:moveTo>
                    <a:pt x="266" y="0"/>
                  </a:moveTo>
                  <a:lnTo>
                    <a:pt x="1" y="133"/>
                  </a:lnTo>
                  <a:lnTo>
                    <a:pt x="1" y="31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556;p35">
              <a:extLst>
                <a:ext uri="{FF2B5EF4-FFF2-40B4-BE49-F238E27FC236}">
                  <a16:creationId xmlns:a16="http://schemas.microsoft.com/office/drawing/2014/main" id="{F77138D4-63AF-48E0-B23F-99554E22059B}"/>
                </a:ext>
              </a:extLst>
            </p:cNvPr>
            <p:cNvSpPr/>
            <p:nvPr/>
          </p:nvSpPr>
          <p:spPr>
            <a:xfrm>
              <a:off x="6872275" y="4521975"/>
              <a:ext cx="6100" cy="7225"/>
            </a:xfrm>
            <a:custGeom>
              <a:avLst/>
              <a:gdLst/>
              <a:ahLst/>
              <a:cxnLst/>
              <a:rect l="l" t="t" r="r" b="b"/>
              <a:pathLst>
                <a:path w="244" h="289" extrusionOk="0">
                  <a:moveTo>
                    <a:pt x="155" y="0"/>
                  </a:moveTo>
                  <a:lnTo>
                    <a:pt x="0" y="222"/>
                  </a:lnTo>
                  <a:lnTo>
                    <a:pt x="133" y="288"/>
                  </a:lnTo>
                  <a:cubicBezTo>
                    <a:pt x="177" y="244"/>
                    <a:pt x="200" y="178"/>
                    <a:pt x="244" y="133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557;p35">
              <a:extLst>
                <a:ext uri="{FF2B5EF4-FFF2-40B4-BE49-F238E27FC236}">
                  <a16:creationId xmlns:a16="http://schemas.microsoft.com/office/drawing/2014/main" id="{C7E75F6F-FC61-43A6-99A3-F365D9A5B245}"/>
                </a:ext>
              </a:extLst>
            </p:cNvPr>
            <p:cNvSpPr/>
            <p:nvPr/>
          </p:nvSpPr>
          <p:spPr>
            <a:xfrm>
              <a:off x="6497275" y="4527500"/>
              <a:ext cx="8325" cy="5575"/>
            </a:xfrm>
            <a:custGeom>
              <a:avLst/>
              <a:gdLst/>
              <a:ahLst/>
              <a:cxnLst/>
              <a:rect l="l" t="t" r="r" b="b"/>
              <a:pathLst>
                <a:path w="333" h="223" extrusionOk="0">
                  <a:moveTo>
                    <a:pt x="266" y="1"/>
                  </a:moveTo>
                  <a:lnTo>
                    <a:pt x="0" y="223"/>
                  </a:lnTo>
                  <a:lnTo>
                    <a:pt x="333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558;p35">
              <a:extLst>
                <a:ext uri="{FF2B5EF4-FFF2-40B4-BE49-F238E27FC236}">
                  <a16:creationId xmlns:a16="http://schemas.microsoft.com/office/drawing/2014/main" id="{F5F4B8AF-74C2-45A9-9340-AE70C0FE76BA}"/>
                </a:ext>
              </a:extLst>
            </p:cNvPr>
            <p:cNvSpPr/>
            <p:nvPr/>
          </p:nvSpPr>
          <p:spPr>
            <a:xfrm>
              <a:off x="6505575" y="4416725"/>
              <a:ext cx="6900" cy="5675"/>
            </a:xfrm>
            <a:custGeom>
              <a:avLst/>
              <a:gdLst/>
              <a:ahLst/>
              <a:cxnLst/>
              <a:rect l="l" t="t" r="r" b="b"/>
              <a:pathLst>
                <a:path w="276" h="227" extrusionOk="0">
                  <a:moveTo>
                    <a:pt x="178" y="1"/>
                  </a:moveTo>
                  <a:lnTo>
                    <a:pt x="1" y="156"/>
                  </a:lnTo>
                  <a:cubicBezTo>
                    <a:pt x="1" y="178"/>
                    <a:pt x="1" y="200"/>
                    <a:pt x="1" y="222"/>
                  </a:cubicBezTo>
                  <a:cubicBezTo>
                    <a:pt x="25" y="225"/>
                    <a:pt x="48" y="226"/>
                    <a:pt x="69" y="226"/>
                  </a:cubicBezTo>
                  <a:cubicBezTo>
                    <a:pt x="219" y="226"/>
                    <a:pt x="275" y="156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559;p35">
              <a:extLst>
                <a:ext uri="{FF2B5EF4-FFF2-40B4-BE49-F238E27FC236}">
                  <a16:creationId xmlns:a16="http://schemas.microsoft.com/office/drawing/2014/main" id="{8E02A660-EA14-47A9-8753-EB8114F83E6F}"/>
                </a:ext>
              </a:extLst>
            </p:cNvPr>
            <p:cNvSpPr/>
            <p:nvPr/>
          </p:nvSpPr>
          <p:spPr>
            <a:xfrm>
              <a:off x="6811900" y="4229500"/>
              <a:ext cx="6100" cy="5025"/>
            </a:xfrm>
            <a:custGeom>
              <a:avLst/>
              <a:gdLst/>
              <a:ahLst/>
              <a:cxnLst/>
              <a:rect l="l" t="t" r="r" b="b"/>
              <a:pathLst>
                <a:path w="244" h="201" extrusionOk="0">
                  <a:moveTo>
                    <a:pt x="0" y="1"/>
                  </a:moveTo>
                  <a:cubicBezTo>
                    <a:pt x="44" y="67"/>
                    <a:pt x="89" y="134"/>
                    <a:pt x="133" y="200"/>
                  </a:cubicBezTo>
                  <a:cubicBezTo>
                    <a:pt x="155" y="134"/>
                    <a:pt x="200" y="67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560;p35">
              <a:extLst>
                <a:ext uri="{FF2B5EF4-FFF2-40B4-BE49-F238E27FC236}">
                  <a16:creationId xmlns:a16="http://schemas.microsoft.com/office/drawing/2014/main" id="{A540216E-B493-449A-9FAE-C4554094ED3C}"/>
                </a:ext>
              </a:extLst>
            </p:cNvPr>
            <p:cNvSpPr/>
            <p:nvPr/>
          </p:nvSpPr>
          <p:spPr>
            <a:xfrm>
              <a:off x="7062800" y="4309825"/>
              <a:ext cx="3925" cy="6125"/>
            </a:xfrm>
            <a:custGeom>
              <a:avLst/>
              <a:gdLst/>
              <a:ahLst/>
              <a:cxnLst/>
              <a:rect l="l" t="t" r="r" b="b"/>
              <a:pathLst>
                <a:path w="157" h="245" extrusionOk="0">
                  <a:moveTo>
                    <a:pt x="1" y="1"/>
                  </a:moveTo>
                  <a:cubicBezTo>
                    <a:pt x="23" y="89"/>
                    <a:pt x="45" y="156"/>
                    <a:pt x="90" y="244"/>
                  </a:cubicBez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561;p35">
              <a:extLst>
                <a:ext uri="{FF2B5EF4-FFF2-40B4-BE49-F238E27FC236}">
                  <a16:creationId xmlns:a16="http://schemas.microsoft.com/office/drawing/2014/main" id="{A3C13887-6DE1-4C81-9DDF-22FFF60221EB}"/>
                </a:ext>
              </a:extLst>
            </p:cNvPr>
            <p:cNvSpPr/>
            <p:nvPr/>
          </p:nvSpPr>
          <p:spPr>
            <a:xfrm>
              <a:off x="7024600" y="4327000"/>
              <a:ext cx="8325" cy="1675"/>
            </a:xfrm>
            <a:custGeom>
              <a:avLst/>
              <a:gdLst/>
              <a:ahLst/>
              <a:cxnLst/>
              <a:rect l="l" t="t" r="r" b="b"/>
              <a:pathLst>
                <a:path w="333" h="67" extrusionOk="0">
                  <a:moveTo>
                    <a:pt x="0" y="0"/>
                  </a:moveTo>
                  <a:lnTo>
                    <a:pt x="333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562;p35">
              <a:extLst>
                <a:ext uri="{FF2B5EF4-FFF2-40B4-BE49-F238E27FC236}">
                  <a16:creationId xmlns:a16="http://schemas.microsoft.com/office/drawing/2014/main" id="{6E82E4AE-2344-410C-8F48-E02DE2E5CA99}"/>
                </a:ext>
              </a:extLst>
            </p:cNvPr>
            <p:cNvSpPr/>
            <p:nvPr/>
          </p:nvSpPr>
          <p:spPr>
            <a:xfrm>
              <a:off x="6651250" y="4200700"/>
              <a:ext cx="7225" cy="3950"/>
            </a:xfrm>
            <a:custGeom>
              <a:avLst/>
              <a:gdLst/>
              <a:ahLst/>
              <a:cxnLst/>
              <a:rect l="l" t="t" r="r" b="b"/>
              <a:pathLst>
                <a:path w="289" h="158" extrusionOk="0">
                  <a:moveTo>
                    <a:pt x="1" y="1"/>
                  </a:moveTo>
                  <a:cubicBezTo>
                    <a:pt x="54" y="67"/>
                    <a:pt x="107" y="157"/>
                    <a:pt x="165" y="157"/>
                  </a:cubicBezTo>
                  <a:cubicBezTo>
                    <a:pt x="203" y="157"/>
                    <a:pt x="244" y="117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563;p35">
              <a:extLst>
                <a:ext uri="{FF2B5EF4-FFF2-40B4-BE49-F238E27FC236}">
                  <a16:creationId xmlns:a16="http://schemas.microsoft.com/office/drawing/2014/main" id="{82C94542-0AD1-42CE-9053-EE9DEC6B13DE}"/>
                </a:ext>
              </a:extLst>
            </p:cNvPr>
            <p:cNvSpPr/>
            <p:nvPr/>
          </p:nvSpPr>
          <p:spPr>
            <a:xfrm>
              <a:off x="7007425" y="4320350"/>
              <a:ext cx="8325" cy="6125"/>
            </a:xfrm>
            <a:custGeom>
              <a:avLst/>
              <a:gdLst/>
              <a:ahLst/>
              <a:cxnLst/>
              <a:rect l="l" t="t" r="r" b="b"/>
              <a:pathLst>
                <a:path w="333" h="245" extrusionOk="0">
                  <a:moveTo>
                    <a:pt x="133" y="1"/>
                  </a:moveTo>
                  <a:lnTo>
                    <a:pt x="0" y="156"/>
                  </a:lnTo>
                  <a:lnTo>
                    <a:pt x="333" y="244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564;p35">
              <a:extLst>
                <a:ext uri="{FF2B5EF4-FFF2-40B4-BE49-F238E27FC236}">
                  <a16:creationId xmlns:a16="http://schemas.microsoft.com/office/drawing/2014/main" id="{EDC7AB62-70D0-482D-8041-F492C085AA6D}"/>
                </a:ext>
              </a:extLst>
            </p:cNvPr>
            <p:cNvSpPr/>
            <p:nvPr/>
          </p:nvSpPr>
          <p:spPr>
            <a:xfrm>
              <a:off x="6636300" y="4369650"/>
              <a:ext cx="6125" cy="7225"/>
            </a:xfrm>
            <a:custGeom>
              <a:avLst/>
              <a:gdLst/>
              <a:ahLst/>
              <a:cxnLst/>
              <a:rect l="l" t="t" r="r" b="b"/>
              <a:pathLst>
                <a:path w="245" h="289" extrusionOk="0">
                  <a:moveTo>
                    <a:pt x="1" y="0"/>
                  </a:moveTo>
                  <a:cubicBezTo>
                    <a:pt x="23" y="67"/>
                    <a:pt x="23" y="133"/>
                    <a:pt x="67" y="289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565;p35">
              <a:extLst>
                <a:ext uri="{FF2B5EF4-FFF2-40B4-BE49-F238E27FC236}">
                  <a16:creationId xmlns:a16="http://schemas.microsoft.com/office/drawing/2014/main" id="{C2B33591-9766-416B-94AC-837C1750D464}"/>
                </a:ext>
              </a:extLst>
            </p:cNvPr>
            <p:cNvSpPr/>
            <p:nvPr/>
          </p:nvSpPr>
          <p:spPr>
            <a:xfrm>
              <a:off x="6505575" y="4357475"/>
              <a:ext cx="6125" cy="6100"/>
            </a:xfrm>
            <a:custGeom>
              <a:avLst/>
              <a:gdLst/>
              <a:ahLst/>
              <a:cxnLst/>
              <a:rect l="l" t="t" r="r" b="b"/>
              <a:pathLst>
                <a:path w="245" h="244" extrusionOk="0">
                  <a:moveTo>
                    <a:pt x="156" y="0"/>
                  </a:moveTo>
                  <a:cubicBezTo>
                    <a:pt x="89" y="89"/>
                    <a:pt x="45" y="177"/>
                    <a:pt x="1" y="244"/>
                  </a:cubicBezTo>
                  <a:lnTo>
                    <a:pt x="244" y="2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566;p35">
              <a:extLst>
                <a:ext uri="{FF2B5EF4-FFF2-40B4-BE49-F238E27FC236}">
                  <a16:creationId xmlns:a16="http://schemas.microsoft.com/office/drawing/2014/main" id="{B70601AB-D0E4-4BEB-B51C-3E4DB46D7A0B}"/>
                </a:ext>
              </a:extLst>
            </p:cNvPr>
            <p:cNvSpPr/>
            <p:nvPr/>
          </p:nvSpPr>
          <p:spPr>
            <a:xfrm>
              <a:off x="6438550" y="4484850"/>
              <a:ext cx="8900" cy="3925"/>
            </a:xfrm>
            <a:custGeom>
              <a:avLst/>
              <a:gdLst/>
              <a:ahLst/>
              <a:cxnLst/>
              <a:rect l="l" t="t" r="r" b="b"/>
              <a:pathLst>
                <a:path w="356" h="157" extrusionOk="0">
                  <a:moveTo>
                    <a:pt x="1" y="1"/>
                  </a:moveTo>
                  <a:lnTo>
                    <a:pt x="200" y="156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567;p35">
              <a:extLst>
                <a:ext uri="{FF2B5EF4-FFF2-40B4-BE49-F238E27FC236}">
                  <a16:creationId xmlns:a16="http://schemas.microsoft.com/office/drawing/2014/main" id="{FB4024B7-B3D8-4E43-9367-D608966F616B}"/>
                </a:ext>
              </a:extLst>
            </p:cNvPr>
            <p:cNvSpPr/>
            <p:nvPr/>
          </p:nvSpPr>
          <p:spPr>
            <a:xfrm>
              <a:off x="7027925" y="4493025"/>
              <a:ext cx="6100" cy="2950"/>
            </a:xfrm>
            <a:custGeom>
              <a:avLst/>
              <a:gdLst/>
              <a:ahLst/>
              <a:cxnLst/>
              <a:rect l="l" t="t" r="r" b="b"/>
              <a:pathLst>
                <a:path w="244" h="118" extrusionOk="0">
                  <a:moveTo>
                    <a:pt x="121" y="0"/>
                  </a:moveTo>
                  <a:cubicBezTo>
                    <a:pt x="83" y="0"/>
                    <a:pt x="41" y="35"/>
                    <a:pt x="0" y="117"/>
                  </a:cubicBezTo>
                  <a:lnTo>
                    <a:pt x="244" y="117"/>
                  </a:lnTo>
                  <a:cubicBezTo>
                    <a:pt x="208" y="4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568;p35">
              <a:extLst>
                <a:ext uri="{FF2B5EF4-FFF2-40B4-BE49-F238E27FC236}">
                  <a16:creationId xmlns:a16="http://schemas.microsoft.com/office/drawing/2014/main" id="{DD75E3EA-D259-437B-98E7-E0F9A9EFFF06}"/>
                </a:ext>
              </a:extLst>
            </p:cNvPr>
            <p:cNvSpPr/>
            <p:nvPr/>
          </p:nvSpPr>
          <p:spPr>
            <a:xfrm>
              <a:off x="6663450" y="4283800"/>
              <a:ext cx="6675" cy="7225"/>
            </a:xfrm>
            <a:custGeom>
              <a:avLst/>
              <a:gdLst/>
              <a:ahLst/>
              <a:cxnLst/>
              <a:rect l="l" t="t" r="r" b="b"/>
              <a:pathLst>
                <a:path w="267" h="289" extrusionOk="0">
                  <a:moveTo>
                    <a:pt x="266" y="0"/>
                  </a:moveTo>
                  <a:lnTo>
                    <a:pt x="0" y="89"/>
                  </a:lnTo>
                  <a:lnTo>
                    <a:pt x="200" y="288"/>
                  </a:lnTo>
                  <a:lnTo>
                    <a:pt x="266" y="20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569;p35">
              <a:extLst>
                <a:ext uri="{FF2B5EF4-FFF2-40B4-BE49-F238E27FC236}">
                  <a16:creationId xmlns:a16="http://schemas.microsoft.com/office/drawing/2014/main" id="{AC3C4429-B502-4233-815F-8C580049DCAE}"/>
                </a:ext>
              </a:extLst>
            </p:cNvPr>
            <p:cNvSpPr/>
            <p:nvPr/>
          </p:nvSpPr>
          <p:spPr>
            <a:xfrm>
              <a:off x="6509450" y="4500375"/>
              <a:ext cx="4475" cy="7775"/>
            </a:xfrm>
            <a:custGeom>
              <a:avLst/>
              <a:gdLst/>
              <a:ahLst/>
              <a:cxnLst/>
              <a:rect l="l" t="t" r="r" b="b"/>
              <a:pathLst>
                <a:path w="179" h="311" extrusionOk="0">
                  <a:moveTo>
                    <a:pt x="178" y="0"/>
                  </a:moveTo>
                  <a:lnTo>
                    <a:pt x="1" y="89"/>
                  </a:lnTo>
                  <a:lnTo>
                    <a:pt x="156" y="311"/>
                  </a:lnTo>
                  <a:cubicBezTo>
                    <a:pt x="178" y="200"/>
                    <a:pt x="178" y="111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570;p35">
              <a:extLst>
                <a:ext uri="{FF2B5EF4-FFF2-40B4-BE49-F238E27FC236}">
                  <a16:creationId xmlns:a16="http://schemas.microsoft.com/office/drawing/2014/main" id="{26DD01CB-B6A3-4836-9E33-88FF623192EC}"/>
                </a:ext>
              </a:extLst>
            </p:cNvPr>
            <p:cNvSpPr/>
            <p:nvPr/>
          </p:nvSpPr>
          <p:spPr>
            <a:xfrm>
              <a:off x="6856200" y="4514225"/>
              <a:ext cx="5025" cy="7225"/>
            </a:xfrm>
            <a:custGeom>
              <a:avLst/>
              <a:gdLst/>
              <a:ahLst/>
              <a:cxnLst/>
              <a:rect l="l" t="t" r="r" b="b"/>
              <a:pathLst>
                <a:path w="201" h="289" extrusionOk="0">
                  <a:moveTo>
                    <a:pt x="67" y="0"/>
                  </a:moveTo>
                  <a:lnTo>
                    <a:pt x="1" y="133"/>
                  </a:lnTo>
                  <a:lnTo>
                    <a:pt x="200" y="288"/>
                  </a:lnTo>
                  <a:lnTo>
                    <a:pt x="200" y="28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571;p35">
              <a:extLst>
                <a:ext uri="{FF2B5EF4-FFF2-40B4-BE49-F238E27FC236}">
                  <a16:creationId xmlns:a16="http://schemas.microsoft.com/office/drawing/2014/main" id="{D6F64636-4F63-40DF-B744-55D1BB04AFBD}"/>
                </a:ext>
              </a:extLst>
            </p:cNvPr>
            <p:cNvSpPr/>
            <p:nvPr/>
          </p:nvSpPr>
          <p:spPr>
            <a:xfrm>
              <a:off x="6817425" y="4399000"/>
              <a:ext cx="6125" cy="5575"/>
            </a:xfrm>
            <a:custGeom>
              <a:avLst/>
              <a:gdLst/>
              <a:ahLst/>
              <a:cxnLst/>
              <a:rect l="l" t="t" r="r" b="b"/>
              <a:pathLst>
                <a:path w="245" h="223" extrusionOk="0">
                  <a:moveTo>
                    <a:pt x="1" y="1"/>
                  </a:moveTo>
                  <a:lnTo>
                    <a:pt x="1" y="222"/>
                  </a:lnTo>
                  <a:lnTo>
                    <a:pt x="244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572;p35">
              <a:extLst>
                <a:ext uri="{FF2B5EF4-FFF2-40B4-BE49-F238E27FC236}">
                  <a16:creationId xmlns:a16="http://schemas.microsoft.com/office/drawing/2014/main" id="{359A6804-3FFB-498F-BB4C-2DA0A70EBF00}"/>
                </a:ext>
              </a:extLst>
            </p:cNvPr>
            <p:cNvSpPr/>
            <p:nvPr/>
          </p:nvSpPr>
          <p:spPr>
            <a:xfrm>
              <a:off x="6748750" y="4226750"/>
              <a:ext cx="7225" cy="3900"/>
            </a:xfrm>
            <a:custGeom>
              <a:avLst/>
              <a:gdLst/>
              <a:ahLst/>
              <a:cxnLst/>
              <a:rect l="l" t="t" r="r" b="b"/>
              <a:pathLst>
                <a:path w="289" h="156" extrusionOk="0">
                  <a:moveTo>
                    <a:pt x="67" y="0"/>
                  </a:moveTo>
                  <a:lnTo>
                    <a:pt x="23" y="44"/>
                  </a:lnTo>
                  <a:cubicBezTo>
                    <a:pt x="0" y="89"/>
                    <a:pt x="0" y="111"/>
                    <a:pt x="0" y="155"/>
                  </a:cubicBezTo>
                  <a:lnTo>
                    <a:pt x="288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573;p35">
              <a:extLst>
                <a:ext uri="{FF2B5EF4-FFF2-40B4-BE49-F238E27FC236}">
                  <a16:creationId xmlns:a16="http://schemas.microsoft.com/office/drawing/2014/main" id="{D268254A-AC84-4B89-9C4D-7A141484DDCB}"/>
                </a:ext>
              </a:extLst>
            </p:cNvPr>
            <p:cNvSpPr/>
            <p:nvPr/>
          </p:nvSpPr>
          <p:spPr>
            <a:xfrm>
              <a:off x="6796375" y="4329225"/>
              <a:ext cx="5575" cy="3325"/>
            </a:xfrm>
            <a:custGeom>
              <a:avLst/>
              <a:gdLst/>
              <a:ahLst/>
              <a:cxnLst/>
              <a:rect l="l" t="t" r="r" b="b"/>
              <a:pathLst>
                <a:path w="223" h="133" extrusionOk="0">
                  <a:moveTo>
                    <a:pt x="134" y="0"/>
                  </a:moveTo>
                  <a:lnTo>
                    <a:pt x="1" y="133"/>
                  </a:lnTo>
                  <a:lnTo>
                    <a:pt x="222" y="13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574;p35">
              <a:extLst>
                <a:ext uri="{FF2B5EF4-FFF2-40B4-BE49-F238E27FC236}">
                  <a16:creationId xmlns:a16="http://schemas.microsoft.com/office/drawing/2014/main" id="{F4E552DE-A153-49B5-AEEB-FFF61AB9259E}"/>
                </a:ext>
              </a:extLst>
            </p:cNvPr>
            <p:cNvSpPr/>
            <p:nvPr/>
          </p:nvSpPr>
          <p:spPr>
            <a:xfrm>
              <a:off x="6675075" y="4213450"/>
              <a:ext cx="4450" cy="7775"/>
            </a:xfrm>
            <a:custGeom>
              <a:avLst/>
              <a:gdLst/>
              <a:ahLst/>
              <a:cxnLst/>
              <a:rect l="l" t="t" r="r" b="b"/>
              <a:pathLst>
                <a:path w="178" h="311" extrusionOk="0">
                  <a:moveTo>
                    <a:pt x="67" y="0"/>
                  </a:moveTo>
                  <a:lnTo>
                    <a:pt x="1" y="311"/>
                  </a:lnTo>
                  <a:lnTo>
                    <a:pt x="178" y="26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575;p35">
              <a:extLst>
                <a:ext uri="{FF2B5EF4-FFF2-40B4-BE49-F238E27FC236}">
                  <a16:creationId xmlns:a16="http://schemas.microsoft.com/office/drawing/2014/main" id="{621522A2-9079-48F1-99FB-E1BE779F62DE}"/>
                </a:ext>
              </a:extLst>
            </p:cNvPr>
            <p:cNvSpPr/>
            <p:nvPr/>
          </p:nvSpPr>
          <p:spPr>
            <a:xfrm>
              <a:off x="6689475" y="4200150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67" y="1"/>
                  </a:moveTo>
                  <a:lnTo>
                    <a:pt x="1" y="156"/>
                  </a:lnTo>
                  <a:lnTo>
                    <a:pt x="134" y="267"/>
                  </a:lnTo>
                  <a:cubicBezTo>
                    <a:pt x="156" y="178"/>
                    <a:pt x="200" y="89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576;p35">
              <a:extLst>
                <a:ext uri="{FF2B5EF4-FFF2-40B4-BE49-F238E27FC236}">
                  <a16:creationId xmlns:a16="http://schemas.microsoft.com/office/drawing/2014/main" id="{77FDE84E-0AE0-47C3-8D59-95996D206EC0}"/>
                </a:ext>
              </a:extLst>
            </p:cNvPr>
            <p:cNvSpPr/>
            <p:nvPr/>
          </p:nvSpPr>
          <p:spPr>
            <a:xfrm>
              <a:off x="6719950" y="4457175"/>
              <a:ext cx="3900" cy="6675"/>
            </a:xfrm>
            <a:custGeom>
              <a:avLst/>
              <a:gdLst/>
              <a:ahLst/>
              <a:cxnLst/>
              <a:rect l="l" t="t" r="r" b="b"/>
              <a:pathLst>
                <a:path w="156" h="267" extrusionOk="0">
                  <a:moveTo>
                    <a:pt x="0" y="0"/>
                  </a:moveTo>
                  <a:cubicBezTo>
                    <a:pt x="22" y="67"/>
                    <a:pt x="22" y="133"/>
                    <a:pt x="22" y="266"/>
                  </a:cubicBezTo>
                  <a:lnTo>
                    <a:pt x="155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577;p35">
              <a:extLst>
                <a:ext uri="{FF2B5EF4-FFF2-40B4-BE49-F238E27FC236}">
                  <a16:creationId xmlns:a16="http://schemas.microsoft.com/office/drawing/2014/main" id="{D6FCF069-B48E-4ED0-9FFD-36A9AAA33472}"/>
                </a:ext>
              </a:extLst>
            </p:cNvPr>
            <p:cNvSpPr/>
            <p:nvPr/>
          </p:nvSpPr>
          <p:spPr>
            <a:xfrm>
              <a:off x="6647925" y="4455500"/>
              <a:ext cx="3900" cy="5575"/>
            </a:xfrm>
            <a:custGeom>
              <a:avLst/>
              <a:gdLst/>
              <a:ahLst/>
              <a:cxnLst/>
              <a:rect l="l" t="t" r="r" b="b"/>
              <a:pathLst>
                <a:path w="156" h="223" extrusionOk="0">
                  <a:moveTo>
                    <a:pt x="1" y="1"/>
                  </a:moveTo>
                  <a:lnTo>
                    <a:pt x="134" y="222"/>
                  </a:lnTo>
                  <a:cubicBezTo>
                    <a:pt x="134" y="156"/>
                    <a:pt x="156" y="67"/>
                    <a:pt x="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578;p35">
              <a:extLst>
                <a:ext uri="{FF2B5EF4-FFF2-40B4-BE49-F238E27FC236}">
                  <a16:creationId xmlns:a16="http://schemas.microsoft.com/office/drawing/2014/main" id="{894AE330-209B-40CB-ADB6-5EEA0FD800E4}"/>
                </a:ext>
              </a:extLst>
            </p:cNvPr>
            <p:cNvSpPr/>
            <p:nvPr/>
          </p:nvSpPr>
          <p:spPr>
            <a:xfrm>
              <a:off x="6757050" y="4293775"/>
              <a:ext cx="6125" cy="1675"/>
            </a:xfrm>
            <a:custGeom>
              <a:avLst/>
              <a:gdLst/>
              <a:ahLst/>
              <a:cxnLst/>
              <a:rect l="l" t="t" r="r" b="b"/>
              <a:pathLst>
                <a:path w="245" h="67" extrusionOk="0">
                  <a:moveTo>
                    <a:pt x="244" y="6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579;p35">
              <a:extLst>
                <a:ext uri="{FF2B5EF4-FFF2-40B4-BE49-F238E27FC236}">
                  <a16:creationId xmlns:a16="http://schemas.microsoft.com/office/drawing/2014/main" id="{5FDD1412-8A8F-48E9-BE9D-5474A82E5DEF}"/>
                </a:ext>
              </a:extLst>
            </p:cNvPr>
            <p:cNvSpPr/>
            <p:nvPr/>
          </p:nvSpPr>
          <p:spPr>
            <a:xfrm>
              <a:off x="6975850" y="4289875"/>
              <a:ext cx="5550" cy="3350"/>
            </a:xfrm>
            <a:custGeom>
              <a:avLst/>
              <a:gdLst/>
              <a:ahLst/>
              <a:cxnLst/>
              <a:rect l="l" t="t" r="r" b="b"/>
              <a:pathLst>
                <a:path w="222" h="134" extrusionOk="0">
                  <a:moveTo>
                    <a:pt x="222" y="134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580;p35">
              <a:extLst>
                <a:ext uri="{FF2B5EF4-FFF2-40B4-BE49-F238E27FC236}">
                  <a16:creationId xmlns:a16="http://schemas.microsoft.com/office/drawing/2014/main" id="{F2051396-F144-4E93-A328-A033E60D63BC}"/>
                </a:ext>
              </a:extLst>
            </p:cNvPr>
            <p:cNvSpPr/>
            <p:nvPr/>
          </p:nvSpPr>
          <p:spPr>
            <a:xfrm>
              <a:off x="6893875" y="4196275"/>
              <a:ext cx="3350" cy="5575"/>
            </a:xfrm>
            <a:custGeom>
              <a:avLst/>
              <a:gdLst/>
              <a:ahLst/>
              <a:cxnLst/>
              <a:rect l="l" t="t" r="r" b="b"/>
              <a:pathLst>
                <a:path w="134" h="223" extrusionOk="0">
                  <a:moveTo>
                    <a:pt x="111" y="1"/>
                  </a:moveTo>
                  <a:lnTo>
                    <a:pt x="0" y="134"/>
                  </a:lnTo>
                  <a:lnTo>
                    <a:pt x="133" y="222"/>
                  </a:lnTo>
                  <a:cubicBezTo>
                    <a:pt x="133" y="156"/>
                    <a:pt x="111" y="67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581;p35">
              <a:extLst>
                <a:ext uri="{FF2B5EF4-FFF2-40B4-BE49-F238E27FC236}">
                  <a16:creationId xmlns:a16="http://schemas.microsoft.com/office/drawing/2014/main" id="{4630F586-AB91-46CB-A578-BF248BDB8257}"/>
                </a:ext>
              </a:extLst>
            </p:cNvPr>
            <p:cNvSpPr/>
            <p:nvPr/>
          </p:nvSpPr>
          <p:spPr>
            <a:xfrm>
              <a:off x="6862850" y="4184650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244" y="0"/>
                  </a:moveTo>
                  <a:lnTo>
                    <a:pt x="1" y="67"/>
                  </a:lnTo>
                  <a:lnTo>
                    <a:pt x="156" y="22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582;p35">
              <a:extLst>
                <a:ext uri="{FF2B5EF4-FFF2-40B4-BE49-F238E27FC236}">
                  <a16:creationId xmlns:a16="http://schemas.microsoft.com/office/drawing/2014/main" id="{31EC4AE5-7A9C-4D11-8F04-B142C3878F0A}"/>
                </a:ext>
              </a:extLst>
            </p:cNvPr>
            <p:cNvSpPr/>
            <p:nvPr/>
          </p:nvSpPr>
          <p:spPr>
            <a:xfrm>
              <a:off x="6926100" y="4525300"/>
              <a:ext cx="6575" cy="4450"/>
            </a:xfrm>
            <a:custGeom>
              <a:avLst/>
              <a:gdLst/>
              <a:ahLst/>
              <a:cxnLst/>
              <a:rect l="l" t="t" r="r" b="b"/>
              <a:pathLst>
                <a:path w="263" h="178" extrusionOk="0">
                  <a:moveTo>
                    <a:pt x="85" y="0"/>
                  </a:moveTo>
                  <a:cubicBezTo>
                    <a:pt x="0" y="156"/>
                    <a:pt x="60" y="176"/>
                    <a:pt x="137" y="176"/>
                  </a:cubicBezTo>
                  <a:cubicBezTo>
                    <a:pt x="164" y="176"/>
                    <a:pt x="193" y="174"/>
                    <a:pt x="219" y="174"/>
                  </a:cubicBezTo>
                  <a:cubicBezTo>
                    <a:pt x="235" y="174"/>
                    <a:pt x="250" y="175"/>
                    <a:pt x="262" y="178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583;p35">
              <a:extLst>
                <a:ext uri="{FF2B5EF4-FFF2-40B4-BE49-F238E27FC236}">
                  <a16:creationId xmlns:a16="http://schemas.microsoft.com/office/drawing/2014/main" id="{83E7C8B0-6E48-4672-9478-57C4E670F9B9}"/>
                </a:ext>
              </a:extLst>
            </p:cNvPr>
            <p:cNvSpPr/>
            <p:nvPr/>
          </p:nvSpPr>
          <p:spPr>
            <a:xfrm>
              <a:off x="6527175" y="4262200"/>
              <a:ext cx="5575" cy="3900"/>
            </a:xfrm>
            <a:custGeom>
              <a:avLst/>
              <a:gdLst/>
              <a:ahLst/>
              <a:cxnLst/>
              <a:rect l="l" t="t" r="r" b="b"/>
              <a:pathLst>
                <a:path w="223" h="156" extrusionOk="0">
                  <a:moveTo>
                    <a:pt x="1" y="155"/>
                  </a:move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584;p35">
              <a:extLst>
                <a:ext uri="{FF2B5EF4-FFF2-40B4-BE49-F238E27FC236}">
                  <a16:creationId xmlns:a16="http://schemas.microsoft.com/office/drawing/2014/main" id="{65883CDD-A58D-4FAF-9DBE-5E9821C4F57D}"/>
                </a:ext>
              </a:extLst>
            </p:cNvPr>
            <p:cNvSpPr/>
            <p:nvPr/>
          </p:nvSpPr>
          <p:spPr>
            <a:xfrm>
              <a:off x="6508900" y="4354150"/>
              <a:ext cx="6675" cy="3900"/>
            </a:xfrm>
            <a:custGeom>
              <a:avLst/>
              <a:gdLst/>
              <a:ahLst/>
              <a:cxnLst/>
              <a:rect l="l" t="t" r="r" b="b"/>
              <a:pathLst>
                <a:path w="267" h="156" extrusionOk="0">
                  <a:moveTo>
                    <a:pt x="45" y="0"/>
                  </a:moveTo>
                  <a:cubicBezTo>
                    <a:pt x="23" y="44"/>
                    <a:pt x="1" y="89"/>
                    <a:pt x="1" y="133"/>
                  </a:cubicBezTo>
                  <a:lnTo>
                    <a:pt x="111" y="155"/>
                  </a:lnTo>
                  <a:lnTo>
                    <a:pt x="267" y="15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585;p35">
              <a:extLst>
                <a:ext uri="{FF2B5EF4-FFF2-40B4-BE49-F238E27FC236}">
                  <a16:creationId xmlns:a16="http://schemas.microsoft.com/office/drawing/2014/main" id="{3E0EB81D-7BC2-4E2E-9B16-0E5D86A34F47}"/>
                </a:ext>
              </a:extLst>
            </p:cNvPr>
            <p:cNvSpPr/>
            <p:nvPr/>
          </p:nvSpPr>
          <p:spPr>
            <a:xfrm>
              <a:off x="6657900" y="4381275"/>
              <a:ext cx="3900" cy="6125"/>
            </a:xfrm>
            <a:custGeom>
              <a:avLst/>
              <a:gdLst/>
              <a:ahLst/>
              <a:cxnLst/>
              <a:rect l="l" t="t" r="r" b="b"/>
              <a:pathLst>
                <a:path w="156" h="245" extrusionOk="0">
                  <a:moveTo>
                    <a:pt x="1" y="1"/>
                  </a:moveTo>
                  <a:lnTo>
                    <a:pt x="67" y="244"/>
                  </a:lnTo>
                  <a:lnTo>
                    <a:pt x="156" y="244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586;p35">
              <a:extLst>
                <a:ext uri="{FF2B5EF4-FFF2-40B4-BE49-F238E27FC236}">
                  <a16:creationId xmlns:a16="http://schemas.microsoft.com/office/drawing/2014/main" id="{543A4DF7-1592-422D-8447-E1F7DC9F0DFC}"/>
                </a:ext>
              </a:extLst>
            </p:cNvPr>
            <p:cNvSpPr/>
            <p:nvPr/>
          </p:nvSpPr>
          <p:spPr>
            <a:xfrm>
              <a:off x="6483975" y="4349700"/>
              <a:ext cx="1700" cy="6125"/>
            </a:xfrm>
            <a:custGeom>
              <a:avLst/>
              <a:gdLst/>
              <a:ahLst/>
              <a:cxnLst/>
              <a:rect l="l" t="t" r="r" b="b"/>
              <a:pathLst>
                <a:path w="68" h="245" extrusionOk="0">
                  <a:moveTo>
                    <a:pt x="1" y="1"/>
                  </a:moveTo>
                  <a:lnTo>
                    <a:pt x="1" y="24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587;p35">
              <a:extLst>
                <a:ext uri="{FF2B5EF4-FFF2-40B4-BE49-F238E27FC236}">
                  <a16:creationId xmlns:a16="http://schemas.microsoft.com/office/drawing/2014/main" id="{E8C8A83E-07F5-4668-A4B9-B795CC679BD8}"/>
                </a:ext>
              </a:extLst>
            </p:cNvPr>
            <p:cNvSpPr/>
            <p:nvPr/>
          </p:nvSpPr>
          <p:spPr>
            <a:xfrm>
              <a:off x="7079425" y="43109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" y="1"/>
                  </a:moveTo>
                  <a:lnTo>
                    <a:pt x="134" y="2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588;p35">
              <a:extLst>
                <a:ext uri="{FF2B5EF4-FFF2-40B4-BE49-F238E27FC236}">
                  <a16:creationId xmlns:a16="http://schemas.microsoft.com/office/drawing/2014/main" id="{FE0D80FD-9032-4D41-A0BE-538EFDE24E29}"/>
                </a:ext>
              </a:extLst>
            </p:cNvPr>
            <p:cNvSpPr/>
            <p:nvPr/>
          </p:nvSpPr>
          <p:spPr>
            <a:xfrm>
              <a:off x="6474550" y="4523075"/>
              <a:ext cx="3925" cy="7225"/>
            </a:xfrm>
            <a:custGeom>
              <a:avLst/>
              <a:gdLst/>
              <a:ahLst/>
              <a:cxnLst/>
              <a:rect l="l" t="t" r="r" b="b"/>
              <a:pathLst>
                <a:path w="157" h="289" extrusionOk="0">
                  <a:moveTo>
                    <a:pt x="1" y="1"/>
                  </a:moveTo>
                  <a:lnTo>
                    <a:pt x="112" y="289"/>
                  </a:lnTo>
                  <a:lnTo>
                    <a:pt x="156" y="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589;p35">
              <a:extLst>
                <a:ext uri="{FF2B5EF4-FFF2-40B4-BE49-F238E27FC236}">
                  <a16:creationId xmlns:a16="http://schemas.microsoft.com/office/drawing/2014/main" id="{240CA3ED-EA56-48F1-8D42-03E64D308E9E}"/>
                </a:ext>
              </a:extLst>
            </p:cNvPr>
            <p:cNvSpPr/>
            <p:nvPr/>
          </p:nvSpPr>
          <p:spPr>
            <a:xfrm>
              <a:off x="6792500" y="4154725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89" y="1"/>
                  </a:moveTo>
                  <a:lnTo>
                    <a:pt x="1" y="178"/>
                  </a:lnTo>
                  <a:cubicBezTo>
                    <a:pt x="45" y="200"/>
                    <a:pt x="89" y="222"/>
                    <a:pt x="134" y="245"/>
                  </a:cubicBezTo>
                  <a:cubicBezTo>
                    <a:pt x="111" y="178"/>
                    <a:pt x="89" y="89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590;p35">
              <a:extLst>
                <a:ext uri="{FF2B5EF4-FFF2-40B4-BE49-F238E27FC236}">
                  <a16:creationId xmlns:a16="http://schemas.microsoft.com/office/drawing/2014/main" id="{71FA5DE7-79EE-45CF-A1DE-C04CC641C6E3}"/>
                </a:ext>
              </a:extLst>
            </p:cNvPr>
            <p:cNvSpPr/>
            <p:nvPr/>
          </p:nvSpPr>
          <p:spPr>
            <a:xfrm>
              <a:off x="6564300" y="415917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0" y="0"/>
                  </a:moveTo>
                  <a:lnTo>
                    <a:pt x="67" y="67"/>
                  </a:lnTo>
                  <a:lnTo>
                    <a:pt x="266" y="133"/>
                  </a:lnTo>
                  <a:lnTo>
                    <a:pt x="266" y="1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591;p35">
              <a:extLst>
                <a:ext uri="{FF2B5EF4-FFF2-40B4-BE49-F238E27FC236}">
                  <a16:creationId xmlns:a16="http://schemas.microsoft.com/office/drawing/2014/main" id="{A4546FAE-B6E5-4435-98DE-76ADD171599F}"/>
                </a:ext>
              </a:extLst>
            </p:cNvPr>
            <p:cNvSpPr/>
            <p:nvPr/>
          </p:nvSpPr>
          <p:spPr>
            <a:xfrm>
              <a:off x="6755950" y="4230625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23" y="133"/>
                  </a:lnTo>
                  <a:lnTo>
                    <a:pt x="133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592;p35">
              <a:extLst>
                <a:ext uri="{FF2B5EF4-FFF2-40B4-BE49-F238E27FC236}">
                  <a16:creationId xmlns:a16="http://schemas.microsoft.com/office/drawing/2014/main" id="{5A5E1951-BBE9-4B0E-9D6C-608E0D36BD43}"/>
                </a:ext>
              </a:extLst>
            </p:cNvPr>
            <p:cNvSpPr/>
            <p:nvPr/>
          </p:nvSpPr>
          <p:spPr>
            <a:xfrm>
              <a:off x="6515550" y="42716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1" y="112"/>
                  </a:move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593;p35">
              <a:extLst>
                <a:ext uri="{FF2B5EF4-FFF2-40B4-BE49-F238E27FC236}">
                  <a16:creationId xmlns:a16="http://schemas.microsoft.com/office/drawing/2014/main" id="{4F83FDF4-66A1-4246-884C-8C1C7D710408}"/>
                </a:ext>
              </a:extLst>
            </p:cNvPr>
            <p:cNvSpPr/>
            <p:nvPr/>
          </p:nvSpPr>
          <p:spPr>
            <a:xfrm>
              <a:off x="6470675" y="4272150"/>
              <a:ext cx="3350" cy="3925"/>
            </a:xfrm>
            <a:custGeom>
              <a:avLst/>
              <a:gdLst/>
              <a:ahLst/>
              <a:cxnLst/>
              <a:rect l="l" t="t" r="r" b="b"/>
              <a:pathLst>
                <a:path w="134" h="157" extrusionOk="0">
                  <a:moveTo>
                    <a:pt x="134" y="1"/>
                  </a:moveTo>
                  <a:lnTo>
                    <a:pt x="1" y="90"/>
                  </a:lnTo>
                  <a:lnTo>
                    <a:pt x="67" y="15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594;p35">
              <a:extLst>
                <a:ext uri="{FF2B5EF4-FFF2-40B4-BE49-F238E27FC236}">
                  <a16:creationId xmlns:a16="http://schemas.microsoft.com/office/drawing/2014/main" id="{00F23203-52B7-445D-BAFD-CCD87A559C5F}"/>
                </a:ext>
              </a:extLst>
            </p:cNvPr>
            <p:cNvSpPr/>
            <p:nvPr/>
          </p:nvSpPr>
          <p:spPr>
            <a:xfrm>
              <a:off x="6433025" y="432477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0" y="156"/>
                  </a:move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595;p35">
              <a:extLst>
                <a:ext uri="{FF2B5EF4-FFF2-40B4-BE49-F238E27FC236}">
                  <a16:creationId xmlns:a16="http://schemas.microsoft.com/office/drawing/2014/main" id="{2A897C09-A7A7-493A-8ABE-AFA45895FB75}"/>
                </a:ext>
              </a:extLst>
            </p:cNvPr>
            <p:cNvSpPr/>
            <p:nvPr/>
          </p:nvSpPr>
          <p:spPr>
            <a:xfrm>
              <a:off x="6470675" y="43790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7" y="0"/>
                  </a:moveTo>
                  <a:lnTo>
                    <a:pt x="1" y="155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596;p35">
              <a:extLst>
                <a:ext uri="{FF2B5EF4-FFF2-40B4-BE49-F238E27FC236}">
                  <a16:creationId xmlns:a16="http://schemas.microsoft.com/office/drawing/2014/main" id="{2DFDFCE1-600B-461D-8422-36E954EFAD57}"/>
                </a:ext>
              </a:extLst>
            </p:cNvPr>
            <p:cNvSpPr/>
            <p:nvPr/>
          </p:nvSpPr>
          <p:spPr>
            <a:xfrm>
              <a:off x="6591425" y="4380175"/>
              <a:ext cx="5025" cy="1675"/>
            </a:xfrm>
            <a:custGeom>
              <a:avLst/>
              <a:gdLst/>
              <a:ahLst/>
              <a:cxnLst/>
              <a:rect l="l" t="t" r="r" b="b"/>
              <a:pathLst>
                <a:path w="201" h="67" extrusionOk="0">
                  <a:moveTo>
                    <a:pt x="200" y="0"/>
                  </a:moveTo>
                  <a:lnTo>
                    <a:pt x="1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597;p35">
              <a:extLst>
                <a:ext uri="{FF2B5EF4-FFF2-40B4-BE49-F238E27FC236}">
                  <a16:creationId xmlns:a16="http://schemas.microsoft.com/office/drawing/2014/main" id="{167F3296-6BDE-416F-AAAD-9F052B0F693C}"/>
                </a:ext>
              </a:extLst>
            </p:cNvPr>
            <p:cNvSpPr/>
            <p:nvPr/>
          </p:nvSpPr>
          <p:spPr>
            <a:xfrm>
              <a:off x="7106025" y="439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598;p35">
              <a:extLst>
                <a:ext uri="{FF2B5EF4-FFF2-40B4-BE49-F238E27FC236}">
                  <a16:creationId xmlns:a16="http://schemas.microsoft.com/office/drawing/2014/main" id="{70422A27-B8B2-4C2C-8366-9B82E3E944A4}"/>
                </a:ext>
              </a:extLst>
            </p:cNvPr>
            <p:cNvSpPr/>
            <p:nvPr/>
          </p:nvSpPr>
          <p:spPr>
            <a:xfrm>
              <a:off x="6741550" y="4396800"/>
              <a:ext cx="3900" cy="3350"/>
            </a:xfrm>
            <a:custGeom>
              <a:avLst/>
              <a:gdLst/>
              <a:ahLst/>
              <a:cxnLst/>
              <a:rect l="l" t="t" r="r" b="b"/>
              <a:pathLst>
                <a:path w="156" h="134" extrusionOk="0">
                  <a:moveTo>
                    <a:pt x="0" y="0"/>
                  </a:moveTo>
                  <a:lnTo>
                    <a:pt x="89" y="133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599;p35">
              <a:extLst>
                <a:ext uri="{FF2B5EF4-FFF2-40B4-BE49-F238E27FC236}">
                  <a16:creationId xmlns:a16="http://schemas.microsoft.com/office/drawing/2014/main" id="{57CAE48E-8EDA-4192-8BCC-7BE7877BB8F5}"/>
                </a:ext>
              </a:extLst>
            </p:cNvPr>
            <p:cNvSpPr/>
            <p:nvPr/>
          </p:nvSpPr>
          <p:spPr>
            <a:xfrm>
              <a:off x="6582025" y="4404550"/>
              <a:ext cx="2800" cy="3900"/>
            </a:xfrm>
            <a:custGeom>
              <a:avLst/>
              <a:gdLst/>
              <a:ahLst/>
              <a:cxnLst/>
              <a:rect l="l" t="t" r="r" b="b"/>
              <a:pathLst>
                <a:path w="112" h="156" extrusionOk="0">
                  <a:moveTo>
                    <a:pt x="67" y="0"/>
                  </a:moveTo>
                  <a:lnTo>
                    <a:pt x="0" y="155"/>
                  </a:lnTo>
                  <a:lnTo>
                    <a:pt x="111" y="15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600;p35">
              <a:extLst>
                <a:ext uri="{FF2B5EF4-FFF2-40B4-BE49-F238E27FC236}">
                  <a16:creationId xmlns:a16="http://schemas.microsoft.com/office/drawing/2014/main" id="{30983EFC-D0E7-4779-86FE-754AE76C18DA}"/>
                </a:ext>
              </a:extLst>
            </p:cNvPr>
            <p:cNvSpPr/>
            <p:nvPr/>
          </p:nvSpPr>
          <p:spPr>
            <a:xfrm>
              <a:off x="6880025" y="4445525"/>
              <a:ext cx="4450" cy="1700"/>
            </a:xfrm>
            <a:custGeom>
              <a:avLst/>
              <a:gdLst/>
              <a:ahLst/>
              <a:cxnLst/>
              <a:rect l="l" t="t" r="r" b="b"/>
              <a:pathLst>
                <a:path w="178" h="68" extrusionOk="0">
                  <a:moveTo>
                    <a:pt x="0" y="1"/>
                  </a:moveTo>
                  <a:lnTo>
                    <a:pt x="17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601;p35">
              <a:extLst>
                <a:ext uri="{FF2B5EF4-FFF2-40B4-BE49-F238E27FC236}">
                  <a16:creationId xmlns:a16="http://schemas.microsoft.com/office/drawing/2014/main" id="{DEA2347E-F2D2-44D3-88CC-BEB1D4CF04ED}"/>
                </a:ext>
              </a:extLst>
            </p:cNvPr>
            <p:cNvSpPr/>
            <p:nvPr/>
          </p:nvSpPr>
          <p:spPr>
            <a:xfrm>
              <a:off x="6483975" y="4453850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178" y="0"/>
                  </a:moveTo>
                  <a:lnTo>
                    <a:pt x="1" y="45"/>
                  </a:lnTo>
                  <a:lnTo>
                    <a:pt x="45" y="15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602;p35">
              <a:extLst>
                <a:ext uri="{FF2B5EF4-FFF2-40B4-BE49-F238E27FC236}">
                  <a16:creationId xmlns:a16="http://schemas.microsoft.com/office/drawing/2014/main" id="{3867497D-55B7-4DC3-A6BB-C4A09677FD6C}"/>
                </a:ext>
              </a:extLst>
            </p:cNvPr>
            <p:cNvSpPr/>
            <p:nvPr/>
          </p:nvSpPr>
          <p:spPr>
            <a:xfrm>
              <a:off x="7072225" y="4479325"/>
              <a:ext cx="5575" cy="3350"/>
            </a:xfrm>
            <a:custGeom>
              <a:avLst/>
              <a:gdLst/>
              <a:ahLst/>
              <a:cxnLst/>
              <a:rect l="l" t="t" r="r" b="b"/>
              <a:pathLst>
                <a:path w="223" h="134" extrusionOk="0">
                  <a:moveTo>
                    <a:pt x="1" y="0"/>
                  </a:moveTo>
                  <a:lnTo>
                    <a:pt x="134" y="13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603;p35">
              <a:extLst>
                <a:ext uri="{FF2B5EF4-FFF2-40B4-BE49-F238E27FC236}">
                  <a16:creationId xmlns:a16="http://schemas.microsoft.com/office/drawing/2014/main" id="{AFD8CBD0-A0AC-45FE-B40C-9753D73E3ED3}"/>
                </a:ext>
              </a:extLst>
            </p:cNvPr>
            <p:cNvSpPr/>
            <p:nvPr/>
          </p:nvSpPr>
          <p:spPr>
            <a:xfrm>
              <a:off x="7003000" y="4488750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0" y="0"/>
                  </a:moveTo>
                  <a:lnTo>
                    <a:pt x="155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604;p35">
              <a:extLst>
                <a:ext uri="{FF2B5EF4-FFF2-40B4-BE49-F238E27FC236}">
                  <a16:creationId xmlns:a16="http://schemas.microsoft.com/office/drawing/2014/main" id="{670E6AF4-894E-4CDE-BA16-325A6C6D8367}"/>
                </a:ext>
              </a:extLst>
            </p:cNvPr>
            <p:cNvSpPr/>
            <p:nvPr/>
          </p:nvSpPr>
          <p:spPr>
            <a:xfrm>
              <a:off x="6826850" y="4509225"/>
              <a:ext cx="5000" cy="2800"/>
            </a:xfrm>
            <a:custGeom>
              <a:avLst/>
              <a:gdLst/>
              <a:ahLst/>
              <a:cxnLst/>
              <a:rect l="l" t="t" r="r" b="b"/>
              <a:pathLst>
                <a:path w="200" h="112" extrusionOk="0">
                  <a:moveTo>
                    <a:pt x="0" y="1"/>
                  </a:moveTo>
                  <a:lnTo>
                    <a:pt x="200" y="1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605;p35">
              <a:extLst>
                <a:ext uri="{FF2B5EF4-FFF2-40B4-BE49-F238E27FC236}">
                  <a16:creationId xmlns:a16="http://schemas.microsoft.com/office/drawing/2014/main" id="{2D80CE22-0417-419D-9968-52B87B54E0F5}"/>
                </a:ext>
              </a:extLst>
            </p:cNvPr>
            <p:cNvSpPr/>
            <p:nvPr/>
          </p:nvSpPr>
          <p:spPr>
            <a:xfrm>
              <a:off x="6485075" y="45402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23" y="1"/>
                  </a:moveTo>
                  <a:lnTo>
                    <a:pt x="1" y="134"/>
                  </a:lnTo>
                  <a:lnTo>
                    <a:pt x="134" y="4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606;p35">
              <a:extLst>
                <a:ext uri="{FF2B5EF4-FFF2-40B4-BE49-F238E27FC236}">
                  <a16:creationId xmlns:a16="http://schemas.microsoft.com/office/drawing/2014/main" id="{16CC1E3D-28EE-4B7B-9190-7EE9307FBA8F}"/>
                </a:ext>
              </a:extLst>
            </p:cNvPr>
            <p:cNvSpPr/>
            <p:nvPr/>
          </p:nvSpPr>
          <p:spPr>
            <a:xfrm>
              <a:off x="6957575" y="4557425"/>
              <a:ext cx="4450" cy="3900"/>
            </a:xfrm>
            <a:custGeom>
              <a:avLst/>
              <a:gdLst/>
              <a:ahLst/>
              <a:cxnLst/>
              <a:rect l="l" t="t" r="r" b="b"/>
              <a:pathLst>
                <a:path w="178" h="156" extrusionOk="0">
                  <a:moveTo>
                    <a:pt x="89" y="0"/>
                  </a:moveTo>
                  <a:lnTo>
                    <a:pt x="0" y="133"/>
                  </a:lnTo>
                  <a:lnTo>
                    <a:pt x="178" y="156"/>
                  </a:lnTo>
                  <a:cubicBezTo>
                    <a:pt x="155" y="111"/>
                    <a:pt x="133" y="45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607;p35">
              <a:extLst>
                <a:ext uri="{FF2B5EF4-FFF2-40B4-BE49-F238E27FC236}">
                  <a16:creationId xmlns:a16="http://schemas.microsoft.com/office/drawing/2014/main" id="{8BF96196-17DC-41C5-8904-90983F44040E}"/>
                </a:ext>
              </a:extLst>
            </p:cNvPr>
            <p:cNvSpPr/>
            <p:nvPr/>
          </p:nvSpPr>
          <p:spPr>
            <a:xfrm>
              <a:off x="7087175" y="456075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156" y="0"/>
                  </a:moveTo>
                  <a:lnTo>
                    <a:pt x="1" y="67"/>
                  </a:lnTo>
                  <a:lnTo>
                    <a:pt x="134" y="17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608;p35">
              <a:extLst>
                <a:ext uri="{FF2B5EF4-FFF2-40B4-BE49-F238E27FC236}">
                  <a16:creationId xmlns:a16="http://schemas.microsoft.com/office/drawing/2014/main" id="{E1FC11C7-DAAE-43FE-841D-4E180FD5964A}"/>
                </a:ext>
              </a:extLst>
            </p:cNvPr>
            <p:cNvSpPr/>
            <p:nvPr/>
          </p:nvSpPr>
          <p:spPr>
            <a:xfrm>
              <a:off x="6852875" y="4266625"/>
              <a:ext cx="3900" cy="1675"/>
            </a:xfrm>
            <a:custGeom>
              <a:avLst/>
              <a:gdLst/>
              <a:ahLst/>
              <a:cxnLst/>
              <a:rect l="l" t="t" r="r" b="b"/>
              <a:pathLst>
                <a:path w="156" h="67" extrusionOk="0">
                  <a:moveTo>
                    <a:pt x="1" y="0"/>
                  </a:moveTo>
                  <a:lnTo>
                    <a:pt x="156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609;p35">
              <a:extLst>
                <a:ext uri="{FF2B5EF4-FFF2-40B4-BE49-F238E27FC236}">
                  <a16:creationId xmlns:a16="http://schemas.microsoft.com/office/drawing/2014/main" id="{E6CBE089-E0AD-4E39-84C9-573AD1E7EBC0}"/>
                </a:ext>
              </a:extLst>
            </p:cNvPr>
            <p:cNvSpPr/>
            <p:nvPr/>
          </p:nvSpPr>
          <p:spPr>
            <a:xfrm>
              <a:off x="6661775" y="4381275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1" y="1"/>
                  </a:moveTo>
                  <a:lnTo>
                    <a:pt x="1" y="244"/>
                  </a:lnTo>
                  <a:lnTo>
                    <a:pt x="89" y="2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610;p35">
              <a:extLst>
                <a:ext uri="{FF2B5EF4-FFF2-40B4-BE49-F238E27FC236}">
                  <a16:creationId xmlns:a16="http://schemas.microsoft.com/office/drawing/2014/main" id="{FFA1BB95-98F9-491F-A3E4-F47A57C8E545}"/>
                </a:ext>
              </a:extLst>
            </p:cNvPr>
            <p:cNvSpPr/>
            <p:nvPr/>
          </p:nvSpPr>
          <p:spPr>
            <a:xfrm>
              <a:off x="6887775" y="4449400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" y="1"/>
                  </a:moveTo>
                  <a:lnTo>
                    <a:pt x="156" y="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611;p35">
              <a:extLst>
                <a:ext uri="{FF2B5EF4-FFF2-40B4-BE49-F238E27FC236}">
                  <a16:creationId xmlns:a16="http://schemas.microsoft.com/office/drawing/2014/main" id="{D8ADE25C-0965-4FD7-89B8-7A17C1918E9E}"/>
                </a:ext>
              </a:extLst>
            </p:cNvPr>
            <p:cNvSpPr/>
            <p:nvPr/>
          </p:nvSpPr>
          <p:spPr>
            <a:xfrm>
              <a:off x="6985275" y="4565725"/>
              <a:ext cx="3350" cy="4475"/>
            </a:xfrm>
            <a:custGeom>
              <a:avLst/>
              <a:gdLst/>
              <a:ahLst/>
              <a:cxnLst/>
              <a:rect l="l" t="t" r="r" b="b"/>
              <a:pathLst>
                <a:path w="134" h="179" extrusionOk="0">
                  <a:moveTo>
                    <a:pt x="0" y="1"/>
                  </a:moveTo>
                  <a:cubicBezTo>
                    <a:pt x="0" y="45"/>
                    <a:pt x="0" y="67"/>
                    <a:pt x="0" y="112"/>
                  </a:cubicBezTo>
                  <a:lnTo>
                    <a:pt x="133" y="178"/>
                  </a:lnTo>
                  <a:lnTo>
                    <a:pt x="133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612;p35">
              <a:extLst>
                <a:ext uri="{FF2B5EF4-FFF2-40B4-BE49-F238E27FC236}">
                  <a16:creationId xmlns:a16="http://schemas.microsoft.com/office/drawing/2014/main" id="{D7DB1B9C-E615-42E5-BD0B-9E6D9C5F272D}"/>
                </a:ext>
              </a:extLst>
            </p:cNvPr>
            <p:cNvSpPr/>
            <p:nvPr/>
          </p:nvSpPr>
          <p:spPr>
            <a:xfrm>
              <a:off x="6733800" y="4457725"/>
              <a:ext cx="2225" cy="2225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cubicBezTo>
                    <a:pt x="0" y="22"/>
                    <a:pt x="22" y="45"/>
                    <a:pt x="22" y="89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613;p35">
              <a:extLst>
                <a:ext uri="{FF2B5EF4-FFF2-40B4-BE49-F238E27FC236}">
                  <a16:creationId xmlns:a16="http://schemas.microsoft.com/office/drawing/2014/main" id="{2FCB4C61-29F9-4D2D-9A12-A11887AD348D}"/>
                </a:ext>
              </a:extLst>
            </p:cNvPr>
            <p:cNvSpPr/>
            <p:nvPr/>
          </p:nvSpPr>
          <p:spPr>
            <a:xfrm>
              <a:off x="6661775" y="4218425"/>
              <a:ext cx="2800" cy="3350"/>
            </a:xfrm>
            <a:custGeom>
              <a:avLst/>
              <a:gdLst/>
              <a:ahLst/>
              <a:cxnLst/>
              <a:rect l="l" t="t" r="r" b="b"/>
              <a:pathLst>
                <a:path w="112" h="134" extrusionOk="0">
                  <a:moveTo>
                    <a:pt x="1" y="1"/>
                  </a:moveTo>
                  <a:lnTo>
                    <a:pt x="112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614;p35">
              <a:extLst>
                <a:ext uri="{FF2B5EF4-FFF2-40B4-BE49-F238E27FC236}">
                  <a16:creationId xmlns:a16="http://schemas.microsoft.com/office/drawing/2014/main" id="{B4D19D6F-E52E-421D-BF39-E1BFD1AA2593}"/>
                </a:ext>
              </a:extLst>
            </p:cNvPr>
            <p:cNvSpPr/>
            <p:nvPr/>
          </p:nvSpPr>
          <p:spPr>
            <a:xfrm>
              <a:off x="6782525" y="4136450"/>
              <a:ext cx="1150" cy="3350"/>
            </a:xfrm>
            <a:custGeom>
              <a:avLst/>
              <a:gdLst/>
              <a:ahLst/>
              <a:cxnLst/>
              <a:rect l="l" t="t" r="r" b="b"/>
              <a:pathLst>
                <a:path w="46" h="134" extrusionOk="0">
                  <a:moveTo>
                    <a:pt x="45" y="1"/>
                  </a:moveTo>
                  <a:lnTo>
                    <a:pt x="1" y="134"/>
                  </a:lnTo>
                  <a:lnTo>
                    <a:pt x="45" y="134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615;p35">
              <a:extLst>
                <a:ext uri="{FF2B5EF4-FFF2-40B4-BE49-F238E27FC236}">
                  <a16:creationId xmlns:a16="http://schemas.microsoft.com/office/drawing/2014/main" id="{F6F5D651-961F-4BAF-AB64-C4C4D02C179D}"/>
                </a:ext>
              </a:extLst>
            </p:cNvPr>
            <p:cNvSpPr/>
            <p:nvPr/>
          </p:nvSpPr>
          <p:spPr>
            <a:xfrm>
              <a:off x="6437450" y="4379625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0" y="0"/>
                  </a:moveTo>
                  <a:lnTo>
                    <a:pt x="0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616;p35">
              <a:extLst>
                <a:ext uri="{FF2B5EF4-FFF2-40B4-BE49-F238E27FC236}">
                  <a16:creationId xmlns:a16="http://schemas.microsoft.com/office/drawing/2014/main" id="{23A13EAF-7CBA-4867-94E7-3C766AD611CB}"/>
                </a:ext>
              </a:extLst>
            </p:cNvPr>
            <p:cNvSpPr/>
            <p:nvPr/>
          </p:nvSpPr>
          <p:spPr>
            <a:xfrm>
              <a:off x="6544900" y="450425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1" y="0"/>
                  </a:moveTo>
                  <a:lnTo>
                    <a:pt x="1" y="156"/>
                  </a:lnTo>
                  <a:lnTo>
                    <a:pt x="89" y="1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617;p35">
              <a:extLst>
                <a:ext uri="{FF2B5EF4-FFF2-40B4-BE49-F238E27FC236}">
                  <a16:creationId xmlns:a16="http://schemas.microsoft.com/office/drawing/2014/main" id="{7BA818F4-8053-4848-9231-B9BF0C132235}"/>
                </a:ext>
              </a:extLst>
            </p:cNvPr>
            <p:cNvSpPr/>
            <p:nvPr/>
          </p:nvSpPr>
          <p:spPr>
            <a:xfrm>
              <a:off x="6900525" y="419795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89" y="0"/>
                  </a:moveTo>
                  <a:lnTo>
                    <a:pt x="0" y="155"/>
                  </a:lnTo>
                  <a:lnTo>
                    <a:pt x="133" y="155"/>
                  </a:lnTo>
                  <a:cubicBezTo>
                    <a:pt x="111" y="111"/>
                    <a:pt x="111" y="67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618;p35">
              <a:extLst>
                <a:ext uri="{FF2B5EF4-FFF2-40B4-BE49-F238E27FC236}">
                  <a16:creationId xmlns:a16="http://schemas.microsoft.com/office/drawing/2014/main" id="{3CCD324E-C628-48D4-8816-33FDA756DBB4}"/>
                </a:ext>
              </a:extLst>
            </p:cNvPr>
            <p:cNvSpPr/>
            <p:nvPr/>
          </p:nvSpPr>
          <p:spPr>
            <a:xfrm>
              <a:off x="7038450" y="4223425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0" y="0"/>
                  </a:moveTo>
                  <a:lnTo>
                    <a:pt x="44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619;p35">
              <a:extLst>
                <a:ext uri="{FF2B5EF4-FFF2-40B4-BE49-F238E27FC236}">
                  <a16:creationId xmlns:a16="http://schemas.microsoft.com/office/drawing/2014/main" id="{C704D92A-2B60-423F-B1C0-496F58BAC37B}"/>
                </a:ext>
              </a:extLst>
            </p:cNvPr>
            <p:cNvSpPr/>
            <p:nvPr/>
          </p:nvSpPr>
          <p:spPr>
            <a:xfrm>
              <a:off x="6981375" y="4396800"/>
              <a:ext cx="2250" cy="3900"/>
            </a:xfrm>
            <a:custGeom>
              <a:avLst/>
              <a:gdLst/>
              <a:ahLst/>
              <a:cxnLst/>
              <a:rect l="l" t="t" r="r" b="b"/>
              <a:pathLst>
                <a:path w="90" h="156" extrusionOk="0">
                  <a:moveTo>
                    <a:pt x="90" y="0"/>
                  </a:moveTo>
                  <a:lnTo>
                    <a:pt x="1" y="155"/>
                  </a:lnTo>
                  <a:lnTo>
                    <a:pt x="1" y="155"/>
                  </a:lnTo>
                  <a:lnTo>
                    <a:pt x="90" y="67"/>
                  </a:lnTo>
                  <a:cubicBezTo>
                    <a:pt x="90" y="44"/>
                    <a:pt x="90" y="22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620;p35">
              <a:extLst>
                <a:ext uri="{FF2B5EF4-FFF2-40B4-BE49-F238E27FC236}">
                  <a16:creationId xmlns:a16="http://schemas.microsoft.com/office/drawing/2014/main" id="{77438273-1257-4A20-B5C1-D117A8000DC5}"/>
                </a:ext>
              </a:extLst>
            </p:cNvPr>
            <p:cNvSpPr/>
            <p:nvPr/>
          </p:nvSpPr>
          <p:spPr>
            <a:xfrm>
              <a:off x="6781425" y="4238375"/>
              <a:ext cx="1700" cy="2800"/>
            </a:xfrm>
            <a:custGeom>
              <a:avLst/>
              <a:gdLst/>
              <a:ahLst/>
              <a:cxnLst/>
              <a:rect l="l" t="t" r="r" b="b"/>
              <a:pathLst>
                <a:path w="68" h="112" extrusionOk="0">
                  <a:moveTo>
                    <a:pt x="45" y="0"/>
                  </a:moveTo>
                  <a:lnTo>
                    <a:pt x="1" y="111"/>
                  </a:lnTo>
                  <a:lnTo>
                    <a:pt x="67" y="111"/>
                  </a:lnTo>
                  <a:cubicBezTo>
                    <a:pt x="45" y="67"/>
                    <a:pt x="45" y="45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621;p35">
              <a:extLst>
                <a:ext uri="{FF2B5EF4-FFF2-40B4-BE49-F238E27FC236}">
                  <a16:creationId xmlns:a16="http://schemas.microsoft.com/office/drawing/2014/main" id="{81F89258-3DCB-4AD6-BDB5-2F09BBC62223}"/>
                </a:ext>
              </a:extLst>
            </p:cNvPr>
            <p:cNvSpPr/>
            <p:nvPr/>
          </p:nvSpPr>
          <p:spPr>
            <a:xfrm>
              <a:off x="6854000" y="4350825"/>
              <a:ext cx="2775" cy="3350"/>
            </a:xfrm>
            <a:custGeom>
              <a:avLst/>
              <a:gdLst/>
              <a:ahLst/>
              <a:cxnLst/>
              <a:rect l="l" t="t" r="r" b="b"/>
              <a:pathLst>
                <a:path w="111" h="134" extrusionOk="0">
                  <a:moveTo>
                    <a:pt x="0" y="133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622;p35">
              <a:extLst>
                <a:ext uri="{FF2B5EF4-FFF2-40B4-BE49-F238E27FC236}">
                  <a16:creationId xmlns:a16="http://schemas.microsoft.com/office/drawing/2014/main" id="{1BD29F98-4143-4E20-B04F-5CC761716D92}"/>
                </a:ext>
              </a:extLst>
            </p:cNvPr>
            <p:cNvSpPr/>
            <p:nvPr/>
          </p:nvSpPr>
          <p:spPr>
            <a:xfrm>
              <a:off x="6624675" y="437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623;p35">
              <a:extLst>
                <a:ext uri="{FF2B5EF4-FFF2-40B4-BE49-F238E27FC236}">
                  <a16:creationId xmlns:a16="http://schemas.microsoft.com/office/drawing/2014/main" id="{EF21A6CF-7AF0-4DE4-99BE-CBC36D5980BA}"/>
                </a:ext>
              </a:extLst>
            </p:cNvPr>
            <p:cNvSpPr/>
            <p:nvPr/>
          </p:nvSpPr>
          <p:spPr>
            <a:xfrm>
              <a:off x="6938725" y="438350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1" y="0"/>
                  </a:moveTo>
                  <a:lnTo>
                    <a:pt x="67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624;p35">
              <a:extLst>
                <a:ext uri="{FF2B5EF4-FFF2-40B4-BE49-F238E27FC236}">
                  <a16:creationId xmlns:a16="http://schemas.microsoft.com/office/drawing/2014/main" id="{B246B2D9-0A30-496C-9104-9081BBC744E3}"/>
                </a:ext>
              </a:extLst>
            </p:cNvPr>
            <p:cNvSpPr/>
            <p:nvPr/>
          </p:nvSpPr>
          <p:spPr>
            <a:xfrm>
              <a:off x="6953150" y="4389025"/>
              <a:ext cx="2775" cy="2250"/>
            </a:xfrm>
            <a:custGeom>
              <a:avLst/>
              <a:gdLst/>
              <a:ahLst/>
              <a:cxnLst/>
              <a:rect l="l" t="t" r="r" b="b"/>
              <a:pathLst>
                <a:path w="111" h="90" extrusionOk="0">
                  <a:moveTo>
                    <a:pt x="111" y="1"/>
                  </a:moveTo>
                  <a:cubicBezTo>
                    <a:pt x="89" y="23"/>
                    <a:pt x="44" y="45"/>
                    <a:pt x="0" y="67"/>
                  </a:cubicBezTo>
                  <a:lnTo>
                    <a:pt x="111" y="90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625;p35">
              <a:extLst>
                <a:ext uri="{FF2B5EF4-FFF2-40B4-BE49-F238E27FC236}">
                  <a16:creationId xmlns:a16="http://schemas.microsoft.com/office/drawing/2014/main" id="{6DF91160-4BC8-40CE-A41C-2352023503B4}"/>
                </a:ext>
              </a:extLst>
            </p:cNvPr>
            <p:cNvSpPr/>
            <p:nvPr/>
          </p:nvSpPr>
          <p:spPr>
            <a:xfrm>
              <a:off x="6437450" y="44084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0" y="89"/>
                  </a:move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626;p35">
              <a:extLst>
                <a:ext uri="{FF2B5EF4-FFF2-40B4-BE49-F238E27FC236}">
                  <a16:creationId xmlns:a16="http://schemas.microsoft.com/office/drawing/2014/main" id="{E767442E-62CE-4843-A3A8-77945C315775}"/>
                </a:ext>
              </a:extLst>
            </p:cNvPr>
            <p:cNvSpPr/>
            <p:nvPr/>
          </p:nvSpPr>
          <p:spPr>
            <a:xfrm>
              <a:off x="6912150" y="4182975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0" y="1"/>
                  </a:moveTo>
                  <a:cubicBezTo>
                    <a:pt x="0" y="23"/>
                    <a:pt x="23" y="45"/>
                    <a:pt x="23" y="67"/>
                  </a:cubicBezTo>
                  <a:lnTo>
                    <a:pt x="67" y="89"/>
                  </a:lnTo>
                  <a:lnTo>
                    <a:pt x="111" y="89"/>
                  </a:lnTo>
                  <a:lnTo>
                    <a:pt x="133" y="67"/>
                  </a:lnTo>
                  <a:cubicBezTo>
                    <a:pt x="89" y="67"/>
                    <a:pt x="45" y="23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627;p35">
              <a:extLst>
                <a:ext uri="{FF2B5EF4-FFF2-40B4-BE49-F238E27FC236}">
                  <a16:creationId xmlns:a16="http://schemas.microsoft.com/office/drawing/2014/main" id="{FBDCBACA-C6FA-4297-8741-41B90DDAF884}"/>
                </a:ext>
              </a:extLst>
            </p:cNvPr>
            <p:cNvSpPr/>
            <p:nvPr/>
          </p:nvSpPr>
          <p:spPr>
            <a:xfrm>
              <a:off x="6503925" y="4420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1"/>
                  </a:move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628;p35">
              <a:extLst>
                <a:ext uri="{FF2B5EF4-FFF2-40B4-BE49-F238E27FC236}">
                  <a16:creationId xmlns:a16="http://schemas.microsoft.com/office/drawing/2014/main" id="{0BDA02A0-F3F7-4CAC-89D4-06E47CB7BB44}"/>
                </a:ext>
              </a:extLst>
            </p:cNvPr>
            <p:cNvSpPr/>
            <p:nvPr/>
          </p:nvSpPr>
          <p:spPr>
            <a:xfrm>
              <a:off x="6613050" y="4206250"/>
              <a:ext cx="3325" cy="1125"/>
            </a:xfrm>
            <a:custGeom>
              <a:avLst/>
              <a:gdLst/>
              <a:ahLst/>
              <a:cxnLst/>
              <a:rect l="l" t="t" r="r" b="b"/>
              <a:pathLst>
                <a:path w="133" h="45" extrusionOk="0">
                  <a:moveTo>
                    <a:pt x="133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629;p35">
              <a:extLst>
                <a:ext uri="{FF2B5EF4-FFF2-40B4-BE49-F238E27FC236}">
                  <a16:creationId xmlns:a16="http://schemas.microsoft.com/office/drawing/2014/main" id="{9CCBC9B9-EB37-493D-BA36-6FFA68FC6BD7}"/>
                </a:ext>
              </a:extLst>
            </p:cNvPr>
            <p:cNvSpPr/>
            <p:nvPr/>
          </p:nvSpPr>
          <p:spPr>
            <a:xfrm>
              <a:off x="6521650" y="443667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0" y="45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630;p35">
              <a:extLst>
                <a:ext uri="{FF2B5EF4-FFF2-40B4-BE49-F238E27FC236}">
                  <a16:creationId xmlns:a16="http://schemas.microsoft.com/office/drawing/2014/main" id="{F39B6100-D745-4257-A5AA-D69CFEE6EB62}"/>
                </a:ext>
              </a:extLst>
            </p:cNvPr>
            <p:cNvSpPr/>
            <p:nvPr/>
          </p:nvSpPr>
          <p:spPr>
            <a:xfrm>
              <a:off x="6601400" y="42311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23" y="0"/>
                  </a:moveTo>
                  <a:lnTo>
                    <a:pt x="1" y="89"/>
                  </a:lnTo>
                  <a:lnTo>
                    <a:pt x="89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631;p35">
              <a:extLst>
                <a:ext uri="{FF2B5EF4-FFF2-40B4-BE49-F238E27FC236}">
                  <a16:creationId xmlns:a16="http://schemas.microsoft.com/office/drawing/2014/main" id="{A7F47F27-BE77-4E2F-A2BB-7AE1735F7E0F}"/>
                </a:ext>
              </a:extLst>
            </p:cNvPr>
            <p:cNvSpPr/>
            <p:nvPr/>
          </p:nvSpPr>
          <p:spPr>
            <a:xfrm>
              <a:off x="6841250" y="4241150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89" y="6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632;p35">
              <a:extLst>
                <a:ext uri="{FF2B5EF4-FFF2-40B4-BE49-F238E27FC236}">
                  <a16:creationId xmlns:a16="http://schemas.microsoft.com/office/drawing/2014/main" id="{3F0CAC17-2C65-4FFE-8B97-39001465DC74}"/>
                </a:ext>
              </a:extLst>
            </p:cNvPr>
            <p:cNvSpPr/>
            <p:nvPr/>
          </p:nvSpPr>
          <p:spPr>
            <a:xfrm>
              <a:off x="6851775" y="42466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5" y="1"/>
                  </a:moveTo>
                  <a:lnTo>
                    <a:pt x="0" y="67"/>
                  </a:lnTo>
                  <a:lnTo>
                    <a:pt x="45" y="67"/>
                  </a:lnTo>
                  <a:cubicBezTo>
                    <a:pt x="45" y="45"/>
                    <a:pt x="45" y="23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633;p35">
              <a:extLst>
                <a:ext uri="{FF2B5EF4-FFF2-40B4-BE49-F238E27FC236}">
                  <a16:creationId xmlns:a16="http://schemas.microsoft.com/office/drawing/2014/main" id="{F06DBFF9-BCD0-4CF5-BFEB-89F5E68C4866}"/>
                </a:ext>
              </a:extLst>
            </p:cNvPr>
            <p:cNvSpPr/>
            <p:nvPr/>
          </p:nvSpPr>
          <p:spPr>
            <a:xfrm>
              <a:off x="6532725" y="4260525"/>
              <a:ext cx="2225" cy="1700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0" y="67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634;p35">
              <a:extLst>
                <a:ext uri="{FF2B5EF4-FFF2-40B4-BE49-F238E27FC236}">
                  <a16:creationId xmlns:a16="http://schemas.microsoft.com/office/drawing/2014/main" id="{175EB484-CC61-4F2C-9A50-505F6AB3DD64}"/>
                </a:ext>
              </a:extLst>
            </p:cNvPr>
            <p:cNvSpPr/>
            <p:nvPr/>
          </p:nvSpPr>
          <p:spPr>
            <a:xfrm>
              <a:off x="6784750" y="4473225"/>
              <a:ext cx="1675" cy="2250"/>
            </a:xfrm>
            <a:custGeom>
              <a:avLst/>
              <a:gdLst/>
              <a:ahLst/>
              <a:cxnLst/>
              <a:rect l="l" t="t" r="r" b="b"/>
              <a:pathLst>
                <a:path w="67" h="90" extrusionOk="0">
                  <a:moveTo>
                    <a:pt x="1" y="1"/>
                  </a:moveTo>
                  <a:lnTo>
                    <a:pt x="1" y="89"/>
                  </a:lnTo>
                  <a:lnTo>
                    <a:pt x="67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635;p35">
              <a:extLst>
                <a:ext uri="{FF2B5EF4-FFF2-40B4-BE49-F238E27FC236}">
                  <a16:creationId xmlns:a16="http://schemas.microsoft.com/office/drawing/2014/main" id="{47603E92-CE1E-48D6-B91C-1424E010B760}"/>
                </a:ext>
              </a:extLst>
            </p:cNvPr>
            <p:cNvSpPr/>
            <p:nvPr/>
          </p:nvSpPr>
          <p:spPr>
            <a:xfrm>
              <a:off x="6872275" y="42743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lnTo>
                    <a:pt x="67" y="67"/>
                  </a:lnTo>
                  <a:cubicBezTo>
                    <a:pt x="67" y="45"/>
                    <a:pt x="67" y="23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636;p35">
              <a:extLst>
                <a:ext uri="{FF2B5EF4-FFF2-40B4-BE49-F238E27FC236}">
                  <a16:creationId xmlns:a16="http://schemas.microsoft.com/office/drawing/2014/main" id="{2DED1AA3-652E-4F51-9F1C-4AD2C086A6DE}"/>
                </a:ext>
              </a:extLst>
            </p:cNvPr>
            <p:cNvSpPr/>
            <p:nvPr/>
          </p:nvSpPr>
          <p:spPr>
            <a:xfrm>
              <a:off x="6938725" y="4277700"/>
              <a:ext cx="25" cy="2250"/>
            </a:xfrm>
            <a:custGeom>
              <a:avLst/>
              <a:gdLst/>
              <a:ahLst/>
              <a:cxnLst/>
              <a:rect l="l" t="t" r="r" b="b"/>
              <a:pathLst>
                <a:path w="1" h="90" extrusionOk="0">
                  <a:moveTo>
                    <a:pt x="1" y="89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637;p35">
              <a:extLst>
                <a:ext uri="{FF2B5EF4-FFF2-40B4-BE49-F238E27FC236}">
                  <a16:creationId xmlns:a16="http://schemas.microsoft.com/office/drawing/2014/main" id="{A58F6BD3-F7F7-4B5D-BFEE-5913ED36624F}"/>
                </a:ext>
              </a:extLst>
            </p:cNvPr>
            <p:cNvSpPr/>
            <p:nvPr/>
          </p:nvSpPr>
          <p:spPr>
            <a:xfrm>
              <a:off x="6940400" y="4280475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111" y="0"/>
                  </a:moveTo>
                  <a:lnTo>
                    <a:pt x="0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638;p35">
              <a:extLst>
                <a:ext uri="{FF2B5EF4-FFF2-40B4-BE49-F238E27FC236}">
                  <a16:creationId xmlns:a16="http://schemas.microsoft.com/office/drawing/2014/main" id="{B486A786-71B9-47E0-9049-9EFC145E57CC}"/>
                </a:ext>
              </a:extLst>
            </p:cNvPr>
            <p:cNvSpPr/>
            <p:nvPr/>
          </p:nvSpPr>
          <p:spPr>
            <a:xfrm>
              <a:off x="6558200" y="44992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cubicBezTo>
                    <a:pt x="23" y="44"/>
                    <a:pt x="23" y="66"/>
                    <a:pt x="23" y="111"/>
                  </a:cubicBezTo>
                  <a:lnTo>
                    <a:pt x="89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639;p35">
              <a:extLst>
                <a:ext uri="{FF2B5EF4-FFF2-40B4-BE49-F238E27FC236}">
                  <a16:creationId xmlns:a16="http://schemas.microsoft.com/office/drawing/2014/main" id="{FDDB437B-CCD0-4782-9B43-D737702CECE8}"/>
                </a:ext>
              </a:extLst>
            </p:cNvPr>
            <p:cNvSpPr/>
            <p:nvPr/>
          </p:nvSpPr>
          <p:spPr>
            <a:xfrm>
              <a:off x="6537700" y="4510350"/>
              <a:ext cx="1700" cy="1675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23" y="0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640;p35">
              <a:extLst>
                <a:ext uri="{FF2B5EF4-FFF2-40B4-BE49-F238E27FC236}">
                  <a16:creationId xmlns:a16="http://schemas.microsoft.com/office/drawing/2014/main" id="{90950CCF-5963-4E23-A612-5EE2A58AF89D}"/>
                </a:ext>
              </a:extLst>
            </p:cNvPr>
            <p:cNvSpPr/>
            <p:nvPr/>
          </p:nvSpPr>
          <p:spPr>
            <a:xfrm>
              <a:off x="6920450" y="4523625"/>
              <a:ext cx="3350" cy="25"/>
            </a:xfrm>
            <a:custGeom>
              <a:avLst/>
              <a:gdLst/>
              <a:ahLst/>
              <a:cxnLst/>
              <a:rect l="l" t="t" r="r" b="b"/>
              <a:pathLst>
                <a:path w="134" h="1" extrusionOk="0">
                  <a:moveTo>
                    <a:pt x="13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641;p35">
              <a:extLst>
                <a:ext uri="{FF2B5EF4-FFF2-40B4-BE49-F238E27FC236}">
                  <a16:creationId xmlns:a16="http://schemas.microsoft.com/office/drawing/2014/main" id="{4C7255B5-7061-4EF5-99C8-E81A02A40844}"/>
                </a:ext>
              </a:extLst>
            </p:cNvPr>
            <p:cNvSpPr/>
            <p:nvPr/>
          </p:nvSpPr>
          <p:spPr>
            <a:xfrm>
              <a:off x="6630775" y="4307600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cubicBezTo>
                    <a:pt x="44" y="23"/>
                    <a:pt x="22" y="45"/>
                    <a:pt x="0" y="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642;p35">
              <a:extLst>
                <a:ext uri="{FF2B5EF4-FFF2-40B4-BE49-F238E27FC236}">
                  <a16:creationId xmlns:a16="http://schemas.microsoft.com/office/drawing/2014/main" id="{6B58A57D-0340-4B96-B427-281100EAC1FE}"/>
                </a:ext>
              </a:extLst>
            </p:cNvPr>
            <p:cNvSpPr/>
            <p:nvPr/>
          </p:nvSpPr>
          <p:spPr>
            <a:xfrm>
              <a:off x="6948150" y="4533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643;p35">
              <a:extLst>
                <a:ext uri="{FF2B5EF4-FFF2-40B4-BE49-F238E27FC236}">
                  <a16:creationId xmlns:a16="http://schemas.microsoft.com/office/drawing/2014/main" id="{8699DD78-9832-475A-8878-7B77503871B5}"/>
                </a:ext>
              </a:extLst>
            </p:cNvPr>
            <p:cNvSpPr/>
            <p:nvPr/>
          </p:nvSpPr>
          <p:spPr>
            <a:xfrm>
              <a:off x="6492275" y="4535275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1" y="89"/>
                  </a:move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644;p35">
              <a:extLst>
                <a:ext uri="{FF2B5EF4-FFF2-40B4-BE49-F238E27FC236}">
                  <a16:creationId xmlns:a16="http://schemas.microsoft.com/office/drawing/2014/main" id="{04DCB116-3FF8-4BBF-905F-7595A90BCF53}"/>
                </a:ext>
              </a:extLst>
            </p:cNvPr>
            <p:cNvSpPr/>
            <p:nvPr/>
          </p:nvSpPr>
          <p:spPr>
            <a:xfrm>
              <a:off x="6798600" y="4309275"/>
              <a:ext cx="2250" cy="1675"/>
            </a:xfrm>
            <a:custGeom>
              <a:avLst/>
              <a:gdLst/>
              <a:ahLst/>
              <a:cxnLst/>
              <a:rect l="l" t="t" r="r" b="b"/>
              <a:pathLst>
                <a:path w="90" h="67" extrusionOk="0">
                  <a:moveTo>
                    <a:pt x="0" y="0"/>
                  </a:moveTo>
                  <a:lnTo>
                    <a:pt x="89" y="67"/>
                  </a:lnTo>
                  <a:cubicBezTo>
                    <a:pt x="89" y="45"/>
                    <a:pt x="89" y="23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645;p35">
              <a:extLst>
                <a:ext uri="{FF2B5EF4-FFF2-40B4-BE49-F238E27FC236}">
                  <a16:creationId xmlns:a16="http://schemas.microsoft.com/office/drawing/2014/main" id="{F5FCDCA2-4A65-4182-B932-23808861F3F2}"/>
                </a:ext>
              </a:extLst>
            </p:cNvPr>
            <p:cNvSpPr/>
            <p:nvPr/>
          </p:nvSpPr>
          <p:spPr>
            <a:xfrm>
              <a:off x="7108225" y="431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646;p35">
              <a:extLst>
                <a:ext uri="{FF2B5EF4-FFF2-40B4-BE49-F238E27FC236}">
                  <a16:creationId xmlns:a16="http://schemas.microsoft.com/office/drawing/2014/main" id="{DEEF236B-CF11-488E-8876-C231CF051589}"/>
                </a:ext>
              </a:extLst>
            </p:cNvPr>
            <p:cNvSpPr/>
            <p:nvPr/>
          </p:nvSpPr>
          <p:spPr>
            <a:xfrm>
              <a:off x="6739875" y="4311500"/>
              <a:ext cx="1150" cy="1675"/>
            </a:xfrm>
            <a:custGeom>
              <a:avLst/>
              <a:gdLst/>
              <a:ahLst/>
              <a:cxnLst/>
              <a:rect l="l" t="t" r="r" b="b"/>
              <a:pathLst>
                <a:path w="46" h="67" extrusionOk="0">
                  <a:moveTo>
                    <a:pt x="1" y="0"/>
                  </a:moveTo>
                  <a:lnTo>
                    <a:pt x="45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647;p35">
              <a:extLst>
                <a:ext uri="{FF2B5EF4-FFF2-40B4-BE49-F238E27FC236}">
                  <a16:creationId xmlns:a16="http://schemas.microsoft.com/office/drawing/2014/main" id="{88984BF2-51CE-4AE9-A33D-93D337BDE37F}"/>
                </a:ext>
              </a:extLst>
            </p:cNvPr>
            <p:cNvSpPr/>
            <p:nvPr/>
          </p:nvSpPr>
          <p:spPr>
            <a:xfrm>
              <a:off x="6750950" y="431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648;p35">
              <a:extLst>
                <a:ext uri="{FF2B5EF4-FFF2-40B4-BE49-F238E27FC236}">
                  <a16:creationId xmlns:a16="http://schemas.microsoft.com/office/drawing/2014/main" id="{6F56C246-926B-449E-B992-DA70A66A0457}"/>
                </a:ext>
              </a:extLst>
            </p:cNvPr>
            <p:cNvSpPr/>
            <p:nvPr/>
          </p:nvSpPr>
          <p:spPr>
            <a:xfrm>
              <a:off x="6435800" y="4574050"/>
              <a:ext cx="1675" cy="2225"/>
            </a:xfrm>
            <a:custGeom>
              <a:avLst/>
              <a:gdLst/>
              <a:ahLst/>
              <a:cxnLst/>
              <a:rect l="l" t="t" r="r" b="b"/>
              <a:pathLst>
                <a:path w="67" h="89" extrusionOk="0">
                  <a:moveTo>
                    <a:pt x="66" y="0"/>
                  </a:moveTo>
                  <a:lnTo>
                    <a:pt x="0" y="22"/>
                  </a:lnTo>
                  <a:lnTo>
                    <a:pt x="66" y="8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649;p35">
              <a:extLst>
                <a:ext uri="{FF2B5EF4-FFF2-40B4-BE49-F238E27FC236}">
                  <a16:creationId xmlns:a16="http://schemas.microsoft.com/office/drawing/2014/main" id="{330CD1EC-60A5-45F2-9A8E-1118548DE774}"/>
                </a:ext>
              </a:extLst>
            </p:cNvPr>
            <p:cNvSpPr/>
            <p:nvPr/>
          </p:nvSpPr>
          <p:spPr>
            <a:xfrm>
              <a:off x="6489525" y="4346375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44" y="1"/>
                  </a:moveTo>
                  <a:lnTo>
                    <a:pt x="44" y="1"/>
                  </a:lnTo>
                  <a:cubicBezTo>
                    <a:pt x="22" y="23"/>
                    <a:pt x="0" y="45"/>
                    <a:pt x="22" y="67"/>
                  </a:cubicBezTo>
                  <a:cubicBezTo>
                    <a:pt x="22" y="45"/>
                    <a:pt x="44" y="23"/>
                    <a:pt x="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650;p35">
              <a:extLst>
                <a:ext uri="{FF2B5EF4-FFF2-40B4-BE49-F238E27FC236}">
                  <a16:creationId xmlns:a16="http://schemas.microsoft.com/office/drawing/2014/main" id="{EC6F9074-80FB-4A5B-91A8-08036BA6207D}"/>
                </a:ext>
              </a:extLst>
            </p:cNvPr>
            <p:cNvSpPr/>
            <p:nvPr/>
          </p:nvSpPr>
          <p:spPr>
            <a:xfrm>
              <a:off x="6474550" y="4279925"/>
              <a:ext cx="14450" cy="6100"/>
            </a:xfrm>
            <a:custGeom>
              <a:avLst/>
              <a:gdLst/>
              <a:ahLst/>
              <a:cxnLst/>
              <a:rect l="l" t="t" r="r" b="b"/>
              <a:pathLst>
                <a:path w="578" h="244" extrusionOk="0">
                  <a:moveTo>
                    <a:pt x="577" y="0"/>
                  </a:moveTo>
                  <a:cubicBezTo>
                    <a:pt x="400" y="22"/>
                    <a:pt x="245" y="44"/>
                    <a:pt x="67" y="67"/>
                  </a:cubicBezTo>
                  <a:cubicBezTo>
                    <a:pt x="45" y="89"/>
                    <a:pt x="23" y="133"/>
                    <a:pt x="1" y="155"/>
                  </a:cubicBezTo>
                  <a:lnTo>
                    <a:pt x="1" y="244"/>
                  </a:lnTo>
                  <a:cubicBezTo>
                    <a:pt x="200" y="244"/>
                    <a:pt x="400" y="222"/>
                    <a:pt x="577" y="200"/>
                  </a:cubicBezTo>
                  <a:cubicBezTo>
                    <a:pt x="577" y="133"/>
                    <a:pt x="577" y="67"/>
                    <a:pt x="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651;p35">
              <a:extLst>
                <a:ext uri="{FF2B5EF4-FFF2-40B4-BE49-F238E27FC236}">
                  <a16:creationId xmlns:a16="http://schemas.microsoft.com/office/drawing/2014/main" id="{CB671AFB-F591-4949-8E54-B9E74409E15F}"/>
                </a:ext>
              </a:extLst>
            </p:cNvPr>
            <p:cNvSpPr/>
            <p:nvPr/>
          </p:nvSpPr>
          <p:spPr>
            <a:xfrm>
              <a:off x="6664550" y="4204025"/>
              <a:ext cx="14425" cy="13875"/>
            </a:xfrm>
            <a:custGeom>
              <a:avLst/>
              <a:gdLst/>
              <a:ahLst/>
              <a:cxnLst/>
              <a:rect l="l" t="t" r="r" b="b"/>
              <a:pathLst>
                <a:path w="577" h="555" extrusionOk="0">
                  <a:moveTo>
                    <a:pt x="222" y="1"/>
                  </a:moveTo>
                  <a:lnTo>
                    <a:pt x="1" y="267"/>
                  </a:lnTo>
                  <a:lnTo>
                    <a:pt x="111" y="555"/>
                  </a:lnTo>
                  <a:lnTo>
                    <a:pt x="200" y="555"/>
                  </a:lnTo>
                  <a:cubicBezTo>
                    <a:pt x="200" y="377"/>
                    <a:pt x="577" y="200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652;p35">
              <a:extLst>
                <a:ext uri="{FF2B5EF4-FFF2-40B4-BE49-F238E27FC236}">
                  <a16:creationId xmlns:a16="http://schemas.microsoft.com/office/drawing/2014/main" id="{452F9674-E2B7-4131-91D8-79FE49A3FEEE}"/>
                </a:ext>
              </a:extLst>
            </p:cNvPr>
            <p:cNvSpPr/>
            <p:nvPr/>
          </p:nvSpPr>
          <p:spPr>
            <a:xfrm>
              <a:off x="6444650" y="4291550"/>
              <a:ext cx="8900" cy="9450"/>
            </a:xfrm>
            <a:custGeom>
              <a:avLst/>
              <a:gdLst/>
              <a:ahLst/>
              <a:cxnLst/>
              <a:rect l="l" t="t" r="r" b="b"/>
              <a:pathLst>
                <a:path w="356" h="378" extrusionOk="0">
                  <a:moveTo>
                    <a:pt x="244" y="0"/>
                  </a:moveTo>
                  <a:lnTo>
                    <a:pt x="1" y="266"/>
                  </a:lnTo>
                  <a:lnTo>
                    <a:pt x="111" y="377"/>
                  </a:lnTo>
                  <a:lnTo>
                    <a:pt x="355" y="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653;p35">
              <a:extLst>
                <a:ext uri="{FF2B5EF4-FFF2-40B4-BE49-F238E27FC236}">
                  <a16:creationId xmlns:a16="http://schemas.microsoft.com/office/drawing/2014/main" id="{0117D616-C7BC-4273-9B60-A1DF62A97FE3}"/>
                </a:ext>
              </a:extLst>
            </p:cNvPr>
            <p:cNvSpPr/>
            <p:nvPr/>
          </p:nvSpPr>
          <p:spPr>
            <a:xfrm>
              <a:off x="6513325" y="4258875"/>
              <a:ext cx="6125" cy="5550"/>
            </a:xfrm>
            <a:custGeom>
              <a:avLst/>
              <a:gdLst/>
              <a:ahLst/>
              <a:cxnLst/>
              <a:rect l="l" t="t" r="r" b="b"/>
              <a:pathLst>
                <a:path w="245" h="222" extrusionOk="0">
                  <a:moveTo>
                    <a:pt x="90" y="0"/>
                  </a:moveTo>
                  <a:lnTo>
                    <a:pt x="1" y="222"/>
                  </a:lnTo>
                  <a:lnTo>
                    <a:pt x="245" y="67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654;p35">
              <a:extLst>
                <a:ext uri="{FF2B5EF4-FFF2-40B4-BE49-F238E27FC236}">
                  <a16:creationId xmlns:a16="http://schemas.microsoft.com/office/drawing/2014/main" id="{1AF5CFA0-70BB-4C25-AA4B-EF67CFB1FFA6}"/>
                </a:ext>
              </a:extLst>
            </p:cNvPr>
            <p:cNvSpPr/>
            <p:nvPr/>
          </p:nvSpPr>
          <p:spPr>
            <a:xfrm>
              <a:off x="6433250" y="4313225"/>
              <a:ext cx="8100" cy="6050"/>
            </a:xfrm>
            <a:custGeom>
              <a:avLst/>
              <a:gdLst/>
              <a:ahLst/>
              <a:cxnLst/>
              <a:rect l="l" t="t" r="r" b="b"/>
              <a:pathLst>
                <a:path w="324" h="242" extrusionOk="0">
                  <a:moveTo>
                    <a:pt x="82" y="0"/>
                  </a:moveTo>
                  <a:cubicBezTo>
                    <a:pt x="11" y="0"/>
                    <a:pt x="0" y="70"/>
                    <a:pt x="13" y="241"/>
                  </a:cubicBezTo>
                  <a:lnTo>
                    <a:pt x="302" y="76"/>
                  </a:lnTo>
                  <a:lnTo>
                    <a:pt x="302" y="76"/>
                  </a:lnTo>
                  <a:cubicBezTo>
                    <a:pt x="309" y="79"/>
                    <a:pt x="316" y="83"/>
                    <a:pt x="324" y="86"/>
                  </a:cubicBezTo>
                  <a:lnTo>
                    <a:pt x="324" y="64"/>
                  </a:lnTo>
                  <a:lnTo>
                    <a:pt x="302" y="76"/>
                  </a:lnTo>
                  <a:lnTo>
                    <a:pt x="302" y="76"/>
                  </a:lnTo>
                  <a:cubicBezTo>
                    <a:pt x="198" y="28"/>
                    <a:pt x="127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655;p35">
              <a:extLst>
                <a:ext uri="{FF2B5EF4-FFF2-40B4-BE49-F238E27FC236}">
                  <a16:creationId xmlns:a16="http://schemas.microsoft.com/office/drawing/2014/main" id="{BFBA3DB2-A52B-4DE6-93DA-81536FD88733}"/>
                </a:ext>
              </a:extLst>
            </p:cNvPr>
            <p:cNvSpPr/>
            <p:nvPr/>
          </p:nvSpPr>
          <p:spPr>
            <a:xfrm>
              <a:off x="6499475" y="4267725"/>
              <a:ext cx="6675" cy="5575"/>
            </a:xfrm>
            <a:custGeom>
              <a:avLst/>
              <a:gdLst/>
              <a:ahLst/>
              <a:cxnLst/>
              <a:rect l="l" t="t" r="r" b="b"/>
              <a:pathLst>
                <a:path w="267" h="223" extrusionOk="0">
                  <a:moveTo>
                    <a:pt x="156" y="1"/>
                  </a:moveTo>
                  <a:lnTo>
                    <a:pt x="1" y="156"/>
                  </a:lnTo>
                  <a:lnTo>
                    <a:pt x="67" y="222"/>
                  </a:lnTo>
                  <a:lnTo>
                    <a:pt x="267" y="11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656;p35">
              <a:extLst>
                <a:ext uri="{FF2B5EF4-FFF2-40B4-BE49-F238E27FC236}">
                  <a16:creationId xmlns:a16="http://schemas.microsoft.com/office/drawing/2014/main" id="{A0D2D90C-B8A1-4DAF-BAE0-8BD3CFCD4902}"/>
                </a:ext>
              </a:extLst>
            </p:cNvPr>
            <p:cNvSpPr/>
            <p:nvPr/>
          </p:nvSpPr>
          <p:spPr>
            <a:xfrm>
              <a:off x="6511675" y="4258325"/>
              <a:ext cx="3900" cy="6100"/>
            </a:xfrm>
            <a:custGeom>
              <a:avLst/>
              <a:gdLst/>
              <a:ahLst/>
              <a:cxnLst/>
              <a:rect l="l" t="t" r="r" b="b"/>
              <a:pathLst>
                <a:path w="156" h="244" extrusionOk="0">
                  <a:moveTo>
                    <a:pt x="0" y="0"/>
                  </a:moveTo>
                  <a:lnTo>
                    <a:pt x="0" y="177"/>
                  </a:lnTo>
                  <a:lnTo>
                    <a:pt x="67" y="244"/>
                  </a:lnTo>
                  <a:lnTo>
                    <a:pt x="156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657;p35">
              <a:extLst>
                <a:ext uri="{FF2B5EF4-FFF2-40B4-BE49-F238E27FC236}">
                  <a16:creationId xmlns:a16="http://schemas.microsoft.com/office/drawing/2014/main" id="{7C61525C-CA29-42F5-BEE4-09A7A5EFBDF6}"/>
                </a:ext>
              </a:extLst>
            </p:cNvPr>
            <p:cNvSpPr/>
            <p:nvPr/>
          </p:nvSpPr>
          <p:spPr>
            <a:xfrm>
              <a:off x="6600850" y="4223975"/>
              <a:ext cx="5000" cy="5550"/>
            </a:xfrm>
            <a:custGeom>
              <a:avLst/>
              <a:gdLst/>
              <a:ahLst/>
              <a:cxnLst/>
              <a:rect l="l" t="t" r="r" b="b"/>
              <a:pathLst>
                <a:path w="200" h="222" extrusionOk="0">
                  <a:moveTo>
                    <a:pt x="67" y="0"/>
                  </a:moveTo>
                  <a:cubicBezTo>
                    <a:pt x="45" y="45"/>
                    <a:pt x="1" y="67"/>
                    <a:pt x="1" y="111"/>
                  </a:cubicBezTo>
                  <a:cubicBezTo>
                    <a:pt x="1" y="133"/>
                    <a:pt x="45" y="178"/>
                    <a:pt x="89" y="222"/>
                  </a:cubicBezTo>
                  <a:cubicBezTo>
                    <a:pt x="134" y="155"/>
                    <a:pt x="200" y="133"/>
                    <a:pt x="178" y="89"/>
                  </a:cubicBezTo>
                  <a:cubicBezTo>
                    <a:pt x="156" y="45"/>
                    <a:pt x="111" y="23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658;p35">
              <a:extLst>
                <a:ext uri="{FF2B5EF4-FFF2-40B4-BE49-F238E27FC236}">
                  <a16:creationId xmlns:a16="http://schemas.microsoft.com/office/drawing/2014/main" id="{A0314517-7FB9-4DB9-9602-383D07A4BEEC}"/>
                </a:ext>
              </a:extLst>
            </p:cNvPr>
            <p:cNvSpPr/>
            <p:nvPr/>
          </p:nvSpPr>
          <p:spPr>
            <a:xfrm>
              <a:off x="6607500" y="4220650"/>
              <a:ext cx="1675" cy="4450"/>
            </a:xfrm>
            <a:custGeom>
              <a:avLst/>
              <a:gdLst/>
              <a:ahLst/>
              <a:cxnLst/>
              <a:rect l="l" t="t" r="r" b="b"/>
              <a:pathLst>
                <a:path w="67" h="178" extrusionOk="0">
                  <a:moveTo>
                    <a:pt x="0" y="0"/>
                  </a:moveTo>
                  <a:lnTo>
                    <a:pt x="0" y="178"/>
                  </a:lnTo>
                  <a:lnTo>
                    <a:pt x="67" y="17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659;p35">
              <a:extLst>
                <a:ext uri="{FF2B5EF4-FFF2-40B4-BE49-F238E27FC236}">
                  <a16:creationId xmlns:a16="http://schemas.microsoft.com/office/drawing/2014/main" id="{A87DBEAE-335F-431C-857F-F52B66326D42}"/>
                </a:ext>
              </a:extLst>
            </p:cNvPr>
            <p:cNvSpPr/>
            <p:nvPr/>
          </p:nvSpPr>
          <p:spPr>
            <a:xfrm>
              <a:off x="6657350" y="4215675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23" y="0"/>
                  </a:moveTo>
                  <a:lnTo>
                    <a:pt x="1" y="22"/>
                  </a:lnTo>
                  <a:lnTo>
                    <a:pt x="89" y="155"/>
                  </a:lnTo>
                  <a:lnTo>
                    <a:pt x="156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660;p35">
              <a:extLst>
                <a:ext uri="{FF2B5EF4-FFF2-40B4-BE49-F238E27FC236}">
                  <a16:creationId xmlns:a16="http://schemas.microsoft.com/office/drawing/2014/main" id="{98145320-E1DF-4F16-8E21-3E1F9D9479A8}"/>
                </a:ext>
              </a:extLst>
            </p:cNvPr>
            <p:cNvSpPr/>
            <p:nvPr/>
          </p:nvSpPr>
          <p:spPr>
            <a:xfrm>
              <a:off x="6656800" y="4214550"/>
              <a:ext cx="1125" cy="1700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0" y="1"/>
                  </a:moveTo>
                  <a:lnTo>
                    <a:pt x="23" y="67"/>
                  </a:lnTo>
                  <a:lnTo>
                    <a:pt x="4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661;p35">
              <a:extLst>
                <a:ext uri="{FF2B5EF4-FFF2-40B4-BE49-F238E27FC236}">
                  <a16:creationId xmlns:a16="http://schemas.microsoft.com/office/drawing/2014/main" id="{4587BB4F-C192-4F8D-8EBB-1E7595D0D818}"/>
                </a:ext>
              </a:extLst>
            </p:cNvPr>
            <p:cNvSpPr/>
            <p:nvPr/>
          </p:nvSpPr>
          <p:spPr>
            <a:xfrm>
              <a:off x="6667325" y="4217875"/>
              <a:ext cx="2225" cy="25"/>
            </a:xfrm>
            <a:custGeom>
              <a:avLst/>
              <a:gdLst/>
              <a:ahLst/>
              <a:cxnLst/>
              <a:rect l="l" t="t" r="r" b="b"/>
              <a:pathLst>
                <a:path w="89" h="1" extrusionOk="0">
                  <a:moveTo>
                    <a:pt x="0" y="1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662;p35">
              <a:extLst>
                <a:ext uri="{FF2B5EF4-FFF2-40B4-BE49-F238E27FC236}">
                  <a16:creationId xmlns:a16="http://schemas.microsoft.com/office/drawing/2014/main" id="{DD6BE7C0-9ED5-4CFE-99AC-51ECCDCF6006}"/>
                </a:ext>
              </a:extLst>
            </p:cNvPr>
            <p:cNvSpPr/>
            <p:nvPr/>
          </p:nvSpPr>
          <p:spPr>
            <a:xfrm>
              <a:off x="6492850" y="4280475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0" y="0"/>
                  </a:moveTo>
                  <a:lnTo>
                    <a:pt x="0" y="22"/>
                  </a:lnTo>
                  <a:lnTo>
                    <a:pt x="22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663;p35">
              <a:extLst>
                <a:ext uri="{FF2B5EF4-FFF2-40B4-BE49-F238E27FC236}">
                  <a16:creationId xmlns:a16="http://schemas.microsoft.com/office/drawing/2014/main" id="{4AB20F02-A187-4EF7-A188-1ADD7473913B}"/>
                </a:ext>
              </a:extLst>
            </p:cNvPr>
            <p:cNvSpPr/>
            <p:nvPr/>
          </p:nvSpPr>
          <p:spPr>
            <a:xfrm>
              <a:off x="7060050" y="4229500"/>
              <a:ext cx="14975" cy="7800"/>
            </a:xfrm>
            <a:custGeom>
              <a:avLst/>
              <a:gdLst/>
              <a:ahLst/>
              <a:cxnLst/>
              <a:rect l="l" t="t" r="r" b="b"/>
              <a:pathLst>
                <a:path w="599" h="312" extrusionOk="0">
                  <a:moveTo>
                    <a:pt x="111" y="1"/>
                  </a:moveTo>
                  <a:cubicBezTo>
                    <a:pt x="89" y="67"/>
                    <a:pt x="45" y="134"/>
                    <a:pt x="0" y="200"/>
                  </a:cubicBezTo>
                  <a:lnTo>
                    <a:pt x="554" y="311"/>
                  </a:lnTo>
                  <a:lnTo>
                    <a:pt x="598" y="200"/>
                  </a:lnTo>
                  <a:cubicBezTo>
                    <a:pt x="443" y="134"/>
                    <a:pt x="288" y="67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664;p35">
              <a:extLst>
                <a:ext uri="{FF2B5EF4-FFF2-40B4-BE49-F238E27FC236}">
                  <a16:creationId xmlns:a16="http://schemas.microsoft.com/office/drawing/2014/main" id="{A21A1F1E-2D74-4C04-9AF7-C5449A7ADD44}"/>
                </a:ext>
              </a:extLst>
            </p:cNvPr>
            <p:cNvSpPr/>
            <p:nvPr/>
          </p:nvSpPr>
          <p:spPr>
            <a:xfrm>
              <a:off x="7076650" y="4484850"/>
              <a:ext cx="24400" cy="10225"/>
            </a:xfrm>
            <a:custGeom>
              <a:avLst/>
              <a:gdLst/>
              <a:ahLst/>
              <a:cxnLst/>
              <a:rect l="l" t="t" r="r" b="b"/>
              <a:pathLst>
                <a:path w="976" h="409" extrusionOk="0">
                  <a:moveTo>
                    <a:pt x="510" y="1"/>
                  </a:moveTo>
                  <a:cubicBezTo>
                    <a:pt x="464" y="164"/>
                    <a:pt x="375" y="192"/>
                    <a:pt x="275" y="192"/>
                  </a:cubicBezTo>
                  <a:cubicBezTo>
                    <a:pt x="221" y="192"/>
                    <a:pt x="164" y="184"/>
                    <a:pt x="108" y="184"/>
                  </a:cubicBezTo>
                  <a:cubicBezTo>
                    <a:pt x="71" y="184"/>
                    <a:pt x="35" y="188"/>
                    <a:pt x="1" y="200"/>
                  </a:cubicBezTo>
                  <a:lnTo>
                    <a:pt x="1" y="378"/>
                  </a:lnTo>
                  <a:cubicBezTo>
                    <a:pt x="90" y="400"/>
                    <a:pt x="200" y="400"/>
                    <a:pt x="289" y="400"/>
                  </a:cubicBezTo>
                  <a:cubicBezTo>
                    <a:pt x="325" y="406"/>
                    <a:pt x="362" y="408"/>
                    <a:pt x="400" y="408"/>
                  </a:cubicBezTo>
                  <a:cubicBezTo>
                    <a:pt x="503" y="408"/>
                    <a:pt x="613" y="388"/>
                    <a:pt x="710" y="355"/>
                  </a:cubicBezTo>
                  <a:cubicBezTo>
                    <a:pt x="821" y="311"/>
                    <a:pt x="887" y="178"/>
                    <a:pt x="976" y="67"/>
                  </a:cubicBezTo>
                  <a:cubicBezTo>
                    <a:pt x="821" y="23"/>
                    <a:pt x="666" y="23"/>
                    <a:pt x="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665;p35">
              <a:extLst>
                <a:ext uri="{FF2B5EF4-FFF2-40B4-BE49-F238E27FC236}">
                  <a16:creationId xmlns:a16="http://schemas.microsoft.com/office/drawing/2014/main" id="{4D5C8A77-5FBD-41A4-BC1D-F9D36B881437}"/>
                </a:ext>
              </a:extLst>
            </p:cNvPr>
            <p:cNvSpPr/>
            <p:nvPr/>
          </p:nvSpPr>
          <p:spPr>
            <a:xfrm>
              <a:off x="6961450" y="4212900"/>
              <a:ext cx="16650" cy="9825"/>
            </a:xfrm>
            <a:custGeom>
              <a:avLst/>
              <a:gdLst/>
              <a:ahLst/>
              <a:cxnLst/>
              <a:rect l="l" t="t" r="r" b="b"/>
              <a:pathLst>
                <a:path w="666" h="393" extrusionOk="0">
                  <a:moveTo>
                    <a:pt x="23" y="0"/>
                  </a:moveTo>
                  <a:lnTo>
                    <a:pt x="0" y="67"/>
                  </a:lnTo>
                  <a:cubicBezTo>
                    <a:pt x="133" y="178"/>
                    <a:pt x="244" y="288"/>
                    <a:pt x="399" y="377"/>
                  </a:cubicBezTo>
                  <a:cubicBezTo>
                    <a:pt x="416" y="388"/>
                    <a:pt x="435" y="392"/>
                    <a:pt x="456" y="392"/>
                  </a:cubicBezTo>
                  <a:cubicBezTo>
                    <a:pt x="520" y="392"/>
                    <a:pt x="599" y="355"/>
                    <a:pt x="665" y="355"/>
                  </a:cubicBezTo>
                  <a:cubicBezTo>
                    <a:pt x="643" y="288"/>
                    <a:pt x="643" y="133"/>
                    <a:pt x="599" y="111"/>
                  </a:cubicBezTo>
                  <a:cubicBezTo>
                    <a:pt x="399" y="67"/>
                    <a:pt x="200" y="22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666;p35">
              <a:extLst>
                <a:ext uri="{FF2B5EF4-FFF2-40B4-BE49-F238E27FC236}">
                  <a16:creationId xmlns:a16="http://schemas.microsoft.com/office/drawing/2014/main" id="{9B06B4A2-286E-4C7A-A9C2-4269BFE99B4E}"/>
                </a:ext>
              </a:extLst>
            </p:cNvPr>
            <p:cNvSpPr/>
            <p:nvPr/>
          </p:nvSpPr>
          <p:spPr>
            <a:xfrm>
              <a:off x="6891650" y="4185200"/>
              <a:ext cx="11650" cy="8325"/>
            </a:xfrm>
            <a:custGeom>
              <a:avLst/>
              <a:gdLst/>
              <a:ahLst/>
              <a:cxnLst/>
              <a:rect l="l" t="t" r="r" b="b"/>
              <a:pathLst>
                <a:path w="466" h="333" extrusionOk="0">
                  <a:moveTo>
                    <a:pt x="466" y="0"/>
                  </a:moveTo>
                  <a:cubicBezTo>
                    <a:pt x="289" y="45"/>
                    <a:pt x="1" y="23"/>
                    <a:pt x="289" y="244"/>
                  </a:cubicBezTo>
                  <a:lnTo>
                    <a:pt x="355" y="333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667;p35">
              <a:extLst>
                <a:ext uri="{FF2B5EF4-FFF2-40B4-BE49-F238E27FC236}">
                  <a16:creationId xmlns:a16="http://schemas.microsoft.com/office/drawing/2014/main" id="{199E29AA-F956-4087-9F6F-4D6BA2B03AC3}"/>
                </a:ext>
              </a:extLst>
            </p:cNvPr>
            <p:cNvSpPr/>
            <p:nvPr/>
          </p:nvSpPr>
          <p:spPr>
            <a:xfrm>
              <a:off x="6907175" y="4184650"/>
              <a:ext cx="6650" cy="6125"/>
            </a:xfrm>
            <a:custGeom>
              <a:avLst/>
              <a:gdLst/>
              <a:ahLst/>
              <a:cxnLst/>
              <a:rect l="l" t="t" r="r" b="b"/>
              <a:pathLst>
                <a:path w="266" h="245" extrusionOk="0">
                  <a:moveTo>
                    <a:pt x="222" y="0"/>
                  </a:moveTo>
                  <a:lnTo>
                    <a:pt x="0" y="133"/>
                  </a:lnTo>
                  <a:lnTo>
                    <a:pt x="111" y="244"/>
                  </a:lnTo>
                  <a:lnTo>
                    <a:pt x="266" y="22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668;p35">
              <a:extLst>
                <a:ext uri="{FF2B5EF4-FFF2-40B4-BE49-F238E27FC236}">
                  <a16:creationId xmlns:a16="http://schemas.microsoft.com/office/drawing/2014/main" id="{7D5EF9A4-C5EE-4E5B-A0CE-C8285C75EDE5}"/>
                </a:ext>
              </a:extLst>
            </p:cNvPr>
            <p:cNvSpPr/>
            <p:nvPr/>
          </p:nvSpPr>
          <p:spPr>
            <a:xfrm>
              <a:off x="6931525" y="4206250"/>
              <a:ext cx="5025" cy="4450"/>
            </a:xfrm>
            <a:custGeom>
              <a:avLst/>
              <a:gdLst/>
              <a:ahLst/>
              <a:cxnLst/>
              <a:rect l="l" t="t" r="r" b="b"/>
              <a:pathLst>
                <a:path w="201" h="178" extrusionOk="0">
                  <a:moveTo>
                    <a:pt x="134" y="0"/>
                  </a:moveTo>
                  <a:cubicBezTo>
                    <a:pt x="90" y="23"/>
                    <a:pt x="45" y="67"/>
                    <a:pt x="1" y="111"/>
                  </a:cubicBezTo>
                  <a:lnTo>
                    <a:pt x="67" y="178"/>
                  </a:lnTo>
                  <a:lnTo>
                    <a:pt x="200" y="67"/>
                  </a:lnTo>
                  <a:cubicBezTo>
                    <a:pt x="178" y="45"/>
                    <a:pt x="134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669;p35">
              <a:extLst>
                <a:ext uri="{FF2B5EF4-FFF2-40B4-BE49-F238E27FC236}">
                  <a16:creationId xmlns:a16="http://schemas.microsoft.com/office/drawing/2014/main" id="{23F2158D-1432-4A7C-9DE0-C7CF7DCB48B5}"/>
                </a:ext>
              </a:extLst>
            </p:cNvPr>
            <p:cNvSpPr/>
            <p:nvPr/>
          </p:nvSpPr>
          <p:spPr>
            <a:xfrm>
              <a:off x="6894425" y="4191300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178" y="0"/>
                  </a:moveTo>
                  <a:lnTo>
                    <a:pt x="0" y="67"/>
                  </a:lnTo>
                  <a:lnTo>
                    <a:pt x="23" y="133"/>
                  </a:lnTo>
                  <a:lnTo>
                    <a:pt x="244" y="6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670;p35">
              <a:extLst>
                <a:ext uri="{FF2B5EF4-FFF2-40B4-BE49-F238E27FC236}">
                  <a16:creationId xmlns:a16="http://schemas.microsoft.com/office/drawing/2014/main" id="{2EFB37C8-B26D-4742-A736-2860BFE78298}"/>
                </a:ext>
              </a:extLst>
            </p:cNvPr>
            <p:cNvSpPr/>
            <p:nvPr/>
          </p:nvSpPr>
          <p:spPr>
            <a:xfrm>
              <a:off x="6930975" y="4209025"/>
              <a:ext cx="2800" cy="2225"/>
            </a:xfrm>
            <a:custGeom>
              <a:avLst/>
              <a:gdLst/>
              <a:ahLst/>
              <a:cxnLst/>
              <a:rect l="l" t="t" r="r" b="b"/>
              <a:pathLst>
                <a:path w="112" h="89" extrusionOk="0">
                  <a:moveTo>
                    <a:pt x="23" y="0"/>
                  </a:moveTo>
                  <a:lnTo>
                    <a:pt x="1" y="89"/>
                  </a:lnTo>
                  <a:lnTo>
                    <a:pt x="1" y="89"/>
                  </a:lnTo>
                  <a:lnTo>
                    <a:pt x="112" y="6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671;p35">
              <a:extLst>
                <a:ext uri="{FF2B5EF4-FFF2-40B4-BE49-F238E27FC236}">
                  <a16:creationId xmlns:a16="http://schemas.microsoft.com/office/drawing/2014/main" id="{F20A579A-C2CF-4906-AB5F-BA0C1072FC66}"/>
                </a:ext>
              </a:extLst>
            </p:cNvPr>
            <p:cNvSpPr/>
            <p:nvPr/>
          </p:nvSpPr>
          <p:spPr>
            <a:xfrm>
              <a:off x="7082750" y="4317025"/>
              <a:ext cx="7225" cy="4450"/>
            </a:xfrm>
            <a:custGeom>
              <a:avLst/>
              <a:gdLst/>
              <a:ahLst/>
              <a:cxnLst/>
              <a:rect l="l" t="t" r="r" b="b"/>
              <a:pathLst>
                <a:path w="289" h="178" extrusionOk="0">
                  <a:moveTo>
                    <a:pt x="1" y="1"/>
                  </a:moveTo>
                  <a:lnTo>
                    <a:pt x="34" y="11"/>
                  </a:lnTo>
                  <a:lnTo>
                    <a:pt x="23" y="1"/>
                  </a:lnTo>
                  <a:close/>
                  <a:moveTo>
                    <a:pt x="34" y="11"/>
                  </a:moveTo>
                  <a:lnTo>
                    <a:pt x="222" y="178"/>
                  </a:lnTo>
                  <a:lnTo>
                    <a:pt x="289" y="89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672;p35">
              <a:extLst>
                <a:ext uri="{FF2B5EF4-FFF2-40B4-BE49-F238E27FC236}">
                  <a16:creationId xmlns:a16="http://schemas.microsoft.com/office/drawing/2014/main" id="{072E6989-9878-4CE9-B8CC-2256AF93C186}"/>
                </a:ext>
              </a:extLst>
            </p:cNvPr>
            <p:cNvSpPr/>
            <p:nvPr/>
          </p:nvSpPr>
          <p:spPr>
            <a:xfrm>
              <a:off x="6985825" y="4304300"/>
              <a:ext cx="5550" cy="5000"/>
            </a:xfrm>
            <a:custGeom>
              <a:avLst/>
              <a:gdLst/>
              <a:ahLst/>
              <a:cxnLst/>
              <a:rect l="l" t="t" r="r" b="b"/>
              <a:pathLst>
                <a:path w="222" h="200" extrusionOk="0">
                  <a:moveTo>
                    <a:pt x="222" y="0"/>
                  </a:moveTo>
                  <a:lnTo>
                    <a:pt x="0" y="67"/>
                  </a:lnTo>
                  <a:lnTo>
                    <a:pt x="222" y="199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673;p35">
              <a:extLst>
                <a:ext uri="{FF2B5EF4-FFF2-40B4-BE49-F238E27FC236}">
                  <a16:creationId xmlns:a16="http://schemas.microsoft.com/office/drawing/2014/main" id="{2A91396E-4490-4FA1-A3F4-3328C605E955}"/>
                </a:ext>
              </a:extLst>
            </p:cNvPr>
            <p:cNvSpPr/>
            <p:nvPr/>
          </p:nvSpPr>
          <p:spPr>
            <a:xfrm>
              <a:off x="6736000" y="4128150"/>
              <a:ext cx="14975" cy="11650"/>
            </a:xfrm>
            <a:custGeom>
              <a:avLst/>
              <a:gdLst/>
              <a:ahLst/>
              <a:cxnLst/>
              <a:rect l="l" t="t" r="r" b="b"/>
              <a:pathLst>
                <a:path w="599" h="466" extrusionOk="0">
                  <a:moveTo>
                    <a:pt x="23" y="0"/>
                  </a:moveTo>
                  <a:cubicBezTo>
                    <a:pt x="1" y="466"/>
                    <a:pt x="444" y="222"/>
                    <a:pt x="599" y="421"/>
                  </a:cubicBezTo>
                  <a:cubicBezTo>
                    <a:pt x="555" y="288"/>
                    <a:pt x="488" y="178"/>
                    <a:pt x="377" y="89"/>
                  </a:cubicBezTo>
                  <a:cubicBezTo>
                    <a:pt x="267" y="45"/>
                    <a:pt x="156" y="23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674;p35">
              <a:extLst>
                <a:ext uri="{FF2B5EF4-FFF2-40B4-BE49-F238E27FC236}">
                  <a16:creationId xmlns:a16="http://schemas.microsoft.com/office/drawing/2014/main" id="{59727FB2-0522-4639-AEF7-AD3D416B9FA5}"/>
                </a:ext>
              </a:extLst>
            </p:cNvPr>
            <p:cNvSpPr/>
            <p:nvPr/>
          </p:nvSpPr>
          <p:spPr>
            <a:xfrm>
              <a:off x="6795275" y="4147025"/>
              <a:ext cx="5575" cy="6625"/>
            </a:xfrm>
            <a:custGeom>
              <a:avLst/>
              <a:gdLst/>
              <a:ahLst/>
              <a:cxnLst/>
              <a:rect l="l" t="t" r="r" b="b"/>
              <a:pathLst>
                <a:path w="223" h="265" extrusionOk="0">
                  <a:moveTo>
                    <a:pt x="96" y="0"/>
                  </a:moveTo>
                  <a:cubicBezTo>
                    <a:pt x="44" y="0"/>
                    <a:pt x="14" y="67"/>
                    <a:pt x="0" y="176"/>
                  </a:cubicBezTo>
                  <a:lnTo>
                    <a:pt x="23" y="265"/>
                  </a:lnTo>
                  <a:lnTo>
                    <a:pt x="111" y="265"/>
                  </a:lnTo>
                  <a:lnTo>
                    <a:pt x="222" y="87"/>
                  </a:lnTo>
                  <a:cubicBezTo>
                    <a:pt x="171" y="27"/>
                    <a:pt x="129" y="0"/>
                    <a:pt x="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675;p35">
              <a:extLst>
                <a:ext uri="{FF2B5EF4-FFF2-40B4-BE49-F238E27FC236}">
                  <a16:creationId xmlns:a16="http://schemas.microsoft.com/office/drawing/2014/main" id="{E4FF0D02-0111-4EB4-BE23-B29BEA42242D}"/>
                </a:ext>
              </a:extLst>
            </p:cNvPr>
            <p:cNvSpPr/>
            <p:nvPr/>
          </p:nvSpPr>
          <p:spPr>
            <a:xfrm>
              <a:off x="6687250" y="4126475"/>
              <a:ext cx="1150" cy="1150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cubicBezTo>
                    <a:pt x="1" y="23"/>
                    <a:pt x="23" y="45"/>
                    <a:pt x="23" y="45"/>
                  </a:cubicBezTo>
                  <a:cubicBezTo>
                    <a:pt x="23" y="45"/>
                    <a:pt x="45" y="23"/>
                    <a:pt x="45" y="23"/>
                  </a:cubicBezTo>
                  <a:cubicBezTo>
                    <a:pt x="45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676;p35">
              <a:extLst>
                <a:ext uri="{FF2B5EF4-FFF2-40B4-BE49-F238E27FC236}">
                  <a16:creationId xmlns:a16="http://schemas.microsoft.com/office/drawing/2014/main" id="{7B39775B-A3A5-4DF1-A78A-80AAEC1F4EA9}"/>
                </a:ext>
              </a:extLst>
            </p:cNvPr>
            <p:cNvSpPr/>
            <p:nvPr/>
          </p:nvSpPr>
          <p:spPr>
            <a:xfrm>
              <a:off x="6619675" y="4135350"/>
              <a:ext cx="2800" cy="1125"/>
            </a:xfrm>
            <a:custGeom>
              <a:avLst/>
              <a:gdLst/>
              <a:ahLst/>
              <a:cxnLst/>
              <a:rect l="l" t="t" r="r" b="b"/>
              <a:pathLst>
                <a:path w="112" h="45" extrusionOk="0">
                  <a:moveTo>
                    <a:pt x="67" y="0"/>
                  </a:moveTo>
                  <a:lnTo>
                    <a:pt x="1" y="45"/>
                  </a:lnTo>
                  <a:lnTo>
                    <a:pt x="112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677;p35">
              <a:extLst>
                <a:ext uri="{FF2B5EF4-FFF2-40B4-BE49-F238E27FC236}">
                  <a16:creationId xmlns:a16="http://schemas.microsoft.com/office/drawing/2014/main" id="{AD8F7A82-055B-4F4F-9451-79BFB9D94CBC}"/>
                </a:ext>
              </a:extLst>
            </p:cNvPr>
            <p:cNvSpPr/>
            <p:nvPr/>
          </p:nvSpPr>
          <p:spPr>
            <a:xfrm>
              <a:off x="6447425" y="4202925"/>
              <a:ext cx="21075" cy="11625"/>
            </a:xfrm>
            <a:custGeom>
              <a:avLst/>
              <a:gdLst/>
              <a:ahLst/>
              <a:cxnLst/>
              <a:rect l="l" t="t" r="r" b="b"/>
              <a:pathLst>
                <a:path w="843" h="465" extrusionOk="0">
                  <a:moveTo>
                    <a:pt x="532" y="0"/>
                  </a:moveTo>
                  <a:lnTo>
                    <a:pt x="532" y="23"/>
                  </a:lnTo>
                  <a:lnTo>
                    <a:pt x="155" y="133"/>
                  </a:lnTo>
                  <a:lnTo>
                    <a:pt x="0" y="133"/>
                  </a:lnTo>
                  <a:cubicBezTo>
                    <a:pt x="48" y="338"/>
                    <a:pt x="117" y="465"/>
                    <a:pt x="249" y="465"/>
                  </a:cubicBezTo>
                  <a:cubicBezTo>
                    <a:pt x="303" y="465"/>
                    <a:pt x="367" y="444"/>
                    <a:pt x="443" y="399"/>
                  </a:cubicBezTo>
                  <a:cubicBezTo>
                    <a:pt x="554" y="355"/>
                    <a:pt x="687" y="311"/>
                    <a:pt x="798" y="288"/>
                  </a:cubicBezTo>
                  <a:lnTo>
                    <a:pt x="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678;p35">
              <a:extLst>
                <a:ext uri="{FF2B5EF4-FFF2-40B4-BE49-F238E27FC236}">
                  <a16:creationId xmlns:a16="http://schemas.microsoft.com/office/drawing/2014/main" id="{1A9D69E7-AA57-4E4A-A3B5-2468BDA05AFE}"/>
                </a:ext>
              </a:extLst>
            </p:cNvPr>
            <p:cNvSpPr/>
            <p:nvPr/>
          </p:nvSpPr>
          <p:spPr>
            <a:xfrm>
              <a:off x="6468475" y="4199600"/>
              <a:ext cx="5550" cy="3900"/>
            </a:xfrm>
            <a:custGeom>
              <a:avLst/>
              <a:gdLst/>
              <a:ahLst/>
              <a:cxnLst/>
              <a:rect l="l" t="t" r="r" b="b"/>
              <a:pathLst>
                <a:path w="222" h="156" extrusionOk="0">
                  <a:moveTo>
                    <a:pt x="155" y="1"/>
                  </a:moveTo>
                  <a:lnTo>
                    <a:pt x="0" y="156"/>
                  </a:lnTo>
                  <a:lnTo>
                    <a:pt x="222" y="156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679;p35">
              <a:extLst>
                <a:ext uri="{FF2B5EF4-FFF2-40B4-BE49-F238E27FC236}">
                  <a16:creationId xmlns:a16="http://schemas.microsoft.com/office/drawing/2014/main" id="{AC5776BD-E238-4AFF-A09A-5018B325610A}"/>
                </a:ext>
              </a:extLst>
            </p:cNvPr>
            <p:cNvSpPr/>
            <p:nvPr/>
          </p:nvSpPr>
          <p:spPr>
            <a:xfrm>
              <a:off x="7013525" y="4558525"/>
              <a:ext cx="3325" cy="3900"/>
            </a:xfrm>
            <a:custGeom>
              <a:avLst/>
              <a:gdLst/>
              <a:ahLst/>
              <a:cxnLst/>
              <a:rect l="l" t="t" r="r" b="b"/>
              <a:pathLst>
                <a:path w="133" h="156" extrusionOk="0">
                  <a:moveTo>
                    <a:pt x="22" y="1"/>
                  </a:moveTo>
                  <a:lnTo>
                    <a:pt x="0" y="156"/>
                  </a:lnTo>
                  <a:lnTo>
                    <a:pt x="133" y="1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680;p35">
              <a:extLst>
                <a:ext uri="{FF2B5EF4-FFF2-40B4-BE49-F238E27FC236}">
                  <a16:creationId xmlns:a16="http://schemas.microsoft.com/office/drawing/2014/main" id="{795E928A-E70D-4108-8439-FA073A3D73CE}"/>
                </a:ext>
              </a:extLst>
            </p:cNvPr>
            <p:cNvSpPr/>
            <p:nvPr/>
          </p:nvSpPr>
          <p:spPr>
            <a:xfrm>
              <a:off x="6657900" y="4378500"/>
              <a:ext cx="3900" cy="2800"/>
            </a:xfrm>
            <a:custGeom>
              <a:avLst/>
              <a:gdLst/>
              <a:ahLst/>
              <a:cxnLst/>
              <a:rect l="l" t="t" r="r" b="b"/>
              <a:pathLst>
                <a:path w="156" h="112" extrusionOk="0">
                  <a:moveTo>
                    <a:pt x="89" y="1"/>
                  </a:moveTo>
                  <a:lnTo>
                    <a:pt x="1" y="112"/>
                  </a:lnTo>
                  <a:lnTo>
                    <a:pt x="156" y="112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681;p35">
              <a:extLst>
                <a:ext uri="{FF2B5EF4-FFF2-40B4-BE49-F238E27FC236}">
                  <a16:creationId xmlns:a16="http://schemas.microsoft.com/office/drawing/2014/main" id="{57990307-FFA5-4D4B-81A7-087AACBB1A5F}"/>
                </a:ext>
              </a:extLst>
            </p:cNvPr>
            <p:cNvSpPr/>
            <p:nvPr/>
          </p:nvSpPr>
          <p:spPr>
            <a:xfrm>
              <a:off x="6590325" y="4299300"/>
              <a:ext cx="18850" cy="12225"/>
            </a:xfrm>
            <a:custGeom>
              <a:avLst/>
              <a:gdLst/>
              <a:ahLst/>
              <a:cxnLst/>
              <a:rect l="l" t="t" r="r" b="b"/>
              <a:pathLst>
                <a:path w="754" h="489" extrusionOk="0">
                  <a:moveTo>
                    <a:pt x="289" y="1"/>
                  </a:moveTo>
                  <a:lnTo>
                    <a:pt x="1" y="488"/>
                  </a:lnTo>
                  <a:lnTo>
                    <a:pt x="754" y="333"/>
                  </a:lnTo>
                  <a:cubicBezTo>
                    <a:pt x="754" y="1"/>
                    <a:pt x="488" y="45"/>
                    <a:pt x="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682;p35">
              <a:extLst>
                <a:ext uri="{FF2B5EF4-FFF2-40B4-BE49-F238E27FC236}">
                  <a16:creationId xmlns:a16="http://schemas.microsoft.com/office/drawing/2014/main" id="{FC2E206C-47F8-4EFD-9F13-B65364D5E74C}"/>
                </a:ext>
              </a:extLst>
            </p:cNvPr>
            <p:cNvSpPr/>
            <p:nvPr/>
          </p:nvSpPr>
          <p:spPr>
            <a:xfrm>
              <a:off x="6581475" y="4309275"/>
              <a:ext cx="9975" cy="10000"/>
            </a:xfrm>
            <a:custGeom>
              <a:avLst/>
              <a:gdLst/>
              <a:ahLst/>
              <a:cxnLst/>
              <a:rect l="l" t="t" r="r" b="b"/>
              <a:pathLst>
                <a:path w="399" h="400" extrusionOk="0">
                  <a:moveTo>
                    <a:pt x="0" y="0"/>
                  </a:moveTo>
                  <a:lnTo>
                    <a:pt x="44" y="399"/>
                  </a:lnTo>
                  <a:cubicBezTo>
                    <a:pt x="155" y="266"/>
                    <a:pt x="399" y="89"/>
                    <a:pt x="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683;p35">
              <a:extLst>
                <a:ext uri="{FF2B5EF4-FFF2-40B4-BE49-F238E27FC236}">
                  <a16:creationId xmlns:a16="http://schemas.microsoft.com/office/drawing/2014/main" id="{1A96455E-9CEA-4D20-A932-A34018A8C6DF}"/>
                </a:ext>
              </a:extLst>
            </p:cNvPr>
            <p:cNvSpPr/>
            <p:nvPr/>
          </p:nvSpPr>
          <p:spPr>
            <a:xfrm>
              <a:off x="6434675" y="421787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22" y="1"/>
                  </a:moveTo>
                  <a:lnTo>
                    <a:pt x="1" y="89"/>
                  </a:lnTo>
                  <a:lnTo>
                    <a:pt x="222" y="599"/>
                  </a:lnTo>
                  <a:lnTo>
                    <a:pt x="422" y="510"/>
                  </a:lnTo>
                  <a:cubicBezTo>
                    <a:pt x="355" y="333"/>
                    <a:pt x="289" y="178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684;p35">
              <a:extLst>
                <a:ext uri="{FF2B5EF4-FFF2-40B4-BE49-F238E27FC236}">
                  <a16:creationId xmlns:a16="http://schemas.microsoft.com/office/drawing/2014/main" id="{33ED9A3F-B920-4546-98F3-9FD46508EECE}"/>
                </a:ext>
              </a:extLst>
            </p:cNvPr>
            <p:cNvSpPr/>
            <p:nvPr/>
          </p:nvSpPr>
          <p:spPr>
            <a:xfrm>
              <a:off x="6842575" y="4500200"/>
              <a:ext cx="12000" cy="13500"/>
            </a:xfrm>
            <a:custGeom>
              <a:avLst/>
              <a:gdLst/>
              <a:ahLst/>
              <a:cxnLst/>
              <a:rect l="l" t="t" r="r" b="b"/>
              <a:pathLst>
                <a:path w="480" h="540" extrusionOk="0">
                  <a:moveTo>
                    <a:pt x="216" y="1"/>
                  </a:moveTo>
                  <a:cubicBezTo>
                    <a:pt x="100" y="1"/>
                    <a:pt x="1" y="37"/>
                    <a:pt x="14" y="251"/>
                  </a:cubicBezTo>
                  <a:lnTo>
                    <a:pt x="413" y="539"/>
                  </a:lnTo>
                  <a:lnTo>
                    <a:pt x="479" y="162"/>
                  </a:lnTo>
                  <a:lnTo>
                    <a:pt x="435" y="7"/>
                  </a:lnTo>
                  <a:cubicBezTo>
                    <a:pt x="421" y="9"/>
                    <a:pt x="407" y="10"/>
                    <a:pt x="392" y="10"/>
                  </a:cubicBezTo>
                  <a:cubicBezTo>
                    <a:pt x="338" y="10"/>
                    <a:pt x="275" y="1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685;p35">
              <a:extLst>
                <a:ext uri="{FF2B5EF4-FFF2-40B4-BE49-F238E27FC236}">
                  <a16:creationId xmlns:a16="http://schemas.microsoft.com/office/drawing/2014/main" id="{6AE301E6-FB96-4F8A-B0E6-1B95C0F14FB1}"/>
                </a:ext>
              </a:extLst>
            </p:cNvPr>
            <p:cNvSpPr/>
            <p:nvPr/>
          </p:nvSpPr>
          <p:spPr>
            <a:xfrm>
              <a:off x="6821850" y="4494825"/>
              <a:ext cx="17200" cy="11675"/>
            </a:xfrm>
            <a:custGeom>
              <a:avLst/>
              <a:gdLst/>
              <a:ahLst/>
              <a:cxnLst/>
              <a:rect l="l" t="t" r="r" b="b"/>
              <a:pathLst>
                <a:path w="688" h="467" extrusionOk="0">
                  <a:moveTo>
                    <a:pt x="178" y="1"/>
                  </a:moveTo>
                  <a:lnTo>
                    <a:pt x="23" y="355"/>
                  </a:lnTo>
                  <a:lnTo>
                    <a:pt x="1" y="355"/>
                  </a:lnTo>
                  <a:lnTo>
                    <a:pt x="45" y="466"/>
                  </a:lnTo>
                  <a:lnTo>
                    <a:pt x="688" y="422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686;p35">
              <a:extLst>
                <a:ext uri="{FF2B5EF4-FFF2-40B4-BE49-F238E27FC236}">
                  <a16:creationId xmlns:a16="http://schemas.microsoft.com/office/drawing/2014/main" id="{2ADA9DFF-2A91-4C33-A2C4-3E419D3AF6EE}"/>
                </a:ext>
              </a:extLst>
            </p:cNvPr>
            <p:cNvSpPr/>
            <p:nvPr/>
          </p:nvSpPr>
          <p:spPr>
            <a:xfrm>
              <a:off x="6774300" y="4474850"/>
              <a:ext cx="14900" cy="10025"/>
            </a:xfrm>
            <a:custGeom>
              <a:avLst/>
              <a:gdLst/>
              <a:ahLst/>
              <a:cxnLst/>
              <a:rect l="l" t="t" r="r" b="b"/>
              <a:pathLst>
                <a:path w="596" h="401" extrusionOk="0">
                  <a:moveTo>
                    <a:pt x="373" y="1"/>
                  </a:moveTo>
                  <a:cubicBezTo>
                    <a:pt x="1" y="1"/>
                    <a:pt x="327" y="273"/>
                    <a:pt x="263" y="401"/>
                  </a:cubicBezTo>
                  <a:cubicBezTo>
                    <a:pt x="596" y="379"/>
                    <a:pt x="330" y="135"/>
                    <a:pt x="419" y="2"/>
                  </a:cubicBezTo>
                  <a:cubicBezTo>
                    <a:pt x="402" y="1"/>
                    <a:pt x="387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687;p35">
              <a:extLst>
                <a:ext uri="{FF2B5EF4-FFF2-40B4-BE49-F238E27FC236}">
                  <a16:creationId xmlns:a16="http://schemas.microsoft.com/office/drawing/2014/main" id="{37764874-F25C-4C58-9C91-BB7FF6E9501B}"/>
                </a:ext>
              </a:extLst>
            </p:cNvPr>
            <p:cNvSpPr/>
            <p:nvPr/>
          </p:nvSpPr>
          <p:spPr>
            <a:xfrm>
              <a:off x="6789175" y="4489300"/>
              <a:ext cx="3900" cy="5000"/>
            </a:xfrm>
            <a:custGeom>
              <a:avLst/>
              <a:gdLst/>
              <a:ahLst/>
              <a:cxnLst/>
              <a:rect l="l" t="t" r="r" b="b"/>
              <a:pathLst>
                <a:path w="156" h="200" extrusionOk="0">
                  <a:moveTo>
                    <a:pt x="45" y="0"/>
                  </a:moveTo>
                  <a:lnTo>
                    <a:pt x="1" y="200"/>
                  </a:lnTo>
                  <a:lnTo>
                    <a:pt x="156" y="17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688;p35">
              <a:extLst>
                <a:ext uri="{FF2B5EF4-FFF2-40B4-BE49-F238E27FC236}">
                  <a16:creationId xmlns:a16="http://schemas.microsoft.com/office/drawing/2014/main" id="{A7C58E08-2431-4C70-A614-6D412422AAC8}"/>
                </a:ext>
              </a:extLst>
            </p:cNvPr>
            <p:cNvSpPr/>
            <p:nvPr/>
          </p:nvSpPr>
          <p:spPr>
            <a:xfrm>
              <a:off x="6929875" y="4363550"/>
              <a:ext cx="7225" cy="8350"/>
            </a:xfrm>
            <a:custGeom>
              <a:avLst/>
              <a:gdLst/>
              <a:ahLst/>
              <a:cxnLst/>
              <a:rect l="l" t="t" r="r" b="b"/>
              <a:pathLst>
                <a:path w="289" h="334" extrusionOk="0">
                  <a:moveTo>
                    <a:pt x="67" y="1"/>
                  </a:moveTo>
                  <a:lnTo>
                    <a:pt x="0" y="244"/>
                  </a:lnTo>
                  <a:lnTo>
                    <a:pt x="288" y="333"/>
                  </a:lnTo>
                  <a:cubicBezTo>
                    <a:pt x="244" y="222"/>
                    <a:pt x="200" y="112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689;p35">
              <a:extLst>
                <a:ext uri="{FF2B5EF4-FFF2-40B4-BE49-F238E27FC236}">
                  <a16:creationId xmlns:a16="http://schemas.microsoft.com/office/drawing/2014/main" id="{5125949A-3AF6-4293-9C59-BB94B32D42C8}"/>
                </a:ext>
              </a:extLst>
            </p:cNvPr>
            <p:cNvSpPr/>
            <p:nvPr/>
          </p:nvSpPr>
          <p:spPr>
            <a:xfrm>
              <a:off x="6977500" y="4381825"/>
              <a:ext cx="2250" cy="2800"/>
            </a:xfrm>
            <a:custGeom>
              <a:avLst/>
              <a:gdLst/>
              <a:ahLst/>
              <a:cxnLst/>
              <a:rect l="l" t="t" r="r" b="b"/>
              <a:pathLst>
                <a:path w="90" h="112" extrusionOk="0">
                  <a:moveTo>
                    <a:pt x="45" y="1"/>
                  </a:moveTo>
                  <a:cubicBezTo>
                    <a:pt x="23" y="23"/>
                    <a:pt x="1" y="45"/>
                    <a:pt x="1" y="67"/>
                  </a:cubicBezTo>
                  <a:cubicBezTo>
                    <a:pt x="1" y="67"/>
                    <a:pt x="23" y="90"/>
                    <a:pt x="45" y="112"/>
                  </a:cubicBezTo>
                  <a:lnTo>
                    <a:pt x="90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690;p35">
              <a:extLst>
                <a:ext uri="{FF2B5EF4-FFF2-40B4-BE49-F238E27FC236}">
                  <a16:creationId xmlns:a16="http://schemas.microsoft.com/office/drawing/2014/main" id="{6F930431-B6E0-480F-9FE4-8060F23125E8}"/>
                </a:ext>
              </a:extLst>
            </p:cNvPr>
            <p:cNvSpPr/>
            <p:nvPr/>
          </p:nvSpPr>
          <p:spPr>
            <a:xfrm>
              <a:off x="6692800" y="4287675"/>
              <a:ext cx="17750" cy="11100"/>
            </a:xfrm>
            <a:custGeom>
              <a:avLst/>
              <a:gdLst/>
              <a:ahLst/>
              <a:cxnLst/>
              <a:rect l="l" t="t" r="r" b="b"/>
              <a:pathLst>
                <a:path w="710" h="444" extrusionOk="0">
                  <a:moveTo>
                    <a:pt x="466" y="0"/>
                  </a:moveTo>
                  <a:lnTo>
                    <a:pt x="1" y="311"/>
                  </a:lnTo>
                  <a:lnTo>
                    <a:pt x="1" y="443"/>
                  </a:lnTo>
                  <a:cubicBezTo>
                    <a:pt x="111" y="421"/>
                    <a:pt x="222" y="399"/>
                    <a:pt x="333" y="399"/>
                  </a:cubicBezTo>
                  <a:cubicBezTo>
                    <a:pt x="710" y="377"/>
                    <a:pt x="643" y="200"/>
                    <a:pt x="4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691;p35">
              <a:extLst>
                <a:ext uri="{FF2B5EF4-FFF2-40B4-BE49-F238E27FC236}">
                  <a16:creationId xmlns:a16="http://schemas.microsoft.com/office/drawing/2014/main" id="{4A0A84BE-103D-45CC-A3FF-B91192E820DA}"/>
                </a:ext>
              </a:extLst>
            </p:cNvPr>
            <p:cNvSpPr/>
            <p:nvPr/>
          </p:nvSpPr>
          <p:spPr>
            <a:xfrm>
              <a:off x="6668425" y="4288775"/>
              <a:ext cx="6675" cy="5025"/>
            </a:xfrm>
            <a:custGeom>
              <a:avLst/>
              <a:gdLst/>
              <a:ahLst/>
              <a:cxnLst/>
              <a:rect l="l" t="t" r="r" b="b"/>
              <a:pathLst>
                <a:path w="267" h="201" extrusionOk="0">
                  <a:moveTo>
                    <a:pt x="89" y="1"/>
                  </a:moveTo>
                  <a:lnTo>
                    <a:pt x="1" y="89"/>
                  </a:lnTo>
                  <a:cubicBezTo>
                    <a:pt x="45" y="134"/>
                    <a:pt x="111" y="156"/>
                    <a:pt x="200" y="200"/>
                  </a:cubicBezTo>
                  <a:cubicBezTo>
                    <a:pt x="200" y="200"/>
                    <a:pt x="244" y="134"/>
                    <a:pt x="267" y="89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692;p35">
              <a:extLst>
                <a:ext uri="{FF2B5EF4-FFF2-40B4-BE49-F238E27FC236}">
                  <a16:creationId xmlns:a16="http://schemas.microsoft.com/office/drawing/2014/main" id="{B74AD82C-2065-4D4A-9F3B-1E8395098BF9}"/>
                </a:ext>
              </a:extLst>
            </p:cNvPr>
            <p:cNvSpPr/>
            <p:nvPr/>
          </p:nvSpPr>
          <p:spPr>
            <a:xfrm>
              <a:off x="6641300" y="4291000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89" y="0"/>
                  </a:moveTo>
                  <a:lnTo>
                    <a:pt x="0" y="22"/>
                  </a:lnTo>
                  <a:lnTo>
                    <a:pt x="22" y="178"/>
                  </a:lnTo>
                  <a:lnTo>
                    <a:pt x="155" y="6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693;p35">
              <a:extLst>
                <a:ext uri="{FF2B5EF4-FFF2-40B4-BE49-F238E27FC236}">
                  <a16:creationId xmlns:a16="http://schemas.microsoft.com/office/drawing/2014/main" id="{03E9DD20-228A-420A-B061-FF70D3F78123}"/>
                </a:ext>
              </a:extLst>
            </p:cNvPr>
            <p:cNvSpPr/>
            <p:nvPr/>
          </p:nvSpPr>
          <p:spPr>
            <a:xfrm>
              <a:off x="6643500" y="4290450"/>
              <a:ext cx="2250" cy="2225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89" y="0"/>
                  </a:moveTo>
                  <a:lnTo>
                    <a:pt x="1" y="22"/>
                  </a:lnTo>
                  <a:lnTo>
                    <a:pt x="67" y="89"/>
                  </a:lnTo>
                  <a:cubicBezTo>
                    <a:pt x="67" y="67"/>
                    <a:pt x="89" y="2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694;p35">
              <a:extLst>
                <a:ext uri="{FF2B5EF4-FFF2-40B4-BE49-F238E27FC236}">
                  <a16:creationId xmlns:a16="http://schemas.microsoft.com/office/drawing/2014/main" id="{A6C879D2-507E-4A30-B22F-ECC793572C07}"/>
                </a:ext>
              </a:extLst>
            </p:cNvPr>
            <p:cNvSpPr/>
            <p:nvPr/>
          </p:nvSpPr>
          <p:spPr>
            <a:xfrm>
              <a:off x="6665650" y="4299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1"/>
                  </a:moveTo>
                  <a:cubicBezTo>
                    <a:pt x="23" y="1"/>
                    <a:pt x="1" y="23"/>
                    <a:pt x="1" y="23"/>
                  </a:cubicBezTo>
                  <a:lnTo>
                    <a:pt x="45" y="45"/>
                  </a:lnTo>
                  <a:lnTo>
                    <a:pt x="67" y="23"/>
                  </a:lnTo>
                  <a:cubicBezTo>
                    <a:pt x="67" y="23"/>
                    <a:pt x="45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695;p35">
              <a:extLst>
                <a:ext uri="{FF2B5EF4-FFF2-40B4-BE49-F238E27FC236}">
                  <a16:creationId xmlns:a16="http://schemas.microsoft.com/office/drawing/2014/main" id="{1D8B7702-6344-43B4-9702-C77926A306D1}"/>
                </a:ext>
              </a:extLst>
            </p:cNvPr>
            <p:cNvSpPr/>
            <p:nvPr/>
          </p:nvSpPr>
          <p:spPr>
            <a:xfrm>
              <a:off x="7077775" y="4575150"/>
              <a:ext cx="3350" cy="1125"/>
            </a:xfrm>
            <a:custGeom>
              <a:avLst/>
              <a:gdLst/>
              <a:ahLst/>
              <a:cxnLst/>
              <a:rect l="l" t="t" r="r" b="b"/>
              <a:pathLst>
                <a:path w="134" h="45" extrusionOk="0">
                  <a:moveTo>
                    <a:pt x="0" y="0"/>
                  </a:moveTo>
                  <a:cubicBezTo>
                    <a:pt x="45" y="23"/>
                    <a:pt x="67" y="45"/>
                    <a:pt x="89" y="45"/>
                  </a:cubicBezTo>
                  <a:cubicBezTo>
                    <a:pt x="111" y="45"/>
                    <a:pt x="133" y="23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696;p35">
              <a:extLst>
                <a:ext uri="{FF2B5EF4-FFF2-40B4-BE49-F238E27FC236}">
                  <a16:creationId xmlns:a16="http://schemas.microsoft.com/office/drawing/2014/main" id="{94F76B53-81A0-4E91-A4F2-795EBA2322C6}"/>
                </a:ext>
              </a:extLst>
            </p:cNvPr>
            <p:cNvSpPr/>
            <p:nvPr/>
          </p:nvSpPr>
          <p:spPr>
            <a:xfrm>
              <a:off x="7062800" y="4566275"/>
              <a:ext cx="1700" cy="170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45" y="1"/>
                  </a:moveTo>
                  <a:lnTo>
                    <a:pt x="1" y="45"/>
                  </a:lnTo>
                  <a:lnTo>
                    <a:pt x="67" y="67"/>
                  </a:lnTo>
                  <a:lnTo>
                    <a:pt x="67" y="6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697;p35">
              <a:extLst>
                <a:ext uri="{FF2B5EF4-FFF2-40B4-BE49-F238E27FC236}">
                  <a16:creationId xmlns:a16="http://schemas.microsoft.com/office/drawing/2014/main" id="{28144FB0-5216-4323-8E6B-8730D1860750}"/>
                </a:ext>
              </a:extLst>
            </p:cNvPr>
            <p:cNvSpPr/>
            <p:nvPr/>
          </p:nvSpPr>
          <p:spPr>
            <a:xfrm>
              <a:off x="6736000" y="4464925"/>
              <a:ext cx="14975" cy="16150"/>
            </a:xfrm>
            <a:custGeom>
              <a:avLst/>
              <a:gdLst/>
              <a:ahLst/>
              <a:cxnLst/>
              <a:rect l="l" t="t" r="r" b="b"/>
              <a:pathLst>
                <a:path w="599" h="646" extrusionOk="0">
                  <a:moveTo>
                    <a:pt x="67" y="0"/>
                  </a:moveTo>
                  <a:cubicBezTo>
                    <a:pt x="45" y="67"/>
                    <a:pt x="23" y="111"/>
                    <a:pt x="1" y="155"/>
                  </a:cubicBezTo>
                  <a:lnTo>
                    <a:pt x="311" y="643"/>
                  </a:lnTo>
                  <a:cubicBezTo>
                    <a:pt x="327" y="644"/>
                    <a:pt x="342" y="645"/>
                    <a:pt x="357" y="645"/>
                  </a:cubicBezTo>
                  <a:cubicBezTo>
                    <a:pt x="539" y="645"/>
                    <a:pt x="575" y="519"/>
                    <a:pt x="555" y="355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698;p35">
              <a:extLst>
                <a:ext uri="{FF2B5EF4-FFF2-40B4-BE49-F238E27FC236}">
                  <a16:creationId xmlns:a16="http://schemas.microsoft.com/office/drawing/2014/main" id="{7C3F3B54-3B01-48FB-AB5C-36F2D9E224C8}"/>
                </a:ext>
              </a:extLst>
            </p:cNvPr>
            <p:cNvSpPr/>
            <p:nvPr/>
          </p:nvSpPr>
          <p:spPr>
            <a:xfrm>
              <a:off x="6694475" y="4466575"/>
              <a:ext cx="6475" cy="4575"/>
            </a:xfrm>
            <a:custGeom>
              <a:avLst/>
              <a:gdLst/>
              <a:ahLst/>
              <a:cxnLst/>
              <a:rect l="l" t="t" r="r" b="b"/>
              <a:pathLst>
                <a:path w="259" h="183" extrusionOk="0">
                  <a:moveTo>
                    <a:pt x="155" y="1"/>
                  </a:moveTo>
                  <a:lnTo>
                    <a:pt x="0" y="178"/>
                  </a:lnTo>
                  <a:cubicBezTo>
                    <a:pt x="9" y="176"/>
                    <a:pt x="20" y="175"/>
                    <a:pt x="32" y="175"/>
                  </a:cubicBezTo>
                  <a:cubicBezTo>
                    <a:pt x="68" y="175"/>
                    <a:pt x="113" y="183"/>
                    <a:pt x="150" y="183"/>
                  </a:cubicBezTo>
                  <a:cubicBezTo>
                    <a:pt x="219" y="183"/>
                    <a:pt x="258" y="156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699;p35">
              <a:extLst>
                <a:ext uri="{FF2B5EF4-FFF2-40B4-BE49-F238E27FC236}">
                  <a16:creationId xmlns:a16="http://schemas.microsoft.com/office/drawing/2014/main" id="{84D0E387-2359-4479-9FF5-B85AB5A7ADBD}"/>
                </a:ext>
              </a:extLst>
            </p:cNvPr>
            <p:cNvSpPr/>
            <p:nvPr/>
          </p:nvSpPr>
          <p:spPr>
            <a:xfrm>
              <a:off x="6498375" y="4426150"/>
              <a:ext cx="25500" cy="6675"/>
            </a:xfrm>
            <a:custGeom>
              <a:avLst/>
              <a:gdLst/>
              <a:ahLst/>
              <a:cxnLst/>
              <a:rect l="l" t="t" r="r" b="b"/>
              <a:pathLst>
                <a:path w="1020" h="267" extrusionOk="0">
                  <a:moveTo>
                    <a:pt x="67" y="0"/>
                  </a:moveTo>
                  <a:lnTo>
                    <a:pt x="1" y="89"/>
                  </a:lnTo>
                  <a:cubicBezTo>
                    <a:pt x="1" y="111"/>
                    <a:pt x="1" y="133"/>
                    <a:pt x="1" y="156"/>
                  </a:cubicBezTo>
                  <a:lnTo>
                    <a:pt x="532" y="266"/>
                  </a:lnTo>
                  <a:lnTo>
                    <a:pt x="599" y="178"/>
                  </a:lnTo>
                  <a:lnTo>
                    <a:pt x="688" y="266"/>
                  </a:lnTo>
                  <a:lnTo>
                    <a:pt x="1020" y="156"/>
                  </a:lnTo>
                  <a:lnTo>
                    <a:pt x="931" y="89"/>
                  </a:lnTo>
                  <a:lnTo>
                    <a:pt x="377" y="89"/>
                  </a:lnTo>
                  <a:lnTo>
                    <a:pt x="267" y="200"/>
                  </a:lnTo>
                  <a:lnTo>
                    <a:pt x="222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700;p35">
              <a:extLst>
                <a:ext uri="{FF2B5EF4-FFF2-40B4-BE49-F238E27FC236}">
                  <a16:creationId xmlns:a16="http://schemas.microsoft.com/office/drawing/2014/main" id="{D5F2AF94-D0E8-45D1-BCBF-D7A0183DD6BF}"/>
                </a:ext>
              </a:extLst>
            </p:cNvPr>
            <p:cNvSpPr/>
            <p:nvPr/>
          </p:nvSpPr>
          <p:spPr>
            <a:xfrm>
              <a:off x="6456275" y="4461600"/>
              <a:ext cx="16650" cy="12200"/>
            </a:xfrm>
            <a:custGeom>
              <a:avLst/>
              <a:gdLst/>
              <a:ahLst/>
              <a:cxnLst/>
              <a:rect l="l" t="t" r="r" b="b"/>
              <a:pathLst>
                <a:path w="666" h="488" extrusionOk="0">
                  <a:moveTo>
                    <a:pt x="89" y="0"/>
                  </a:moveTo>
                  <a:cubicBezTo>
                    <a:pt x="67" y="133"/>
                    <a:pt x="45" y="288"/>
                    <a:pt x="1" y="488"/>
                  </a:cubicBezTo>
                  <a:lnTo>
                    <a:pt x="6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701;p35">
              <a:extLst>
                <a:ext uri="{FF2B5EF4-FFF2-40B4-BE49-F238E27FC236}">
                  <a16:creationId xmlns:a16="http://schemas.microsoft.com/office/drawing/2014/main" id="{002B6015-41E2-4026-800B-02F36C39B908}"/>
                </a:ext>
              </a:extLst>
            </p:cNvPr>
            <p:cNvSpPr/>
            <p:nvPr/>
          </p:nvSpPr>
          <p:spPr>
            <a:xfrm>
              <a:off x="6511675" y="4430575"/>
              <a:ext cx="3900" cy="2250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67" y="1"/>
                  </a:moveTo>
                  <a:lnTo>
                    <a:pt x="0" y="89"/>
                  </a:lnTo>
                  <a:lnTo>
                    <a:pt x="156" y="8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702;p35">
              <a:extLst>
                <a:ext uri="{FF2B5EF4-FFF2-40B4-BE49-F238E27FC236}">
                  <a16:creationId xmlns:a16="http://schemas.microsoft.com/office/drawing/2014/main" id="{ACFE178A-E6A8-4EE0-80FC-6AC67367A861}"/>
                </a:ext>
              </a:extLst>
            </p:cNvPr>
            <p:cNvSpPr/>
            <p:nvPr/>
          </p:nvSpPr>
          <p:spPr>
            <a:xfrm>
              <a:off x="6718275" y="4383500"/>
              <a:ext cx="2250" cy="6125"/>
            </a:xfrm>
            <a:custGeom>
              <a:avLst/>
              <a:gdLst/>
              <a:ahLst/>
              <a:cxnLst/>
              <a:rect l="l" t="t" r="r" b="b"/>
              <a:pathLst>
                <a:path w="90" h="245" extrusionOk="0">
                  <a:moveTo>
                    <a:pt x="89" y="0"/>
                  </a:moveTo>
                  <a:lnTo>
                    <a:pt x="1" y="2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703;p35">
              <a:extLst>
                <a:ext uri="{FF2B5EF4-FFF2-40B4-BE49-F238E27FC236}">
                  <a16:creationId xmlns:a16="http://schemas.microsoft.com/office/drawing/2014/main" id="{90225F4A-44C2-48B2-BD8D-FEDD5C78AEB2}"/>
                </a:ext>
              </a:extLst>
            </p:cNvPr>
            <p:cNvSpPr/>
            <p:nvPr/>
          </p:nvSpPr>
          <p:spPr>
            <a:xfrm>
              <a:off x="7014075" y="4402325"/>
              <a:ext cx="575" cy="2250"/>
            </a:xfrm>
            <a:custGeom>
              <a:avLst/>
              <a:gdLst/>
              <a:ahLst/>
              <a:cxnLst/>
              <a:rect l="l" t="t" r="r" b="b"/>
              <a:pathLst>
                <a:path w="23" h="90" extrusionOk="0">
                  <a:moveTo>
                    <a:pt x="22" y="89"/>
                  </a:moveTo>
                  <a:cubicBezTo>
                    <a:pt x="22" y="67"/>
                    <a:pt x="0" y="45"/>
                    <a:pt x="0" y="1"/>
                  </a:cubicBezTo>
                  <a:cubicBezTo>
                    <a:pt x="0" y="45"/>
                    <a:pt x="22" y="67"/>
                    <a:pt x="22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704;p35">
              <a:extLst>
                <a:ext uri="{FF2B5EF4-FFF2-40B4-BE49-F238E27FC236}">
                  <a16:creationId xmlns:a16="http://schemas.microsoft.com/office/drawing/2014/main" id="{2157E3CA-0B27-43DC-B676-437C9894E438}"/>
                </a:ext>
              </a:extLst>
            </p:cNvPr>
            <p:cNvSpPr/>
            <p:nvPr/>
          </p:nvSpPr>
          <p:spPr>
            <a:xfrm>
              <a:off x="6761475" y="4228950"/>
              <a:ext cx="3350" cy="2250"/>
            </a:xfrm>
            <a:custGeom>
              <a:avLst/>
              <a:gdLst/>
              <a:ahLst/>
              <a:cxnLst/>
              <a:rect l="l" t="t" r="r" b="b"/>
              <a:pathLst>
                <a:path w="134" h="90" extrusionOk="0">
                  <a:moveTo>
                    <a:pt x="1" y="1"/>
                  </a:moveTo>
                  <a:lnTo>
                    <a:pt x="134" y="8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705;p35">
              <a:extLst>
                <a:ext uri="{FF2B5EF4-FFF2-40B4-BE49-F238E27FC236}">
                  <a16:creationId xmlns:a16="http://schemas.microsoft.com/office/drawing/2014/main" id="{1238E4D6-BAD1-4332-9DAF-0B559AFD1A9C}"/>
                </a:ext>
              </a:extLst>
            </p:cNvPr>
            <p:cNvSpPr/>
            <p:nvPr/>
          </p:nvSpPr>
          <p:spPr>
            <a:xfrm>
              <a:off x="6748200" y="4226200"/>
              <a:ext cx="2225" cy="1675"/>
            </a:xfrm>
            <a:custGeom>
              <a:avLst/>
              <a:gdLst/>
              <a:ahLst/>
              <a:cxnLst/>
              <a:rect l="l" t="t" r="r" b="b"/>
              <a:pathLst>
                <a:path w="89" h="67" extrusionOk="0">
                  <a:moveTo>
                    <a:pt x="0" y="0"/>
                  </a:moveTo>
                  <a:lnTo>
                    <a:pt x="22" y="66"/>
                  </a:lnTo>
                  <a:lnTo>
                    <a:pt x="89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706;p35">
              <a:extLst>
                <a:ext uri="{FF2B5EF4-FFF2-40B4-BE49-F238E27FC236}">
                  <a16:creationId xmlns:a16="http://schemas.microsoft.com/office/drawing/2014/main" id="{473446F1-7E7C-4C07-A5F4-4298D9355E17}"/>
                </a:ext>
              </a:extLst>
            </p:cNvPr>
            <p:cNvSpPr/>
            <p:nvPr/>
          </p:nvSpPr>
          <p:spPr>
            <a:xfrm>
              <a:off x="7023475" y="4571275"/>
              <a:ext cx="3900" cy="2225"/>
            </a:xfrm>
            <a:custGeom>
              <a:avLst/>
              <a:gdLst/>
              <a:ahLst/>
              <a:cxnLst/>
              <a:rect l="l" t="t" r="r" b="b"/>
              <a:pathLst>
                <a:path w="156" h="89" extrusionOk="0">
                  <a:moveTo>
                    <a:pt x="67" y="0"/>
                  </a:moveTo>
                  <a:lnTo>
                    <a:pt x="1" y="67"/>
                  </a:lnTo>
                  <a:lnTo>
                    <a:pt x="156" y="8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707;p35">
              <a:extLst>
                <a:ext uri="{FF2B5EF4-FFF2-40B4-BE49-F238E27FC236}">
                  <a16:creationId xmlns:a16="http://schemas.microsoft.com/office/drawing/2014/main" id="{0BB6A293-9CD9-4E85-9846-9F3525C27474}"/>
                </a:ext>
              </a:extLst>
            </p:cNvPr>
            <p:cNvSpPr/>
            <p:nvPr/>
          </p:nvSpPr>
          <p:spPr>
            <a:xfrm>
              <a:off x="7022925" y="4570175"/>
              <a:ext cx="2250" cy="2775"/>
            </a:xfrm>
            <a:custGeom>
              <a:avLst/>
              <a:gdLst/>
              <a:ahLst/>
              <a:cxnLst/>
              <a:rect l="l" t="t" r="r" b="b"/>
              <a:pathLst>
                <a:path w="90" h="111" extrusionOk="0">
                  <a:moveTo>
                    <a:pt x="1" y="0"/>
                  </a:moveTo>
                  <a:lnTo>
                    <a:pt x="23" y="111"/>
                  </a:lnTo>
                  <a:lnTo>
                    <a:pt x="8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708;p35">
              <a:extLst>
                <a:ext uri="{FF2B5EF4-FFF2-40B4-BE49-F238E27FC236}">
                  <a16:creationId xmlns:a16="http://schemas.microsoft.com/office/drawing/2014/main" id="{4778A788-E262-4B69-89F0-DEAFDDC6EE1C}"/>
                </a:ext>
              </a:extLst>
            </p:cNvPr>
            <p:cNvSpPr/>
            <p:nvPr/>
          </p:nvSpPr>
          <p:spPr>
            <a:xfrm>
              <a:off x="7032350" y="4572925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3" y="1"/>
                  </a:moveTo>
                  <a:cubicBezTo>
                    <a:pt x="0" y="1"/>
                    <a:pt x="0" y="23"/>
                    <a:pt x="0" y="23"/>
                  </a:cubicBezTo>
                  <a:lnTo>
                    <a:pt x="45" y="23"/>
                  </a:lnTo>
                  <a:cubicBezTo>
                    <a:pt x="45" y="23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709;p35">
              <a:extLst>
                <a:ext uri="{FF2B5EF4-FFF2-40B4-BE49-F238E27FC236}">
                  <a16:creationId xmlns:a16="http://schemas.microsoft.com/office/drawing/2014/main" id="{24908666-4873-4FA2-8BD4-A649C4D56653}"/>
                </a:ext>
              </a:extLst>
            </p:cNvPr>
            <p:cNvSpPr/>
            <p:nvPr/>
          </p:nvSpPr>
          <p:spPr>
            <a:xfrm>
              <a:off x="6778650" y="4223425"/>
              <a:ext cx="8350" cy="3900"/>
            </a:xfrm>
            <a:custGeom>
              <a:avLst/>
              <a:gdLst/>
              <a:ahLst/>
              <a:cxnLst/>
              <a:rect l="l" t="t" r="r" b="b"/>
              <a:pathLst>
                <a:path w="334" h="156" extrusionOk="0">
                  <a:moveTo>
                    <a:pt x="23" y="0"/>
                  </a:moveTo>
                  <a:lnTo>
                    <a:pt x="1" y="133"/>
                  </a:lnTo>
                  <a:lnTo>
                    <a:pt x="245" y="155"/>
                  </a:lnTo>
                  <a:lnTo>
                    <a:pt x="333" y="8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710;p35">
              <a:extLst>
                <a:ext uri="{FF2B5EF4-FFF2-40B4-BE49-F238E27FC236}">
                  <a16:creationId xmlns:a16="http://schemas.microsoft.com/office/drawing/2014/main" id="{9576EE66-90F5-47AE-9CB8-4930AAD71835}"/>
                </a:ext>
              </a:extLst>
            </p:cNvPr>
            <p:cNvSpPr/>
            <p:nvPr/>
          </p:nvSpPr>
          <p:spPr>
            <a:xfrm>
              <a:off x="6481200" y="4355800"/>
              <a:ext cx="3350" cy="3900"/>
            </a:xfrm>
            <a:custGeom>
              <a:avLst/>
              <a:gdLst/>
              <a:ahLst/>
              <a:cxnLst/>
              <a:rect l="l" t="t" r="r" b="b"/>
              <a:pathLst>
                <a:path w="134" h="156" extrusionOk="0">
                  <a:moveTo>
                    <a:pt x="112" y="1"/>
                  </a:moveTo>
                  <a:lnTo>
                    <a:pt x="106" y="19"/>
                  </a:lnTo>
                  <a:lnTo>
                    <a:pt x="134" y="1"/>
                  </a:lnTo>
                  <a:close/>
                  <a:moveTo>
                    <a:pt x="106" y="19"/>
                  </a:moveTo>
                  <a:lnTo>
                    <a:pt x="1" y="89"/>
                  </a:lnTo>
                  <a:lnTo>
                    <a:pt x="67" y="15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711;p35">
              <a:extLst>
                <a:ext uri="{FF2B5EF4-FFF2-40B4-BE49-F238E27FC236}">
                  <a16:creationId xmlns:a16="http://schemas.microsoft.com/office/drawing/2014/main" id="{31241313-280D-4ABA-9E25-90A6F85B0ABA}"/>
                </a:ext>
              </a:extLst>
            </p:cNvPr>
            <p:cNvSpPr/>
            <p:nvPr/>
          </p:nvSpPr>
          <p:spPr>
            <a:xfrm>
              <a:off x="6481200" y="4369100"/>
              <a:ext cx="3350" cy="2225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4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712;p35">
              <a:extLst>
                <a:ext uri="{FF2B5EF4-FFF2-40B4-BE49-F238E27FC236}">
                  <a16:creationId xmlns:a16="http://schemas.microsoft.com/office/drawing/2014/main" id="{B9362166-8FE3-4EA5-9C28-99EF17FED6DE}"/>
                </a:ext>
              </a:extLst>
            </p:cNvPr>
            <p:cNvSpPr/>
            <p:nvPr/>
          </p:nvSpPr>
          <p:spPr>
            <a:xfrm>
              <a:off x="6484525" y="43702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7" y="1"/>
                  </a:moveTo>
                  <a:lnTo>
                    <a:pt x="1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713;p35">
              <a:extLst>
                <a:ext uri="{FF2B5EF4-FFF2-40B4-BE49-F238E27FC236}">
                  <a16:creationId xmlns:a16="http://schemas.microsoft.com/office/drawing/2014/main" id="{FE339628-D5E6-4019-AECE-EB7125A18654}"/>
                </a:ext>
              </a:extLst>
            </p:cNvPr>
            <p:cNvSpPr/>
            <p:nvPr/>
          </p:nvSpPr>
          <p:spPr>
            <a:xfrm>
              <a:off x="6875600" y="4515875"/>
              <a:ext cx="9975" cy="9450"/>
            </a:xfrm>
            <a:custGeom>
              <a:avLst/>
              <a:gdLst/>
              <a:ahLst/>
              <a:cxnLst/>
              <a:rect l="l" t="t" r="r" b="b"/>
              <a:pathLst>
                <a:path w="399" h="378" extrusionOk="0">
                  <a:moveTo>
                    <a:pt x="44" y="1"/>
                  </a:moveTo>
                  <a:cubicBezTo>
                    <a:pt x="0" y="89"/>
                    <a:pt x="0" y="156"/>
                    <a:pt x="0" y="244"/>
                  </a:cubicBezTo>
                  <a:lnTo>
                    <a:pt x="111" y="377"/>
                  </a:lnTo>
                  <a:lnTo>
                    <a:pt x="399" y="311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714;p35">
              <a:extLst>
                <a:ext uri="{FF2B5EF4-FFF2-40B4-BE49-F238E27FC236}">
                  <a16:creationId xmlns:a16="http://schemas.microsoft.com/office/drawing/2014/main" id="{9791CB1D-106B-4F83-B0D0-78AC4851937F}"/>
                </a:ext>
              </a:extLst>
            </p:cNvPr>
            <p:cNvSpPr/>
            <p:nvPr/>
          </p:nvSpPr>
          <p:spPr>
            <a:xfrm>
              <a:off x="7039550" y="4479325"/>
              <a:ext cx="10550" cy="14975"/>
            </a:xfrm>
            <a:custGeom>
              <a:avLst/>
              <a:gdLst/>
              <a:ahLst/>
              <a:cxnLst/>
              <a:rect l="l" t="t" r="r" b="b"/>
              <a:pathLst>
                <a:path w="422" h="59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0" y="222"/>
                    <a:pt x="23" y="444"/>
                    <a:pt x="333" y="599"/>
                  </a:cubicBezTo>
                  <a:cubicBezTo>
                    <a:pt x="355" y="466"/>
                    <a:pt x="377" y="333"/>
                    <a:pt x="399" y="222"/>
                  </a:cubicBezTo>
                  <a:lnTo>
                    <a:pt x="421" y="133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715;p35">
              <a:extLst>
                <a:ext uri="{FF2B5EF4-FFF2-40B4-BE49-F238E27FC236}">
                  <a16:creationId xmlns:a16="http://schemas.microsoft.com/office/drawing/2014/main" id="{9C1F57D0-A193-4B3F-A060-2B6A5CB97072}"/>
                </a:ext>
              </a:extLst>
            </p:cNvPr>
            <p:cNvSpPr/>
            <p:nvPr/>
          </p:nvSpPr>
          <p:spPr>
            <a:xfrm>
              <a:off x="6549900" y="4149750"/>
              <a:ext cx="2225" cy="2250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22" y="0"/>
                  </a:moveTo>
                  <a:cubicBezTo>
                    <a:pt x="22" y="23"/>
                    <a:pt x="0" y="45"/>
                    <a:pt x="0" y="45"/>
                  </a:cubicBezTo>
                  <a:cubicBezTo>
                    <a:pt x="0" y="67"/>
                    <a:pt x="22" y="89"/>
                    <a:pt x="22" y="89"/>
                  </a:cubicBezTo>
                  <a:lnTo>
                    <a:pt x="89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716;p35">
              <a:extLst>
                <a:ext uri="{FF2B5EF4-FFF2-40B4-BE49-F238E27FC236}">
                  <a16:creationId xmlns:a16="http://schemas.microsoft.com/office/drawing/2014/main" id="{86312AF8-D906-42E0-B90D-54E903512BCA}"/>
                </a:ext>
              </a:extLst>
            </p:cNvPr>
            <p:cNvSpPr/>
            <p:nvPr/>
          </p:nvSpPr>
          <p:spPr>
            <a:xfrm>
              <a:off x="6557100" y="416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717;p35">
              <a:extLst>
                <a:ext uri="{FF2B5EF4-FFF2-40B4-BE49-F238E27FC236}">
                  <a16:creationId xmlns:a16="http://schemas.microsoft.com/office/drawing/2014/main" id="{6264F613-A81A-4CF8-93F1-CFC99E279FD9}"/>
                </a:ext>
              </a:extLst>
            </p:cNvPr>
            <p:cNvSpPr/>
            <p:nvPr/>
          </p:nvSpPr>
          <p:spPr>
            <a:xfrm>
              <a:off x="6870050" y="426827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1" y="90"/>
                  </a:moveTo>
                  <a:lnTo>
                    <a:pt x="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718;p35">
              <a:extLst>
                <a:ext uri="{FF2B5EF4-FFF2-40B4-BE49-F238E27FC236}">
                  <a16:creationId xmlns:a16="http://schemas.microsoft.com/office/drawing/2014/main" id="{6E872D0F-B876-4137-A268-85AA09A5C481}"/>
                </a:ext>
              </a:extLst>
            </p:cNvPr>
            <p:cNvSpPr/>
            <p:nvPr/>
          </p:nvSpPr>
          <p:spPr>
            <a:xfrm>
              <a:off x="6897200" y="4359125"/>
              <a:ext cx="9425" cy="6125"/>
            </a:xfrm>
            <a:custGeom>
              <a:avLst/>
              <a:gdLst/>
              <a:ahLst/>
              <a:cxnLst/>
              <a:rect l="l" t="t" r="r" b="b"/>
              <a:pathLst>
                <a:path w="377" h="245" extrusionOk="0">
                  <a:moveTo>
                    <a:pt x="67" y="1"/>
                  </a:moveTo>
                  <a:lnTo>
                    <a:pt x="0" y="156"/>
                  </a:lnTo>
                  <a:lnTo>
                    <a:pt x="355" y="244"/>
                  </a:lnTo>
                  <a:lnTo>
                    <a:pt x="377" y="11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719;p35">
              <a:extLst>
                <a:ext uri="{FF2B5EF4-FFF2-40B4-BE49-F238E27FC236}">
                  <a16:creationId xmlns:a16="http://schemas.microsoft.com/office/drawing/2014/main" id="{57CE5BDD-F48A-4BFB-8861-74648F081128}"/>
                </a:ext>
              </a:extLst>
            </p:cNvPr>
            <p:cNvSpPr/>
            <p:nvPr/>
          </p:nvSpPr>
          <p:spPr>
            <a:xfrm>
              <a:off x="6899400" y="4350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67" y="0"/>
                  </a:moveTo>
                  <a:lnTo>
                    <a:pt x="1" y="89"/>
                  </a:lnTo>
                  <a:lnTo>
                    <a:pt x="200" y="288"/>
                  </a:lnTo>
                  <a:lnTo>
                    <a:pt x="289" y="19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720;p35">
              <a:extLst>
                <a:ext uri="{FF2B5EF4-FFF2-40B4-BE49-F238E27FC236}">
                  <a16:creationId xmlns:a16="http://schemas.microsoft.com/office/drawing/2014/main" id="{1D136A5E-D730-48AF-9BD9-5AD05BA9A1B6}"/>
                </a:ext>
              </a:extLst>
            </p:cNvPr>
            <p:cNvSpPr/>
            <p:nvPr/>
          </p:nvSpPr>
          <p:spPr>
            <a:xfrm>
              <a:off x="6508900" y="4336425"/>
              <a:ext cx="18300" cy="12775"/>
            </a:xfrm>
            <a:custGeom>
              <a:avLst/>
              <a:gdLst/>
              <a:ahLst/>
              <a:cxnLst/>
              <a:rect l="l" t="t" r="r" b="b"/>
              <a:pathLst>
                <a:path w="732" h="511" extrusionOk="0">
                  <a:moveTo>
                    <a:pt x="200" y="0"/>
                  </a:moveTo>
                  <a:lnTo>
                    <a:pt x="1" y="377"/>
                  </a:lnTo>
                  <a:lnTo>
                    <a:pt x="156" y="510"/>
                  </a:lnTo>
                  <a:cubicBezTo>
                    <a:pt x="160" y="510"/>
                    <a:pt x="165" y="510"/>
                    <a:pt x="170" y="510"/>
                  </a:cubicBezTo>
                  <a:cubicBezTo>
                    <a:pt x="325" y="510"/>
                    <a:pt x="330" y="232"/>
                    <a:pt x="456" y="232"/>
                  </a:cubicBezTo>
                  <a:cubicBezTo>
                    <a:pt x="496" y="232"/>
                    <a:pt x="548" y="260"/>
                    <a:pt x="621" y="332"/>
                  </a:cubicBezTo>
                  <a:lnTo>
                    <a:pt x="732" y="24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721;p35">
              <a:extLst>
                <a:ext uri="{FF2B5EF4-FFF2-40B4-BE49-F238E27FC236}">
                  <a16:creationId xmlns:a16="http://schemas.microsoft.com/office/drawing/2014/main" id="{A94A88E1-DA72-46AB-97A6-BF5870073E91}"/>
                </a:ext>
              </a:extLst>
            </p:cNvPr>
            <p:cNvSpPr/>
            <p:nvPr/>
          </p:nvSpPr>
          <p:spPr>
            <a:xfrm>
              <a:off x="6898300" y="4438900"/>
              <a:ext cx="6675" cy="5000"/>
            </a:xfrm>
            <a:custGeom>
              <a:avLst/>
              <a:gdLst/>
              <a:ahLst/>
              <a:cxnLst/>
              <a:rect l="l" t="t" r="r" b="b"/>
              <a:pathLst>
                <a:path w="267" h="200" extrusionOk="0">
                  <a:moveTo>
                    <a:pt x="200" y="0"/>
                  </a:moveTo>
                  <a:lnTo>
                    <a:pt x="1" y="133"/>
                  </a:lnTo>
                  <a:lnTo>
                    <a:pt x="45" y="199"/>
                  </a:lnTo>
                  <a:lnTo>
                    <a:pt x="266" y="66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722;p35">
              <a:extLst>
                <a:ext uri="{FF2B5EF4-FFF2-40B4-BE49-F238E27FC236}">
                  <a16:creationId xmlns:a16="http://schemas.microsoft.com/office/drawing/2014/main" id="{79378249-AF2C-403A-A8F5-E26542C63C14}"/>
                </a:ext>
              </a:extLst>
            </p:cNvPr>
            <p:cNvSpPr/>
            <p:nvPr/>
          </p:nvSpPr>
          <p:spPr>
            <a:xfrm>
              <a:off x="6888325" y="4432250"/>
              <a:ext cx="1700" cy="2225"/>
            </a:xfrm>
            <a:custGeom>
              <a:avLst/>
              <a:gdLst/>
              <a:ahLst/>
              <a:cxnLst/>
              <a:rect l="l" t="t" r="r" b="b"/>
              <a:pathLst>
                <a:path w="68" h="89" extrusionOk="0">
                  <a:moveTo>
                    <a:pt x="67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723;p35">
              <a:extLst>
                <a:ext uri="{FF2B5EF4-FFF2-40B4-BE49-F238E27FC236}">
                  <a16:creationId xmlns:a16="http://schemas.microsoft.com/office/drawing/2014/main" id="{76C32673-B950-4F34-9162-76F9162C563A}"/>
                </a:ext>
              </a:extLst>
            </p:cNvPr>
            <p:cNvSpPr/>
            <p:nvPr/>
          </p:nvSpPr>
          <p:spPr>
            <a:xfrm>
              <a:off x="6507250" y="4424475"/>
              <a:ext cx="13875" cy="3925"/>
            </a:xfrm>
            <a:custGeom>
              <a:avLst/>
              <a:gdLst/>
              <a:ahLst/>
              <a:cxnLst/>
              <a:rect l="l" t="t" r="r" b="b"/>
              <a:pathLst>
                <a:path w="555" h="157" extrusionOk="0">
                  <a:moveTo>
                    <a:pt x="554" y="1"/>
                  </a:moveTo>
                  <a:lnTo>
                    <a:pt x="0" y="156"/>
                  </a:lnTo>
                  <a:lnTo>
                    <a:pt x="554" y="1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724;p35">
              <a:extLst>
                <a:ext uri="{FF2B5EF4-FFF2-40B4-BE49-F238E27FC236}">
                  <a16:creationId xmlns:a16="http://schemas.microsoft.com/office/drawing/2014/main" id="{54ADB7B4-D530-4DAD-999F-8C1BC9C4E623}"/>
                </a:ext>
              </a:extLst>
            </p:cNvPr>
            <p:cNvSpPr/>
            <p:nvPr/>
          </p:nvSpPr>
          <p:spPr>
            <a:xfrm>
              <a:off x="6531050" y="4411200"/>
              <a:ext cx="7800" cy="9425"/>
            </a:xfrm>
            <a:custGeom>
              <a:avLst/>
              <a:gdLst/>
              <a:ahLst/>
              <a:cxnLst/>
              <a:rect l="l" t="t" r="r" b="b"/>
              <a:pathLst>
                <a:path w="312" h="377" extrusionOk="0">
                  <a:moveTo>
                    <a:pt x="311" y="0"/>
                  </a:moveTo>
                  <a:lnTo>
                    <a:pt x="1" y="133"/>
                  </a:lnTo>
                  <a:cubicBezTo>
                    <a:pt x="43" y="246"/>
                    <a:pt x="86" y="377"/>
                    <a:pt x="157" y="377"/>
                  </a:cubicBezTo>
                  <a:cubicBezTo>
                    <a:pt x="197" y="377"/>
                    <a:pt x="247" y="334"/>
                    <a:pt x="311" y="222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725;p35">
              <a:extLst>
                <a:ext uri="{FF2B5EF4-FFF2-40B4-BE49-F238E27FC236}">
                  <a16:creationId xmlns:a16="http://schemas.microsoft.com/office/drawing/2014/main" id="{90716F97-8E10-4B86-9CD4-17A8D391BB23}"/>
                </a:ext>
              </a:extLst>
            </p:cNvPr>
            <p:cNvSpPr/>
            <p:nvPr/>
          </p:nvSpPr>
          <p:spPr>
            <a:xfrm>
              <a:off x="6528850" y="4411750"/>
              <a:ext cx="2225" cy="3350"/>
            </a:xfrm>
            <a:custGeom>
              <a:avLst/>
              <a:gdLst/>
              <a:ahLst/>
              <a:cxnLst/>
              <a:rect l="l" t="t" r="r" b="b"/>
              <a:pathLst>
                <a:path w="89" h="134" extrusionOk="0">
                  <a:moveTo>
                    <a:pt x="89" y="0"/>
                  </a:moveTo>
                  <a:lnTo>
                    <a:pt x="0" y="45"/>
                  </a:lnTo>
                  <a:lnTo>
                    <a:pt x="89" y="13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726;p35">
              <a:extLst>
                <a:ext uri="{FF2B5EF4-FFF2-40B4-BE49-F238E27FC236}">
                  <a16:creationId xmlns:a16="http://schemas.microsoft.com/office/drawing/2014/main" id="{1A89B58E-0E02-4E09-A02E-AF35099D4720}"/>
                </a:ext>
              </a:extLst>
            </p:cNvPr>
            <p:cNvSpPr/>
            <p:nvPr/>
          </p:nvSpPr>
          <p:spPr>
            <a:xfrm>
              <a:off x="6899400" y="4273825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8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727;p35">
              <a:extLst>
                <a:ext uri="{FF2B5EF4-FFF2-40B4-BE49-F238E27FC236}">
                  <a16:creationId xmlns:a16="http://schemas.microsoft.com/office/drawing/2014/main" id="{40BBB9A7-1FE2-46F0-A326-C5485D26405E}"/>
                </a:ext>
              </a:extLst>
            </p:cNvPr>
            <p:cNvSpPr/>
            <p:nvPr/>
          </p:nvSpPr>
          <p:spPr>
            <a:xfrm>
              <a:off x="6497275" y="4272150"/>
              <a:ext cx="1125" cy="600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23" y="1"/>
                  </a:moveTo>
                  <a:lnTo>
                    <a:pt x="0" y="2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728;p35">
              <a:extLst>
                <a:ext uri="{FF2B5EF4-FFF2-40B4-BE49-F238E27FC236}">
                  <a16:creationId xmlns:a16="http://schemas.microsoft.com/office/drawing/2014/main" id="{DCB341F9-EFAF-408D-80C6-AB270C60EC90}"/>
                </a:ext>
              </a:extLst>
            </p:cNvPr>
            <p:cNvSpPr/>
            <p:nvPr/>
          </p:nvSpPr>
          <p:spPr>
            <a:xfrm>
              <a:off x="6855650" y="4339175"/>
              <a:ext cx="6675" cy="1700"/>
            </a:xfrm>
            <a:custGeom>
              <a:avLst/>
              <a:gdLst/>
              <a:ahLst/>
              <a:cxnLst/>
              <a:rect l="l" t="t" r="r" b="b"/>
              <a:pathLst>
                <a:path w="267" h="68" extrusionOk="0">
                  <a:moveTo>
                    <a:pt x="1" y="1"/>
                  </a:moveTo>
                  <a:lnTo>
                    <a:pt x="1" y="67"/>
                  </a:lnTo>
                  <a:lnTo>
                    <a:pt x="266" y="67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729;p35">
              <a:extLst>
                <a:ext uri="{FF2B5EF4-FFF2-40B4-BE49-F238E27FC236}">
                  <a16:creationId xmlns:a16="http://schemas.microsoft.com/office/drawing/2014/main" id="{D06DA118-7D98-467D-BD18-274093E7F0BF}"/>
                </a:ext>
              </a:extLst>
            </p:cNvPr>
            <p:cNvSpPr/>
            <p:nvPr/>
          </p:nvSpPr>
          <p:spPr>
            <a:xfrm>
              <a:off x="6539925" y="4407325"/>
              <a:ext cx="6675" cy="3350"/>
            </a:xfrm>
            <a:custGeom>
              <a:avLst/>
              <a:gdLst/>
              <a:ahLst/>
              <a:cxnLst/>
              <a:rect l="l" t="t" r="r" b="b"/>
              <a:pathLst>
                <a:path w="267" h="134" extrusionOk="0">
                  <a:moveTo>
                    <a:pt x="266" y="0"/>
                  </a:moveTo>
                  <a:lnTo>
                    <a:pt x="0" y="133"/>
                  </a:lnTo>
                  <a:lnTo>
                    <a:pt x="200" y="13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730;p35">
              <a:extLst>
                <a:ext uri="{FF2B5EF4-FFF2-40B4-BE49-F238E27FC236}">
                  <a16:creationId xmlns:a16="http://schemas.microsoft.com/office/drawing/2014/main" id="{8DA05628-F41B-42C3-9F2E-DAE33CA7F58D}"/>
                </a:ext>
              </a:extLst>
            </p:cNvPr>
            <p:cNvSpPr/>
            <p:nvPr/>
          </p:nvSpPr>
          <p:spPr>
            <a:xfrm>
              <a:off x="6733800" y="4301525"/>
              <a:ext cx="3900" cy="4450"/>
            </a:xfrm>
            <a:custGeom>
              <a:avLst/>
              <a:gdLst/>
              <a:ahLst/>
              <a:cxnLst/>
              <a:rect l="l" t="t" r="r" b="b"/>
              <a:pathLst>
                <a:path w="156" h="178" extrusionOk="0">
                  <a:moveTo>
                    <a:pt x="0" y="0"/>
                  </a:moveTo>
                  <a:lnTo>
                    <a:pt x="0" y="178"/>
                  </a:lnTo>
                  <a:lnTo>
                    <a:pt x="89" y="155"/>
                  </a:lnTo>
                  <a:lnTo>
                    <a:pt x="155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731;p35">
              <a:extLst>
                <a:ext uri="{FF2B5EF4-FFF2-40B4-BE49-F238E27FC236}">
                  <a16:creationId xmlns:a16="http://schemas.microsoft.com/office/drawing/2014/main" id="{C80EAE14-E4B6-400C-BF2E-0F723F4B92C1}"/>
                </a:ext>
              </a:extLst>
            </p:cNvPr>
            <p:cNvSpPr/>
            <p:nvPr/>
          </p:nvSpPr>
          <p:spPr>
            <a:xfrm>
              <a:off x="6733225" y="4300975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22"/>
                  </a:moveTo>
                  <a:lnTo>
                    <a:pt x="1" y="0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732;p35">
              <a:extLst>
                <a:ext uri="{FF2B5EF4-FFF2-40B4-BE49-F238E27FC236}">
                  <a16:creationId xmlns:a16="http://schemas.microsoft.com/office/drawing/2014/main" id="{0A0D0A10-EA34-474F-B4A0-A23F4A7C360A}"/>
                </a:ext>
              </a:extLst>
            </p:cNvPr>
            <p:cNvSpPr/>
            <p:nvPr/>
          </p:nvSpPr>
          <p:spPr>
            <a:xfrm>
              <a:off x="6733800" y="4305400"/>
              <a:ext cx="2225" cy="1125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3"/>
                  </a:lnTo>
                  <a:cubicBezTo>
                    <a:pt x="0" y="23"/>
                    <a:pt x="0" y="45"/>
                    <a:pt x="0" y="45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733;p35">
              <a:extLst>
                <a:ext uri="{FF2B5EF4-FFF2-40B4-BE49-F238E27FC236}">
                  <a16:creationId xmlns:a16="http://schemas.microsoft.com/office/drawing/2014/main" id="{C39E3A7E-C111-4FB2-BBF5-B3AF8909EB05}"/>
                </a:ext>
              </a:extLst>
            </p:cNvPr>
            <p:cNvSpPr/>
            <p:nvPr/>
          </p:nvSpPr>
          <p:spPr>
            <a:xfrm>
              <a:off x="6986925" y="4467125"/>
              <a:ext cx="16100" cy="15550"/>
            </a:xfrm>
            <a:custGeom>
              <a:avLst/>
              <a:gdLst/>
              <a:ahLst/>
              <a:cxnLst/>
              <a:rect l="l" t="t" r="r" b="b"/>
              <a:pathLst>
                <a:path w="644" h="622" extrusionOk="0">
                  <a:moveTo>
                    <a:pt x="134" y="1"/>
                  </a:moveTo>
                  <a:lnTo>
                    <a:pt x="1" y="400"/>
                  </a:lnTo>
                  <a:lnTo>
                    <a:pt x="488" y="621"/>
                  </a:lnTo>
                  <a:cubicBezTo>
                    <a:pt x="554" y="488"/>
                    <a:pt x="599" y="355"/>
                    <a:pt x="643" y="223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734;p35">
              <a:extLst>
                <a:ext uri="{FF2B5EF4-FFF2-40B4-BE49-F238E27FC236}">
                  <a16:creationId xmlns:a16="http://schemas.microsoft.com/office/drawing/2014/main" id="{464EA492-D403-4C45-BD4E-91607F4E4AFB}"/>
                </a:ext>
              </a:extLst>
            </p:cNvPr>
            <p:cNvSpPr/>
            <p:nvPr/>
          </p:nvSpPr>
          <p:spPr>
            <a:xfrm>
              <a:off x="6763700" y="4301525"/>
              <a:ext cx="6125" cy="3350"/>
            </a:xfrm>
            <a:custGeom>
              <a:avLst/>
              <a:gdLst/>
              <a:ahLst/>
              <a:cxnLst/>
              <a:rect l="l" t="t" r="r" b="b"/>
              <a:pathLst>
                <a:path w="245" h="134" extrusionOk="0">
                  <a:moveTo>
                    <a:pt x="222" y="0"/>
                  </a:moveTo>
                  <a:lnTo>
                    <a:pt x="1" y="45"/>
                  </a:lnTo>
                  <a:lnTo>
                    <a:pt x="23" y="133"/>
                  </a:lnTo>
                  <a:lnTo>
                    <a:pt x="244" y="45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735;p35">
              <a:extLst>
                <a:ext uri="{FF2B5EF4-FFF2-40B4-BE49-F238E27FC236}">
                  <a16:creationId xmlns:a16="http://schemas.microsoft.com/office/drawing/2014/main" id="{DE17F6CE-2BE2-468D-81DE-CC9EC155EF2B}"/>
                </a:ext>
              </a:extLst>
            </p:cNvPr>
            <p:cNvSpPr/>
            <p:nvPr/>
          </p:nvSpPr>
          <p:spPr>
            <a:xfrm>
              <a:off x="6714400" y="4211225"/>
              <a:ext cx="7225" cy="6125"/>
            </a:xfrm>
            <a:custGeom>
              <a:avLst/>
              <a:gdLst/>
              <a:ahLst/>
              <a:cxnLst/>
              <a:rect l="l" t="t" r="r" b="b"/>
              <a:pathLst>
                <a:path w="289" h="245" extrusionOk="0">
                  <a:moveTo>
                    <a:pt x="1" y="1"/>
                  </a:moveTo>
                  <a:lnTo>
                    <a:pt x="289" y="2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736;p35">
              <a:extLst>
                <a:ext uri="{FF2B5EF4-FFF2-40B4-BE49-F238E27FC236}">
                  <a16:creationId xmlns:a16="http://schemas.microsoft.com/office/drawing/2014/main" id="{EADC0BF5-46D3-480C-AD2E-C2F1458258FF}"/>
                </a:ext>
              </a:extLst>
            </p:cNvPr>
            <p:cNvSpPr/>
            <p:nvPr/>
          </p:nvSpPr>
          <p:spPr>
            <a:xfrm>
              <a:off x="6851225" y="4161375"/>
              <a:ext cx="4450" cy="2800"/>
            </a:xfrm>
            <a:custGeom>
              <a:avLst/>
              <a:gdLst/>
              <a:ahLst/>
              <a:cxnLst/>
              <a:rect l="l" t="t" r="r" b="b"/>
              <a:pathLst>
                <a:path w="178" h="112" extrusionOk="0">
                  <a:moveTo>
                    <a:pt x="67" y="1"/>
                  </a:moveTo>
                  <a:cubicBezTo>
                    <a:pt x="45" y="1"/>
                    <a:pt x="22" y="45"/>
                    <a:pt x="0" y="67"/>
                  </a:cubicBezTo>
                  <a:cubicBezTo>
                    <a:pt x="22" y="89"/>
                    <a:pt x="45" y="112"/>
                    <a:pt x="89" y="112"/>
                  </a:cubicBezTo>
                  <a:cubicBezTo>
                    <a:pt x="111" y="112"/>
                    <a:pt x="133" y="89"/>
                    <a:pt x="178" y="45"/>
                  </a:cubicBezTo>
                  <a:cubicBezTo>
                    <a:pt x="111" y="23"/>
                    <a:pt x="89" y="1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737;p35">
              <a:extLst>
                <a:ext uri="{FF2B5EF4-FFF2-40B4-BE49-F238E27FC236}">
                  <a16:creationId xmlns:a16="http://schemas.microsoft.com/office/drawing/2014/main" id="{AF1A9ACB-94F3-450E-8468-A1D8C03C1170}"/>
                </a:ext>
              </a:extLst>
            </p:cNvPr>
            <p:cNvSpPr/>
            <p:nvPr/>
          </p:nvSpPr>
          <p:spPr>
            <a:xfrm>
              <a:off x="6833500" y="4168575"/>
              <a:ext cx="1675" cy="170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738;p35">
              <a:extLst>
                <a:ext uri="{FF2B5EF4-FFF2-40B4-BE49-F238E27FC236}">
                  <a16:creationId xmlns:a16="http://schemas.microsoft.com/office/drawing/2014/main" id="{E0566F19-FEA2-431D-9EE6-9B079D614A20}"/>
                </a:ext>
              </a:extLst>
            </p:cNvPr>
            <p:cNvSpPr/>
            <p:nvPr/>
          </p:nvSpPr>
          <p:spPr>
            <a:xfrm>
              <a:off x="6575375" y="4393475"/>
              <a:ext cx="4450" cy="4450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0" y="0"/>
                  </a:moveTo>
                  <a:lnTo>
                    <a:pt x="23" y="155"/>
                  </a:lnTo>
                  <a:lnTo>
                    <a:pt x="23" y="177"/>
                  </a:lnTo>
                  <a:lnTo>
                    <a:pt x="178" y="177"/>
                  </a:lnTo>
                  <a:lnTo>
                    <a:pt x="178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739;p35">
              <a:extLst>
                <a:ext uri="{FF2B5EF4-FFF2-40B4-BE49-F238E27FC236}">
                  <a16:creationId xmlns:a16="http://schemas.microsoft.com/office/drawing/2014/main" id="{3B3FD739-05C8-49FD-AA7F-E17C616B5725}"/>
                </a:ext>
              </a:extLst>
            </p:cNvPr>
            <p:cNvSpPr/>
            <p:nvPr/>
          </p:nvSpPr>
          <p:spPr>
            <a:xfrm>
              <a:off x="6575925" y="4397900"/>
              <a:ext cx="3900" cy="390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" y="0"/>
                  </a:moveTo>
                  <a:cubicBezTo>
                    <a:pt x="23" y="45"/>
                    <a:pt x="67" y="111"/>
                    <a:pt x="111" y="156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740;p35">
              <a:extLst>
                <a:ext uri="{FF2B5EF4-FFF2-40B4-BE49-F238E27FC236}">
                  <a16:creationId xmlns:a16="http://schemas.microsoft.com/office/drawing/2014/main" id="{59753580-A7E1-4C02-BB62-F657AEAE2F3E}"/>
                </a:ext>
              </a:extLst>
            </p:cNvPr>
            <p:cNvSpPr/>
            <p:nvPr/>
          </p:nvSpPr>
          <p:spPr>
            <a:xfrm>
              <a:off x="6570400" y="4401775"/>
              <a:ext cx="1675" cy="6675"/>
            </a:xfrm>
            <a:custGeom>
              <a:avLst/>
              <a:gdLst/>
              <a:ahLst/>
              <a:cxnLst/>
              <a:rect l="l" t="t" r="r" b="b"/>
              <a:pathLst>
                <a:path w="67" h="267" extrusionOk="0">
                  <a:moveTo>
                    <a:pt x="0" y="1"/>
                  </a:moveTo>
                  <a:lnTo>
                    <a:pt x="22" y="266"/>
                  </a:lnTo>
                  <a:lnTo>
                    <a:pt x="66" y="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741;p35">
              <a:extLst>
                <a:ext uri="{FF2B5EF4-FFF2-40B4-BE49-F238E27FC236}">
                  <a16:creationId xmlns:a16="http://schemas.microsoft.com/office/drawing/2014/main" id="{EF5167FB-4F27-401E-8C53-4614AC849739}"/>
                </a:ext>
              </a:extLst>
            </p:cNvPr>
            <p:cNvSpPr/>
            <p:nvPr/>
          </p:nvSpPr>
          <p:spPr>
            <a:xfrm>
              <a:off x="6948150" y="4453300"/>
              <a:ext cx="6125" cy="4450"/>
            </a:xfrm>
            <a:custGeom>
              <a:avLst/>
              <a:gdLst/>
              <a:ahLst/>
              <a:cxnLst/>
              <a:rect l="l" t="t" r="r" b="b"/>
              <a:pathLst>
                <a:path w="245" h="178" extrusionOk="0">
                  <a:moveTo>
                    <a:pt x="1" y="0"/>
                  </a:moveTo>
                  <a:lnTo>
                    <a:pt x="67" y="17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742;p35">
              <a:extLst>
                <a:ext uri="{FF2B5EF4-FFF2-40B4-BE49-F238E27FC236}">
                  <a16:creationId xmlns:a16="http://schemas.microsoft.com/office/drawing/2014/main" id="{806FB041-506F-423C-B70B-36025E374F61}"/>
                </a:ext>
              </a:extLst>
            </p:cNvPr>
            <p:cNvSpPr/>
            <p:nvPr/>
          </p:nvSpPr>
          <p:spPr>
            <a:xfrm>
              <a:off x="6911050" y="4447200"/>
              <a:ext cx="8875" cy="5000"/>
            </a:xfrm>
            <a:custGeom>
              <a:avLst/>
              <a:gdLst/>
              <a:ahLst/>
              <a:cxnLst/>
              <a:rect l="l" t="t" r="r" b="b"/>
              <a:pathLst>
                <a:path w="355" h="200" extrusionOk="0">
                  <a:moveTo>
                    <a:pt x="155" y="0"/>
                  </a:moveTo>
                  <a:lnTo>
                    <a:pt x="0" y="200"/>
                  </a:lnTo>
                  <a:lnTo>
                    <a:pt x="355" y="155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743;p35">
              <a:extLst>
                <a:ext uri="{FF2B5EF4-FFF2-40B4-BE49-F238E27FC236}">
                  <a16:creationId xmlns:a16="http://schemas.microsoft.com/office/drawing/2014/main" id="{7CDF8B40-D5D7-4829-8EBA-97DF3ECDF0A3}"/>
                </a:ext>
              </a:extLst>
            </p:cNvPr>
            <p:cNvSpPr/>
            <p:nvPr/>
          </p:nvSpPr>
          <p:spPr>
            <a:xfrm>
              <a:off x="6802475" y="4406750"/>
              <a:ext cx="3350" cy="6125"/>
            </a:xfrm>
            <a:custGeom>
              <a:avLst/>
              <a:gdLst/>
              <a:ahLst/>
              <a:cxnLst/>
              <a:rect l="l" t="t" r="r" b="b"/>
              <a:pathLst>
                <a:path w="134" h="245" extrusionOk="0">
                  <a:moveTo>
                    <a:pt x="133" y="1"/>
                  </a:moveTo>
                  <a:lnTo>
                    <a:pt x="1" y="90"/>
                  </a:lnTo>
                  <a:lnTo>
                    <a:pt x="133" y="24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744;p35">
              <a:extLst>
                <a:ext uri="{FF2B5EF4-FFF2-40B4-BE49-F238E27FC236}">
                  <a16:creationId xmlns:a16="http://schemas.microsoft.com/office/drawing/2014/main" id="{9CF56B4D-C0BE-4246-B2E5-D0BCB8B339C4}"/>
                </a:ext>
              </a:extLst>
            </p:cNvPr>
            <p:cNvSpPr/>
            <p:nvPr/>
          </p:nvSpPr>
          <p:spPr>
            <a:xfrm>
              <a:off x="7049525" y="4484850"/>
              <a:ext cx="7775" cy="7225"/>
            </a:xfrm>
            <a:custGeom>
              <a:avLst/>
              <a:gdLst/>
              <a:ahLst/>
              <a:cxnLst/>
              <a:rect l="l" t="t" r="r" b="b"/>
              <a:pathLst>
                <a:path w="311" h="289" extrusionOk="0">
                  <a:moveTo>
                    <a:pt x="0" y="1"/>
                  </a:moveTo>
                  <a:lnTo>
                    <a:pt x="222" y="289"/>
                  </a:lnTo>
                  <a:lnTo>
                    <a:pt x="310" y="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745;p35">
              <a:extLst>
                <a:ext uri="{FF2B5EF4-FFF2-40B4-BE49-F238E27FC236}">
                  <a16:creationId xmlns:a16="http://schemas.microsoft.com/office/drawing/2014/main" id="{45315636-5735-49D0-A65D-64AD1F7B347F}"/>
                </a:ext>
              </a:extLst>
            </p:cNvPr>
            <p:cNvSpPr/>
            <p:nvPr/>
          </p:nvSpPr>
          <p:spPr>
            <a:xfrm>
              <a:off x="6874475" y="4429475"/>
              <a:ext cx="5575" cy="6675"/>
            </a:xfrm>
            <a:custGeom>
              <a:avLst/>
              <a:gdLst/>
              <a:ahLst/>
              <a:cxnLst/>
              <a:rect l="l" t="t" r="r" b="b"/>
              <a:pathLst>
                <a:path w="223" h="267" extrusionOk="0">
                  <a:moveTo>
                    <a:pt x="134" y="0"/>
                  </a:moveTo>
                  <a:cubicBezTo>
                    <a:pt x="89" y="45"/>
                    <a:pt x="45" y="111"/>
                    <a:pt x="1" y="178"/>
                  </a:cubicBezTo>
                  <a:lnTo>
                    <a:pt x="156" y="266"/>
                  </a:lnTo>
                  <a:lnTo>
                    <a:pt x="222" y="23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746;p35">
              <a:extLst>
                <a:ext uri="{FF2B5EF4-FFF2-40B4-BE49-F238E27FC236}">
                  <a16:creationId xmlns:a16="http://schemas.microsoft.com/office/drawing/2014/main" id="{58FBF5F1-58B8-446C-8EAE-A79208BE10D4}"/>
                </a:ext>
              </a:extLst>
            </p:cNvPr>
            <p:cNvSpPr/>
            <p:nvPr/>
          </p:nvSpPr>
          <p:spPr>
            <a:xfrm>
              <a:off x="6503925" y="4428375"/>
              <a:ext cx="3900" cy="2775"/>
            </a:xfrm>
            <a:custGeom>
              <a:avLst/>
              <a:gdLst/>
              <a:ahLst/>
              <a:cxnLst/>
              <a:rect l="l" t="t" r="r" b="b"/>
              <a:pathLst>
                <a:path w="156" h="111" extrusionOk="0">
                  <a:moveTo>
                    <a:pt x="0" y="0"/>
                  </a:moveTo>
                  <a:lnTo>
                    <a:pt x="45" y="111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747;p35">
              <a:extLst>
                <a:ext uri="{FF2B5EF4-FFF2-40B4-BE49-F238E27FC236}">
                  <a16:creationId xmlns:a16="http://schemas.microsoft.com/office/drawing/2014/main" id="{A1FBDF57-756E-43BD-AD79-C9DFCC0A9183}"/>
                </a:ext>
              </a:extLst>
            </p:cNvPr>
            <p:cNvSpPr/>
            <p:nvPr/>
          </p:nvSpPr>
          <p:spPr>
            <a:xfrm>
              <a:off x="6933750" y="4445525"/>
              <a:ext cx="2250" cy="1150"/>
            </a:xfrm>
            <a:custGeom>
              <a:avLst/>
              <a:gdLst/>
              <a:ahLst/>
              <a:cxnLst/>
              <a:rect l="l" t="t" r="r" b="b"/>
              <a:pathLst>
                <a:path w="90" h="46" extrusionOk="0">
                  <a:moveTo>
                    <a:pt x="45" y="1"/>
                  </a:moveTo>
                  <a:lnTo>
                    <a:pt x="1" y="45"/>
                  </a:lnTo>
                  <a:lnTo>
                    <a:pt x="89" y="45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748;p35">
              <a:extLst>
                <a:ext uri="{FF2B5EF4-FFF2-40B4-BE49-F238E27FC236}">
                  <a16:creationId xmlns:a16="http://schemas.microsoft.com/office/drawing/2014/main" id="{523C1A16-3D21-4743-A627-3C0EDA84DAB8}"/>
                </a:ext>
              </a:extLst>
            </p:cNvPr>
            <p:cNvSpPr/>
            <p:nvPr/>
          </p:nvSpPr>
          <p:spPr>
            <a:xfrm>
              <a:off x="6821850" y="4503700"/>
              <a:ext cx="1150" cy="2800"/>
            </a:xfrm>
            <a:custGeom>
              <a:avLst/>
              <a:gdLst/>
              <a:ahLst/>
              <a:cxnLst/>
              <a:rect l="l" t="t" r="r" b="b"/>
              <a:pathLst>
                <a:path w="46" h="112" extrusionOk="0">
                  <a:moveTo>
                    <a:pt x="1" y="0"/>
                  </a:moveTo>
                  <a:lnTo>
                    <a:pt x="45" y="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749;p35">
              <a:extLst>
                <a:ext uri="{FF2B5EF4-FFF2-40B4-BE49-F238E27FC236}">
                  <a16:creationId xmlns:a16="http://schemas.microsoft.com/office/drawing/2014/main" id="{C5AD074D-54C2-4B63-B0C5-7F6F9B583639}"/>
                </a:ext>
              </a:extLst>
            </p:cNvPr>
            <p:cNvSpPr/>
            <p:nvPr/>
          </p:nvSpPr>
          <p:spPr>
            <a:xfrm>
              <a:off x="6497825" y="4426150"/>
              <a:ext cx="2250" cy="2250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0"/>
                  </a:moveTo>
                  <a:lnTo>
                    <a:pt x="1" y="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67" name="airport tone">
            <a:hlinkClick r:id="" action="ppaction://media"/>
            <a:extLst>
              <a:ext uri="{FF2B5EF4-FFF2-40B4-BE49-F238E27FC236}">
                <a16:creationId xmlns:a16="http://schemas.microsoft.com/office/drawing/2014/main" id="{AD52E5A2-F1E2-4222-B2CA-B781F4BA8F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7" end="711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8476" y="1915879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F71729-97FB-447D-958C-371CB4776E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7" t="1006"/>
          <a:stretch/>
        </p:blipFill>
        <p:spPr>
          <a:xfrm>
            <a:off x="9822767" y="4241068"/>
            <a:ext cx="1314273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9116-4396-4A4B-8009-BB5FC98433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250" b="56250" l="49570" r="94409">
                        <a14:foregroundMark x1="48602" y1="44167" x2="51613" y2="51667"/>
                        <a14:foregroundMark x1="51613" y1="51667" x2="63548" y2="54583"/>
                        <a14:foregroundMark x1="63548" y1="54583" x2="76989" y2="53667"/>
                        <a14:foregroundMark x1="79355" y1="13667" x2="66452" y2="13167"/>
                        <a14:foregroundMark x1="66452" y1="13167" x2="60645" y2="19417"/>
                        <a14:foregroundMark x1="60645" y1="19417" x2="61828" y2="25750"/>
                        <a14:foregroundMark x1="67742" y1="56250" x2="61828" y2="54917"/>
                        <a14:foregroundMark x1="64839" y1="14750" x2="58710" y2="20750"/>
                        <a14:foregroundMark x1="58710" y1="20750" x2="58172" y2="24250"/>
                        <a14:foregroundMark x1="57849" y1="23000" x2="59247" y2="30000"/>
                        <a14:foregroundMark x1="59247" y1="30000" x2="64624" y2="36000"/>
                        <a14:foregroundMark x1="76774" y1="12250" x2="78280" y2="12667"/>
                      </a14:backgroundRemoval>
                    </a14:imgEffect>
                  </a14:imgLayer>
                </a14:imgProps>
              </a:ext>
            </a:extLst>
          </a:blip>
          <a:srcRect l="44155" t="10936" b="42564"/>
          <a:stretch/>
        </p:blipFill>
        <p:spPr>
          <a:xfrm>
            <a:off x="7191676" y="1242069"/>
            <a:ext cx="3200400" cy="34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72" name="Rectangle 1471">
            <a:extLst>
              <a:ext uri="{FF2B5EF4-FFF2-40B4-BE49-F238E27FC236}">
                <a16:creationId xmlns:a16="http://schemas.microsoft.com/office/drawing/2014/main" id="{09B20098-ABD4-4233-9A97-E774AF6BD411}"/>
              </a:ext>
            </a:extLst>
          </p:cNvPr>
          <p:cNvSpPr/>
          <p:nvPr/>
        </p:nvSpPr>
        <p:spPr>
          <a:xfrm>
            <a:off x="4696517" y="2695412"/>
            <a:ext cx="1029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صُعود</a:t>
            </a:r>
            <a:endParaRPr lang="ar-KW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473" name="Rectangle: Rounded Corners 1472">
            <a:extLst>
              <a:ext uri="{FF2B5EF4-FFF2-40B4-BE49-F238E27FC236}">
                <a16:creationId xmlns:a16="http://schemas.microsoft.com/office/drawing/2014/main" id="{1E020CA0-B85F-41F9-869E-0DE59117046A}"/>
              </a:ext>
            </a:extLst>
          </p:cNvPr>
          <p:cNvSpPr/>
          <p:nvPr/>
        </p:nvSpPr>
        <p:spPr>
          <a:xfrm>
            <a:off x="912585" y="4366780"/>
            <a:ext cx="1097281" cy="91932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" name="Rectangle 1473">
            <a:extLst>
              <a:ext uri="{FF2B5EF4-FFF2-40B4-BE49-F238E27FC236}">
                <a16:creationId xmlns:a16="http://schemas.microsoft.com/office/drawing/2014/main" id="{10E4560F-DA69-4587-B7FA-C7BEB61E853E}"/>
              </a:ext>
            </a:extLst>
          </p:cNvPr>
          <p:cNvSpPr/>
          <p:nvPr/>
        </p:nvSpPr>
        <p:spPr>
          <a:xfrm>
            <a:off x="1027201" y="4486886"/>
            <a:ext cx="8435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32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رُكوب</a:t>
            </a:r>
            <a:endParaRPr lang="ar-KW" sz="32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475" name="Rectangle 1474">
            <a:extLst>
              <a:ext uri="{FF2B5EF4-FFF2-40B4-BE49-F238E27FC236}">
                <a16:creationId xmlns:a16="http://schemas.microsoft.com/office/drawing/2014/main" id="{533C74B4-A151-44FB-8922-5312D53E1F25}"/>
              </a:ext>
            </a:extLst>
          </p:cNvPr>
          <p:cNvSpPr/>
          <p:nvPr/>
        </p:nvSpPr>
        <p:spPr>
          <a:xfrm>
            <a:off x="4702030" y="3614732"/>
            <a:ext cx="1029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قاعَةٌ</a:t>
            </a:r>
            <a:endParaRPr lang="ar-KW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476" name="Rectangle 1475">
            <a:extLst>
              <a:ext uri="{FF2B5EF4-FFF2-40B4-BE49-F238E27FC236}">
                <a16:creationId xmlns:a16="http://schemas.microsoft.com/office/drawing/2014/main" id="{F0CC212F-265F-41C3-BE00-DB65A5BB04B6}"/>
              </a:ext>
            </a:extLst>
          </p:cNvPr>
          <p:cNvSpPr/>
          <p:nvPr/>
        </p:nvSpPr>
        <p:spPr>
          <a:xfrm>
            <a:off x="4696517" y="4534052"/>
            <a:ext cx="1029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الْفحص</a:t>
            </a:r>
            <a:endParaRPr lang="ar-KW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477" name="Rectangle 1476">
            <a:extLst>
              <a:ext uri="{FF2B5EF4-FFF2-40B4-BE49-F238E27FC236}">
                <a16:creationId xmlns:a16="http://schemas.microsoft.com/office/drawing/2014/main" id="{E1BFC1D1-B860-462F-B377-200587F119F3}"/>
              </a:ext>
            </a:extLst>
          </p:cNvPr>
          <p:cNvSpPr/>
          <p:nvPr/>
        </p:nvSpPr>
        <p:spPr>
          <a:xfrm>
            <a:off x="4602363" y="5453372"/>
            <a:ext cx="10293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الْمقعد</a:t>
            </a:r>
            <a:endParaRPr lang="ar-KW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479" name="Rectangle: Rounded Corners 1478">
            <a:extLst>
              <a:ext uri="{FF2B5EF4-FFF2-40B4-BE49-F238E27FC236}">
                <a16:creationId xmlns:a16="http://schemas.microsoft.com/office/drawing/2014/main" id="{B94CF49A-61E1-44A4-9858-C8A5A66C06E9}"/>
              </a:ext>
            </a:extLst>
          </p:cNvPr>
          <p:cNvSpPr/>
          <p:nvPr/>
        </p:nvSpPr>
        <p:spPr>
          <a:xfrm>
            <a:off x="912585" y="2528140"/>
            <a:ext cx="1097281" cy="91932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0" name="Rectangle 1479">
            <a:extLst>
              <a:ext uri="{FF2B5EF4-FFF2-40B4-BE49-F238E27FC236}">
                <a16:creationId xmlns:a16="http://schemas.microsoft.com/office/drawing/2014/main" id="{53BD2950-1738-41A1-A121-19C68425EF64}"/>
              </a:ext>
            </a:extLst>
          </p:cNvPr>
          <p:cNvSpPr/>
          <p:nvPr/>
        </p:nvSpPr>
        <p:spPr>
          <a:xfrm>
            <a:off x="940639" y="2648246"/>
            <a:ext cx="10166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32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الْكرسي</a:t>
            </a:r>
            <a:endParaRPr lang="ar-KW" sz="32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481" name="Rectangle: Rounded Corners 1480">
            <a:extLst>
              <a:ext uri="{FF2B5EF4-FFF2-40B4-BE49-F238E27FC236}">
                <a16:creationId xmlns:a16="http://schemas.microsoft.com/office/drawing/2014/main" id="{2CBEAD0C-78B0-4386-937C-8A037D14B2C5}"/>
              </a:ext>
            </a:extLst>
          </p:cNvPr>
          <p:cNvSpPr/>
          <p:nvPr/>
        </p:nvSpPr>
        <p:spPr>
          <a:xfrm>
            <a:off x="912585" y="1608820"/>
            <a:ext cx="1097281" cy="91932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2" name="Rectangle 1481">
            <a:extLst>
              <a:ext uri="{FF2B5EF4-FFF2-40B4-BE49-F238E27FC236}">
                <a16:creationId xmlns:a16="http://schemas.microsoft.com/office/drawing/2014/main" id="{DC9BF0F8-39A0-4E04-B558-BA081D4E510B}"/>
              </a:ext>
            </a:extLst>
          </p:cNvPr>
          <p:cNvSpPr/>
          <p:nvPr/>
        </p:nvSpPr>
        <p:spPr>
          <a:xfrm>
            <a:off x="963883" y="1728926"/>
            <a:ext cx="9701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32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الكشفُ</a:t>
            </a:r>
            <a:endParaRPr lang="ar-KW" sz="32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483" name="Rectangle: Rounded Corners 1482">
            <a:extLst>
              <a:ext uri="{FF2B5EF4-FFF2-40B4-BE49-F238E27FC236}">
                <a16:creationId xmlns:a16="http://schemas.microsoft.com/office/drawing/2014/main" id="{36D6E715-E42A-4F01-89E2-1F2F8585E47E}"/>
              </a:ext>
            </a:extLst>
          </p:cNvPr>
          <p:cNvSpPr/>
          <p:nvPr/>
        </p:nvSpPr>
        <p:spPr>
          <a:xfrm>
            <a:off x="912585" y="5286100"/>
            <a:ext cx="1097281" cy="91932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4" name="Rectangle 1483">
            <a:extLst>
              <a:ext uri="{FF2B5EF4-FFF2-40B4-BE49-F238E27FC236}">
                <a16:creationId xmlns:a16="http://schemas.microsoft.com/office/drawing/2014/main" id="{2C6D7C6C-395D-4683-9093-BB085645A819}"/>
              </a:ext>
            </a:extLst>
          </p:cNvPr>
          <p:cNvSpPr/>
          <p:nvPr/>
        </p:nvSpPr>
        <p:spPr>
          <a:xfrm>
            <a:off x="1147426" y="5406206"/>
            <a:ext cx="6030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BH" sz="3200" b="1" dirty="0">
                <a:ln w="0">
                  <a:solidFill>
                    <a:sysClr val="windowText" lastClr="00000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بَهوٌ</a:t>
            </a:r>
            <a:endParaRPr lang="ar-KW" sz="3200" b="1" dirty="0">
              <a:ln w="0">
                <a:solidFill>
                  <a:sysClr val="windowText" lastClr="000000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92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5" name="click.wav"/>
          </p:stSnd>
        </p:sndAc>
      </p:transition>
    </mc:Choice>
    <mc:Fallback xmlns="">
      <p:transition spd="slow">
        <p:checker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3" fill="hold"/>
                                        <p:tgtEl>
                                          <p:spTgt spid="1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0.00394 L 0.03529 0.00394 C 0.03919 0.00139 0.04336 -0.00046 0.04727 -0.00324 C 0.0487 -0.0044 0.04987 -0.00671 0.0513 -0.0081 C 0.0526 -0.00926 0.05404 -0.00972 0.05534 -0.01042 C 0.05664 -0.01204 0.05807 -0.01342 0.05938 -0.01528 C 0.06211 -0.01967 0.06471 -0.02477 0.06732 -0.02963 L 0.07005 -0.03426 L 0.07813 -0.04861 L 0.08216 -0.05324 C 0.08346 -0.05648 0.08451 -0.05995 0.08607 -0.06296 C 0.09466 -0.07824 0.08542 -0.0537 0.09414 -0.07708 C 0.09818 -0.08773 0.10104 -0.09907 0.10625 -0.1081 C 0.11315 -0.12037 0.10951 -0.11065 0.11563 -0.11991 C 0.11797 -0.12361 0.11992 -0.12824 0.12227 -0.13194 C 0.1293 -0.14282 0.12448 -0.1287 0.13294 -0.14861 C 0.13685 -0.15764 0.14089 -0.1669 0.14375 -0.17708 L 0.14909 -0.19629 C 0.15 -0.1993 0.15052 -0.20301 0.15169 -0.20579 C 0.15313 -0.20903 0.15456 -0.2118 0.15573 -0.21528 C 0.15677 -0.21829 0.15729 -0.22199 0.15846 -0.22477 C 0.15951 -0.22754 0.16133 -0.22917 0.1625 -0.23194 C 0.16367 -0.23472 0.1638 -0.23866 0.1651 -0.24143 C 0.16589 -0.24282 0.17292 -0.25185 0.17448 -0.25347 C 0.1763 -0.25509 0.17786 -0.25764 0.17982 -0.2581 C 0.18607 -0.25926 0.19232 -0.2581 0.1987 -0.2581 L 0.1987 -0.2581 " pathEditMode="relative" ptsTypes="AAAAAAAAAAAAAAAAAAAAAAAAAAA">
                                      <p:cBhvr>
                                        <p:cTn id="16" dur="2000" fill="hold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59 0.00555 L 0.03659 0.00555 L 0.06068 -0.01829 C 0.06328 -0.02083 0.06628 -0.02245 0.06862 -0.02546 C 0.07174 -0.0294 0.07474 -0.03403 0.07799 -0.0375 C 0.08008 -0.03958 0.08255 -0.04051 0.08477 -0.04213 C 0.08919 -0.04583 0.09453 -0.05 0.09818 -0.05648 C 0.10182 -0.06296 0.11315 -0.08843 0.11549 -0.09445 C 0.1207 -0.10787 0.12383 -0.12361 0.13034 -0.13495 C 0.13724 -0.14745 0.13411 -0.14097 0.13971 -0.15417 L 0.14232 -0.1588 C 0.14818 -0.16921 0.15469 -0.17847 0.15977 -0.18982 C 0.16159 -0.19375 0.16315 -0.19792 0.1651 -0.20162 C 0.1668 -0.20509 0.16888 -0.20764 0.17044 -0.21111 C 0.17253 -0.21574 0.17409 -0.22083 0.17578 -0.22546 C 0.17669 -0.22778 0.17734 -0.23056 0.17852 -0.23264 C 0.17982 -0.23495 0.18125 -0.23727 0.18255 -0.23982 C 0.18359 -0.2419 0.18411 -0.24491 0.18516 -0.24699 C 0.18633 -0.24884 0.18802 -0.25 0.18919 -0.25162 C 0.19023 -0.25301 0.19076 -0.25532 0.19193 -0.25648 C 0.19479 -0.25949 0.19674 -0.2588 0.2 -0.2588 L 0.2 -0.2588 L 0.2 -0.2588 L 0.2 -0.2588 L 0.2 -0.2588 " pathEditMode="relative" ptsTypes="AAAAAAAAAAAAAAAAAAAAAAAAA">
                                      <p:cBhvr>
                                        <p:cTn id="20" dur="2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0.00972 L 0.02578 0.00972 C 0.03333 0.00648 0.04102 0.00416 0.04844 2.96296E-6 C 0.0513 -0.00139 0.05391 -0.0044 0.05651 -0.00695 C 0.05885 -0.00926 0.06107 -0.01158 0.06315 -0.01412 C 0.06953 -0.02199 0.07747 -0.03588 0.0819 -0.04514 C 0.08503 -0.05139 0.08815 -0.0581 0.09128 -0.06412 C 0.09388 -0.06922 0.09648 -0.07408 0.09935 -0.07848 C 0.11133 -0.09723 0.11094 -0.09144 0.1181 -0.10949 C 0.12279 -0.12107 0.12786 -0.13241 0.13151 -0.14514 C 0.13281 -0.15 0.13372 -0.1551 0.13555 -0.15949 C 0.13776 -0.16482 0.14089 -0.16898 0.14349 -0.17361 C 0.14492 -0.17616 0.14648 -0.17824 0.14753 -0.18079 C 0.16263 -0.21644 0.14167 -0.1676 0.1556 -0.19746 C 0.16758 -0.22292 0.14023 -0.17269 0.16628 -0.21898 C 0.1681 -0.22223 0.16953 -0.22593 0.17161 -0.22848 C 0.1763 -0.23403 0.1776 -0.23519 0.18242 -0.24283 C 0.18425 -0.24584 0.18581 -0.24931 0.18776 -0.25232 C 0.18893 -0.25417 0.1905 -0.25533 0.1918 -0.25695 C 0.19323 -0.25926 0.19427 -0.26227 0.19583 -0.26412 C 0.1987 -0.26783 0.20182 -0.26945 0.20521 -0.2713 L 0.20117 -0.27361 L 0.20117 -0.27361 " pathEditMode="relative" ptsTypes="AAAAAAAAAAAAAAAAAAAAAAA">
                                      <p:cBhvr>
                                        <p:cTn id="24" dur="20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9 0.00046 L 0.03789 0.00046 C 0.04141 0.00601 0.04492 0.01157 0.04857 0.01713 C 0.04974 0.01875 0.05143 0.01967 0.0526 0.02176 C 0.05417 0.02453 0.05534 0.02801 0.05664 0.03125 C 0.0582 0.03518 0.0625 0.04745 0.06328 0.05046 C 0.06523 0.05833 0.07396 0.10162 0.07669 0.10995 C 0.08112 0.12338 0.08333 0.14027 0.0901 0.15046 C 0.10013 0.16527 0.09518 0.15902 0.10482 0.16944 C 0.10794 0.17731 0.11133 0.18495 0.11419 0.19328 L 0.12227 0.21713 C 0.12539 0.23935 0.12109 0.21319 0.13164 0.25046 C 0.13294 0.25509 0.13398 0.26018 0.13568 0.26481 C 0.13672 0.26759 0.13841 0.26921 0.13971 0.27176 C 0.14115 0.27476 0.14232 0.27824 0.14362 0.28148 C 0.14883 0.29421 0.14401 0.28263 0.14909 0.30046 C 0.14974 0.30301 0.15078 0.30509 0.15169 0.30763 C 0.15221 0.32199 0.15169 0.33634 0.15299 0.35046 C 0.15352 0.35509 0.15573 0.35833 0.15703 0.36226 C 0.15794 0.36481 0.15859 0.36759 0.15977 0.36944 C 0.16042 0.3706 0.16758 0.38009 0.16914 0.38148 C 0.17044 0.38263 0.17188 0.38287 0.17318 0.38379 C 0.17539 0.38541 0.1776 0.38703 0.17982 0.38865 C 0.18073 0.39004 0.18177 0.39166 0.18255 0.39328 C 0.18398 0.39629 0.18503 0.4 0.18659 0.40277 C 0.18919 0.4074 0.19128 0.4081 0.19453 0.40995 C 0.19596 0.40926 0.2 0.40763 0.19857 0.40763 C 0.19674 0.40763 0.19453 0.40763 0.19323 0.40995 C 0.19258 0.41134 0.19505 0.41157 0.19596 0.4125 L 0.19596 0.4125 " pathEditMode="relative" ptsTypes="AAAAAAAAAAAAAAAAAAAAAAAAAAAAAA">
                                      <p:cBhvr>
                                        <p:cTn id="28" dur="20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2.08333E-7 -3.7037E-6 C 0.0056 0.00741 0.01146 0.01505 0.01758 0.02292 C 0.02214 0.02917 0.02682 0.03658 0.03021 0.04375 C 0.03385 0.05139 0.03711 0.05903 0.03984 0.06713 C 0.04505 0.08102 0.04987 0.09468 0.0543 0.10903 C 0.05664 0.11621 0.05885 0.12269 0.06068 0.12986 C 0.06146 0.13287 0.06068 0.13704 0.06224 0.13936 C 0.06536 0.14375 0.06992 0.14514 0.07357 0.14861 C 0.07539 0.15 0.07695 0.15139 0.07839 0.15324 C 0.08021 0.15602 0.08151 0.15949 0.08333 0.1625 C 0.08411 0.16412 0.08542 0.16551 0.08659 0.16713 C 0.08711 0.17037 0.08724 0.17338 0.08802 0.17639 C 0.09323 0.19746 0.09453 0.19977 0.10091 0.21829 C 0.10208 0.22153 0.10313 0.22454 0.10417 0.22755 C 0.10534 0.23149 0.10612 0.23565 0.10729 0.23936 C 0.1082 0.2419 0.10951 0.24399 0.11055 0.2463 C 0.11094 0.24861 0.11185 0.25093 0.11211 0.25301 C 0.11289 0.25787 0.11289 0.26274 0.1138 0.26713 C 0.11445 0.2713 0.11615 0.275 0.11706 0.27894 C 0.11771 0.28264 0.11771 0.28658 0.11849 0.29051 C 0.12057 0.29885 0.12396 0.30324 0.12656 0.31158 C 0.12813 0.31598 0.12786 0.3213 0.12969 0.32547 C 0.13086 0.32778 0.13203 0.3301 0.13294 0.33218 C 0.13464 0.33542 0.13646 0.33843 0.13789 0.34167 C 0.14375 0.35533 0.1375 0.34769 0.14583 0.35579 C 0.15026 0.37454 0.1431 0.34653 0.15378 0.37176 C 0.15508 0.37454 0.15417 0.37871 0.1556 0.38125 C 0.15703 0.38426 0.1599 0.38565 0.16198 0.3882 C 0.16745 0.39537 0.16615 0.3963 0.17318 0.40232 C 0.17695 0.40556 0.18659 0.40625 0.18919 0.40695 C 0.19193 0.40764 0.1944 0.40949 0.19727 0.40949 C 0.19844 0.40949 0.19505 0.40787 0.19388 0.40695 L 0.19388 0.40718 " pathEditMode="relative" rAng="0" ptsTypes="AAAAAAAAAAAAAAAAAAAAAAAAAAAAAAAAAA">
                                      <p:cBhvr>
                                        <p:cTn id="32" dur="200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7"/>
                </p:tgtEl>
              </p:cMediaNode>
            </p:audio>
          </p:childTnLst>
        </p:cTn>
      </p:par>
    </p:tnLst>
    <p:bldLst>
      <p:bldP spid="2041" grpId="0"/>
      <p:bldP spid="2042" grpId="0"/>
      <p:bldP spid="1474" grpId="0"/>
      <p:bldP spid="1480" grpId="0"/>
      <p:bldP spid="1482" grpId="0"/>
      <p:bldP spid="14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3CB748-0099-457B-8A93-3E58FDF0F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B09EB52-C492-4695-82DD-E567BC5F263A}"/>
              </a:ext>
            </a:extLst>
          </p:cNvPr>
          <p:cNvSpPr txBox="1">
            <a:spLocks/>
          </p:cNvSpPr>
          <p:nvPr/>
        </p:nvSpPr>
        <p:spPr>
          <a:xfrm>
            <a:off x="5161935" y="0"/>
            <a:ext cx="10112212" cy="782646"/>
          </a:xfrm>
          <a:custGeom>
            <a:avLst/>
            <a:gdLst>
              <a:gd name="connsiteX0" fmla="*/ 0 w 10112212"/>
              <a:gd name="connsiteY0" fmla="*/ 0 h 782646"/>
              <a:gd name="connsiteX1" fmla="*/ 10112212 w 10112212"/>
              <a:gd name="connsiteY1" fmla="*/ 0 h 782646"/>
              <a:gd name="connsiteX2" fmla="*/ 10112212 w 10112212"/>
              <a:gd name="connsiteY2" fmla="*/ 782646 h 782646"/>
              <a:gd name="connsiteX3" fmla="*/ 0 w 10112212"/>
              <a:gd name="connsiteY3" fmla="*/ 782646 h 782646"/>
              <a:gd name="connsiteX4" fmla="*/ 0 w 10112212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2212" h="782646" extrusionOk="0">
                <a:moveTo>
                  <a:pt x="0" y="0"/>
                </a:moveTo>
                <a:cubicBezTo>
                  <a:pt x="2846350" y="-86245"/>
                  <a:pt x="7434520" y="44320"/>
                  <a:pt x="10112212" y="0"/>
                </a:cubicBezTo>
                <a:cubicBezTo>
                  <a:pt x="10120337" y="171609"/>
                  <a:pt x="10090198" y="543806"/>
                  <a:pt x="10112212" y="782646"/>
                </a:cubicBezTo>
                <a:cubicBezTo>
                  <a:pt x="6347816" y="835319"/>
                  <a:pt x="4167973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ar-BH" sz="1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8EF5AE3-1C18-44CE-AFE2-F4E6DE0CAAE7}"/>
              </a:ext>
            </a:extLst>
          </p:cNvPr>
          <p:cNvSpPr txBox="1">
            <a:spLocks/>
          </p:cNvSpPr>
          <p:nvPr/>
        </p:nvSpPr>
        <p:spPr>
          <a:xfrm>
            <a:off x="1122710" y="391538"/>
            <a:ext cx="9230658" cy="782646"/>
          </a:xfrm>
          <a:custGeom>
            <a:avLst/>
            <a:gdLst>
              <a:gd name="connsiteX0" fmla="*/ 0 w 9230658"/>
              <a:gd name="connsiteY0" fmla="*/ 0 h 782646"/>
              <a:gd name="connsiteX1" fmla="*/ 9230658 w 9230658"/>
              <a:gd name="connsiteY1" fmla="*/ 0 h 782646"/>
              <a:gd name="connsiteX2" fmla="*/ 9230658 w 9230658"/>
              <a:gd name="connsiteY2" fmla="*/ 782646 h 782646"/>
              <a:gd name="connsiteX3" fmla="*/ 0 w 9230658"/>
              <a:gd name="connsiteY3" fmla="*/ 782646 h 782646"/>
              <a:gd name="connsiteX4" fmla="*/ 0 w 9230658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0658" h="782646" extrusionOk="0">
                <a:moveTo>
                  <a:pt x="0" y="0"/>
                </a:moveTo>
                <a:cubicBezTo>
                  <a:pt x="2735822" y="-86245"/>
                  <a:pt x="5706408" y="44320"/>
                  <a:pt x="9230658" y="0"/>
                </a:cubicBezTo>
                <a:cubicBezTo>
                  <a:pt x="9238783" y="171609"/>
                  <a:pt x="9208644" y="543806"/>
                  <a:pt x="9230658" y="782646"/>
                </a:cubicBezTo>
                <a:cubicBezTo>
                  <a:pt x="5226014" y="835319"/>
                  <a:pt x="2255134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نَلْعَبْ بِالْأَصْوات</a:t>
            </a:r>
          </a:p>
          <a:p>
            <a:pPr marL="0" indent="0" rtl="1">
              <a:lnSpc>
                <a:spcPct val="100000"/>
              </a:lnSpc>
              <a:buNone/>
            </a:pPr>
            <a:r>
              <a:rPr lang="ar-BH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تمارين لغوية الصف الثاني</a:t>
            </a:r>
            <a:endParaRPr lang="ar-BH" sz="9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A4B6BE-9642-4CF2-A69F-F150D092E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0" t="7044" r="971"/>
          <a:stretch/>
        </p:blipFill>
        <p:spPr>
          <a:xfrm>
            <a:off x="8728825" y="2602222"/>
            <a:ext cx="2978429" cy="174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11">
            <a:extLst>
              <a:ext uri="{FF2B5EF4-FFF2-40B4-BE49-F238E27FC236}">
                <a16:creationId xmlns:a16="http://schemas.microsoft.com/office/drawing/2014/main" id="{7985FB95-B230-4A39-9C7B-CA2845FE9630}"/>
              </a:ext>
            </a:extLst>
          </p:cNvPr>
          <p:cNvSpPr txBox="1"/>
          <p:nvPr/>
        </p:nvSpPr>
        <p:spPr>
          <a:xfrm>
            <a:off x="8728827" y="1955891"/>
            <a:ext cx="2978428" cy="646331"/>
          </a:xfrm>
          <a:custGeom>
            <a:avLst/>
            <a:gdLst>
              <a:gd name="connsiteX0" fmla="*/ 0 w 2978428"/>
              <a:gd name="connsiteY0" fmla="*/ 0 h 646331"/>
              <a:gd name="connsiteX1" fmla="*/ 565901 w 2978428"/>
              <a:gd name="connsiteY1" fmla="*/ 0 h 646331"/>
              <a:gd name="connsiteX2" fmla="*/ 1161587 w 2978428"/>
              <a:gd name="connsiteY2" fmla="*/ 0 h 646331"/>
              <a:gd name="connsiteX3" fmla="*/ 1787057 w 2978428"/>
              <a:gd name="connsiteY3" fmla="*/ 0 h 646331"/>
              <a:gd name="connsiteX4" fmla="*/ 2412527 w 2978428"/>
              <a:gd name="connsiteY4" fmla="*/ 0 h 646331"/>
              <a:gd name="connsiteX5" fmla="*/ 2978428 w 2978428"/>
              <a:gd name="connsiteY5" fmla="*/ 0 h 646331"/>
              <a:gd name="connsiteX6" fmla="*/ 2978428 w 2978428"/>
              <a:gd name="connsiteY6" fmla="*/ 646331 h 646331"/>
              <a:gd name="connsiteX7" fmla="*/ 2323174 w 2978428"/>
              <a:gd name="connsiteY7" fmla="*/ 646331 h 646331"/>
              <a:gd name="connsiteX8" fmla="*/ 1667920 w 2978428"/>
              <a:gd name="connsiteY8" fmla="*/ 646331 h 646331"/>
              <a:gd name="connsiteX9" fmla="*/ 1072234 w 2978428"/>
              <a:gd name="connsiteY9" fmla="*/ 646331 h 646331"/>
              <a:gd name="connsiteX10" fmla="*/ 0 w 2978428"/>
              <a:gd name="connsiteY10" fmla="*/ 646331 h 646331"/>
              <a:gd name="connsiteX11" fmla="*/ 0 w 2978428"/>
              <a:gd name="connsiteY11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78428" h="646331" fill="none" extrusionOk="0">
                <a:moveTo>
                  <a:pt x="0" y="0"/>
                </a:moveTo>
                <a:cubicBezTo>
                  <a:pt x="207899" y="18313"/>
                  <a:pt x="298082" y="16039"/>
                  <a:pt x="565901" y="0"/>
                </a:cubicBezTo>
                <a:cubicBezTo>
                  <a:pt x="833720" y="-16039"/>
                  <a:pt x="920203" y="50"/>
                  <a:pt x="1161587" y="0"/>
                </a:cubicBezTo>
                <a:cubicBezTo>
                  <a:pt x="1402971" y="-50"/>
                  <a:pt x="1644131" y="18850"/>
                  <a:pt x="1787057" y="0"/>
                </a:cubicBezTo>
                <a:cubicBezTo>
                  <a:pt x="1929983" y="-18850"/>
                  <a:pt x="2205656" y="-4787"/>
                  <a:pt x="2412527" y="0"/>
                </a:cubicBezTo>
                <a:cubicBezTo>
                  <a:pt x="2619398" y="4787"/>
                  <a:pt x="2781589" y="-15152"/>
                  <a:pt x="2978428" y="0"/>
                </a:cubicBezTo>
                <a:cubicBezTo>
                  <a:pt x="2964792" y="221561"/>
                  <a:pt x="2946279" y="404335"/>
                  <a:pt x="2978428" y="646331"/>
                </a:cubicBezTo>
                <a:cubicBezTo>
                  <a:pt x="2735956" y="662330"/>
                  <a:pt x="2585492" y="664035"/>
                  <a:pt x="2323174" y="646331"/>
                </a:cubicBezTo>
                <a:cubicBezTo>
                  <a:pt x="2060856" y="628627"/>
                  <a:pt x="1905052" y="621247"/>
                  <a:pt x="1667920" y="646331"/>
                </a:cubicBezTo>
                <a:cubicBezTo>
                  <a:pt x="1430788" y="671415"/>
                  <a:pt x="1242654" y="636087"/>
                  <a:pt x="1072234" y="646331"/>
                </a:cubicBezTo>
                <a:cubicBezTo>
                  <a:pt x="901814" y="656575"/>
                  <a:pt x="498819" y="658721"/>
                  <a:pt x="0" y="646331"/>
                </a:cubicBezTo>
                <a:cubicBezTo>
                  <a:pt x="-2198" y="515703"/>
                  <a:pt x="13030" y="185274"/>
                  <a:pt x="0" y="0"/>
                </a:cubicBezTo>
                <a:close/>
              </a:path>
              <a:path w="2978428" h="646331" stroke="0" extrusionOk="0">
                <a:moveTo>
                  <a:pt x="0" y="0"/>
                </a:moveTo>
                <a:cubicBezTo>
                  <a:pt x="212542" y="-28191"/>
                  <a:pt x="368931" y="-19841"/>
                  <a:pt x="565901" y="0"/>
                </a:cubicBezTo>
                <a:cubicBezTo>
                  <a:pt x="762871" y="19841"/>
                  <a:pt x="826846" y="-7888"/>
                  <a:pt x="1072234" y="0"/>
                </a:cubicBezTo>
                <a:cubicBezTo>
                  <a:pt x="1317622" y="7888"/>
                  <a:pt x="1565182" y="-8841"/>
                  <a:pt x="1727488" y="0"/>
                </a:cubicBezTo>
                <a:cubicBezTo>
                  <a:pt x="1889794" y="8841"/>
                  <a:pt x="2104790" y="22560"/>
                  <a:pt x="2293390" y="0"/>
                </a:cubicBezTo>
                <a:cubicBezTo>
                  <a:pt x="2481990" y="-22560"/>
                  <a:pt x="2822313" y="-23770"/>
                  <a:pt x="2978428" y="0"/>
                </a:cubicBezTo>
                <a:cubicBezTo>
                  <a:pt x="2947185" y="315632"/>
                  <a:pt x="2967046" y="482655"/>
                  <a:pt x="2978428" y="646331"/>
                </a:cubicBezTo>
                <a:cubicBezTo>
                  <a:pt x="2702602" y="634103"/>
                  <a:pt x="2573368" y="659880"/>
                  <a:pt x="2382742" y="646331"/>
                </a:cubicBezTo>
                <a:cubicBezTo>
                  <a:pt x="2192116" y="632782"/>
                  <a:pt x="2002216" y="649941"/>
                  <a:pt x="1727488" y="646331"/>
                </a:cubicBezTo>
                <a:cubicBezTo>
                  <a:pt x="1452760" y="642721"/>
                  <a:pt x="1405600" y="634994"/>
                  <a:pt x="1221155" y="646331"/>
                </a:cubicBezTo>
                <a:cubicBezTo>
                  <a:pt x="1036710" y="657668"/>
                  <a:pt x="895959" y="623515"/>
                  <a:pt x="625470" y="646331"/>
                </a:cubicBezTo>
                <a:cubicBezTo>
                  <a:pt x="354981" y="669147"/>
                  <a:pt x="308349" y="643391"/>
                  <a:pt x="0" y="646331"/>
                </a:cubicBezTo>
                <a:cubicBezTo>
                  <a:pt x="3047" y="371711"/>
                  <a:pt x="19256" y="169099"/>
                  <a:pt x="0" y="0"/>
                </a:cubicBezTo>
                <a:close/>
              </a:path>
            </a:pathLst>
          </a:custGeom>
          <a:solidFill>
            <a:schemeClr val="bg1">
              <a:alpha val="68000"/>
            </a:schemeClr>
          </a:solidFill>
          <a:ln w="762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3600" dirty="0">
                <a:solidFill>
                  <a:srgbClr val="E9535D"/>
                </a:solidFill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دبلوم / </a:t>
            </a:r>
            <a:r>
              <a:rPr lang="ar-BH" sz="3600" dirty="0">
                <a:latin typeface="Lalezar" panose="00000500000000000000" pitchFamily="2" charset="-78"/>
                <a:ea typeface="Harmattan" panose="01000503000000020003" pitchFamily="2" charset="-78"/>
                <a:cs typeface="Lalezar" panose="00000500000000000000" pitchFamily="2" charset="-78"/>
              </a:rPr>
              <a:t>الصّغار</a:t>
            </a:r>
            <a:endParaRPr lang="ar-EG" sz="3600" dirty="0">
              <a:latin typeface="Lalezar" panose="00000500000000000000" pitchFamily="2" charset="-78"/>
              <a:ea typeface="Harmattan" panose="01000503000000020003" pitchFamily="2" charset="-78"/>
              <a:cs typeface="Lalezar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6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9B72495-90AA-47B6-8163-D5B406E07612}"/>
              </a:ext>
            </a:extLst>
          </p:cNvPr>
          <p:cNvSpPr/>
          <p:nvPr/>
        </p:nvSpPr>
        <p:spPr>
          <a:xfrm>
            <a:off x="295619" y="574164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4065359" y="98840"/>
            <a:ext cx="7969051" cy="782646"/>
          </a:xfrm>
          <a:custGeom>
            <a:avLst/>
            <a:gdLst>
              <a:gd name="connsiteX0" fmla="*/ 0 w 7969051"/>
              <a:gd name="connsiteY0" fmla="*/ 0 h 782646"/>
              <a:gd name="connsiteX1" fmla="*/ 7969051 w 7969051"/>
              <a:gd name="connsiteY1" fmla="*/ 0 h 782646"/>
              <a:gd name="connsiteX2" fmla="*/ 7969051 w 7969051"/>
              <a:gd name="connsiteY2" fmla="*/ 782646 h 782646"/>
              <a:gd name="connsiteX3" fmla="*/ 0 w 7969051"/>
              <a:gd name="connsiteY3" fmla="*/ 782646 h 782646"/>
              <a:gd name="connsiteX4" fmla="*/ 0 w 7969051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9051" h="782646" fill="none" extrusionOk="0">
                <a:moveTo>
                  <a:pt x="0" y="0"/>
                </a:moveTo>
                <a:cubicBezTo>
                  <a:pt x="1856270" y="-3142"/>
                  <a:pt x="5774291" y="50894"/>
                  <a:pt x="7969051" y="0"/>
                </a:cubicBezTo>
                <a:cubicBezTo>
                  <a:pt x="8004531" y="292080"/>
                  <a:pt x="7979103" y="415068"/>
                  <a:pt x="7969051" y="782646"/>
                </a:cubicBezTo>
                <a:cubicBezTo>
                  <a:pt x="6107488" y="785106"/>
                  <a:pt x="3813383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7969051" h="782646" stroke="0" extrusionOk="0">
                <a:moveTo>
                  <a:pt x="0" y="0"/>
                </a:moveTo>
                <a:cubicBezTo>
                  <a:pt x="3342446" y="-86245"/>
                  <a:pt x="5757691" y="44320"/>
                  <a:pt x="7969051" y="0"/>
                </a:cubicBezTo>
                <a:cubicBezTo>
                  <a:pt x="7977176" y="171609"/>
                  <a:pt x="7947037" y="543806"/>
                  <a:pt x="7969051" y="782646"/>
                </a:cubicBezTo>
                <a:cubicBezTo>
                  <a:pt x="6451680" y="835319"/>
                  <a:pt x="3036862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أستمع إلى الأنشودة الْمصاحبة ثُمَّ أملأ الفراغ بـ (س) أو (ص):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DD88B6B1-ACB8-41DA-8FFF-0C67769AD9F4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متقدم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4FF3B-FA0E-418B-8517-C53FC719474D}"/>
              </a:ext>
            </a:extLst>
          </p:cNvPr>
          <p:cNvSpPr txBox="1"/>
          <p:nvPr/>
        </p:nvSpPr>
        <p:spPr>
          <a:xfrm>
            <a:off x="1442888" y="1564162"/>
            <a:ext cx="269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00B050"/>
                </a:solidFill>
                <a:cs typeface="(AH) Manal Black" pitchFamily="2" charset="-78"/>
              </a:rPr>
              <a:t>الـسُّلم الْموسيقيُّ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5EAFF-607D-4835-B93C-55A88F84AFF6}"/>
              </a:ext>
            </a:extLst>
          </p:cNvPr>
          <p:cNvSpPr txBox="1"/>
          <p:nvPr/>
        </p:nvSpPr>
        <p:spPr>
          <a:xfrm>
            <a:off x="-575187" y="2764831"/>
            <a:ext cx="672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cs typeface="(AH) Manal Black" pitchFamily="2" charset="-78"/>
              </a:rPr>
              <a:t>-الْـ ...ـلم الْموسيقي سهل وجميل.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40B3AB-34BE-4E54-9A30-A20227951EAC}"/>
              </a:ext>
            </a:extLst>
          </p:cNvPr>
          <p:cNvSpPr txBox="1"/>
          <p:nvPr/>
        </p:nvSpPr>
        <p:spPr>
          <a:xfrm>
            <a:off x="3145062" y="2728065"/>
            <a:ext cx="195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ـسُّــ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B30D0-4039-4F98-AC31-D01436416284}"/>
              </a:ext>
            </a:extLst>
          </p:cNvPr>
          <p:cNvSpPr txBox="1"/>
          <p:nvPr/>
        </p:nvSpPr>
        <p:spPr>
          <a:xfrm>
            <a:off x="109899" y="3436982"/>
            <a:ext cx="672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cs typeface="(AH) Manal Black" pitchFamily="2" charset="-78"/>
              </a:rPr>
              <a:t>-تَنْشده الْعــ...ـافير.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D0D0D-A81F-4661-B368-A59763798216}"/>
              </a:ext>
            </a:extLst>
          </p:cNvPr>
          <p:cNvSpPr txBox="1"/>
          <p:nvPr/>
        </p:nvSpPr>
        <p:spPr>
          <a:xfrm>
            <a:off x="2149124" y="3387459"/>
            <a:ext cx="195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ـصــ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1AB40-FE1D-4C5A-87CA-901112AE8CB8}"/>
              </a:ext>
            </a:extLst>
          </p:cNvPr>
          <p:cNvSpPr txBox="1"/>
          <p:nvPr/>
        </p:nvSpPr>
        <p:spPr>
          <a:xfrm>
            <a:off x="-587868" y="4052230"/>
            <a:ext cx="672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cs typeface="(AH) Manal Black" pitchFamily="2" charset="-78"/>
              </a:rPr>
              <a:t>-الْـعالم مليء </a:t>
            </a:r>
            <a:r>
              <a:rPr lang="ar-BH" sz="3200" dirty="0" err="1">
                <a:cs typeface="(AH) Manal Black" pitchFamily="2" charset="-78"/>
              </a:rPr>
              <a:t>بِأَ</a:t>
            </a:r>
            <a:r>
              <a:rPr lang="ar-BH" sz="3200" dirty="0">
                <a:cs typeface="(AH) Manal Black" pitchFamily="2" charset="-78"/>
              </a:rPr>
              <a:t>...ـوات الْموسيقا.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B12A1-2FD8-4EBE-83AD-CA5F7F26574A}"/>
              </a:ext>
            </a:extLst>
          </p:cNvPr>
          <p:cNvSpPr txBox="1"/>
          <p:nvPr/>
        </p:nvSpPr>
        <p:spPr>
          <a:xfrm>
            <a:off x="1753013" y="4009094"/>
            <a:ext cx="195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صـ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8C6522-2E5E-4D4E-8FBD-227035BC9301}"/>
              </a:ext>
            </a:extLst>
          </p:cNvPr>
          <p:cNvSpPr txBox="1"/>
          <p:nvPr/>
        </p:nvSpPr>
        <p:spPr>
          <a:xfrm>
            <a:off x="-575187" y="4728118"/>
            <a:ext cx="672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cs typeface="(AH) Manal Black" pitchFamily="2" charset="-78"/>
              </a:rPr>
              <a:t>-نـ....ـعُ </a:t>
            </a:r>
            <a:r>
              <a:rPr lang="ar-BH" sz="3200" dirty="0" err="1">
                <a:cs typeface="(AH) Manal Black" pitchFamily="2" charset="-78"/>
              </a:rPr>
              <a:t>الْأ</a:t>
            </a:r>
            <a:r>
              <a:rPr lang="ar-BH" sz="3200" dirty="0">
                <a:cs typeface="(AH) Manal Black" pitchFamily="2" charset="-78"/>
              </a:rPr>
              <a:t>...ـوات في كل مَكان.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FB2496-1E0B-4EF8-9E45-7AEE29141C90}"/>
              </a:ext>
            </a:extLst>
          </p:cNvPr>
          <p:cNvSpPr txBox="1"/>
          <p:nvPr/>
        </p:nvSpPr>
        <p:spPr>
          <a:xfrm>
            <a:off x="3203941" y="4685628"/>
            <a:ext cx="195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ـسمـ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E00ED3-D2F7-453F-9487-BCDD68EB7A3F}"/>
              </a:ext>
            </a:extLst>
          </p:cNvPr>
          <p:cNvSpPr txBox="1"/>
          <p:nvPr/>
        </p:nvSpPr>
        <p:spPr>
          <a:xfrm>
            <a:off x="2011701" y="4694477"/>
            <a:ext cx="195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صـ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A980BE-55EE-49B1-AEB9-11D9F5EC6A41}"/>
              </a:ext>
            </a:extLst>
          </p:cNvPr>
          <p:cNvSpPr txBox="1"/>
          <p:nvPr/>
        </p:nvSpPr>
        <p:spPr>
          <a:xfrm>
            <a:off x="-634589" y="5439175"/>
            <a:ext cx="672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cs typeface="(AH) Manal Black" pitchFamily="2" charset="-78"/>
              </a:rPr>
              <a:t>-مع نـ...ـمات الْهواء وبين </a:t>
            </a:r>
            <a:r>
              <a:rPr lang="ar-BH" sz="3200" dirty="0" err="1">
                <a:cs typeface="(AH) Manal Black" pitchFamily="2" charset="-78"/>
              </a:rPr>
              <a:t>الأغ</a:t>
            </a:r>
            <a:r>
              <a:rPr lang="ar-BH" sz="3200" dirty="0">
                <a:cs typeface="(AH) Manal Black" pitchFamily="2" charset="-78"/>
              </a:rPr>
              <a:t>ـ...ـان.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F28107-90A1-42C2-A7CE-51F257EF69CA}"/>
              </a:ext>
            </a:extLst>
          </p:cNvPr>
          <p:cNvSpPr txBox="1"/>
          <p:nvPr/>
        </p:nvSpPr>
        <p:spPr>
          <a:xfrm>
            <a:off x="3158125" y="5392078"/>
            <a:ext cx="195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ـسَــ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E036E-D0D6-4ED8-9E75-F200CB1BBC7C}"/>
              </a:ext>
            </a:extLst>
          </p:cNvPr>
          <p:cNvSpPr txBox="1"/>
          <p:nvPr/>
        </p:nvSpPr>
        <p:spPr>
          <a:xfrm>
            <a:off x="157590" y="5397613"/>
            <a:ext cx="1952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صـ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WhatsApp Video 2021-11-21 at 2.24.47 PM">
            <a:hlinkClick r:id="" action="ppaction://media"/>
            <a:extLst>
              <a:ext uri="{FF2B5EF4-FFF2-40B4-BE49-F238E27FC236}">
                <a16:creationId xmlns:a16="http://schemas.microsoft.com/office/drawing/2014/main" id="{48AE46CB-835D-4125-9938-A71EDC1064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7428" y="1231112"/>
            <a:ext cx="6491269" cy="4807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7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lick.wav"/>
          </p:stSnd>
        </p:sndAc>
      </p:transition>
    </mc:Choice>
    <mc:Fallback xmlns="">
      <p:transition spd="slow">
        <p:checker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139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968FE-F172-4FC8-80B8-954979E3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05" y="0"/>
            <a:ext cx="11703590" cy="6858000"/>
          </a:xfrm>
          <a:prstGeom prst="rect">
            <a:avLst/>
          </a:prstGeom>
        </p:spPr>
      </p:pic>
      <p:sp>
        <p:nvSpPr>
          <p:cNvPr id="57" name="Arrow: Pentagon 56">
            <a:extLst>
              <a:ext uri="{FF2B5EF4-FFF2-40B4-BE49-F238E27FC236}">
                <a16:creationId xmlns:a16="http://schemas.microsoft.com/office/drawing/2014/main" id="{A64F9B47-DA96-421C-BF51-9A921ADDA20D}"/>
              </a:ext>
            </a:extLst>
          </p:cNvPr>
          <p:cNvSpPr/>
          <p:nvPr/>
        </p:nvSpPr>
        <p:spPr>
          <a:xfrm>
            <a:off x="0" y="253671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ورقة عمل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74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4" name="click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C165A6-A254-4385-969F-D21786E86DD7}"/>
              </a:ext>
            </a:extLst>
          </p:cNvPr>
          <p:cNvSpPr/>
          <p:nvPr/>
        </p:nvSpPr>
        <p:spPr>
          <a:xfrm>
            <a:off x="295619" y="574164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199FE6-7770-4D51-BF50-7C45444049B4}"/>
              </a:ext>
            </a:extLst>
          </p:cNvPr>
          <p:cNvSpPr/>
          <p:nvPr/>
        </p:nvSpPr>
        <p:spPr>
          <a:xfrm>
            <a:off x="2591430" y="1042374"/>
            <a:ext cx="7481628" cy="524573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29" y="1042375"/>
            <a:ext cx="7481627" cy="524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7C5E8-8719-4DD8-B6D9-774D0A0AB165}"/>
              </a:ext>
            </a:extLst>
          </p:cNvPr>
          <p:cNvSpPr txBox="1"/>
          <p:nvPr/>
        </p:nvSpPr>
        <p:spPr>
          <a:xfrm>
            <a:off x="4830187" y="1199237"/>
            <a:ext cx="4909634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عَبِّر عَنْ شُعورَك يا بَطَل</a:t>
            </a:r>
            <a:r>
              <a:rPr lang="en-US" sz="3429" u="sng" dirty="0">
                <a:cs typeface="(AH) Manal Black" pitchFamily="2" charset="-78"/>
              </a:rPr>
              <a:t>:</a:t>
            </a:r>
            <a:endParaRPr lang="en-US" sz="3857" u="sng" dirty="0">
              <a:cs typeface="(AH) Manal Black" pitchFamily="2" charset="-78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13D565B-C021-43D3-8482-B7E7A9012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6120" l="1707" r="92683">
                        <a14:foregroundMark x1="12561" y1="8113" x2="12561" y2="8113"/>
                        <a14:foregroundMark x1="13537" y1="3704" x2="13537" y2="3704"/>
                        <a14:foregroundMark x1="10122" y1="38448" x2="2195" y2="46032"/>
                        <a14:foregroundMark x1="28171" y1="47443" x2="37561" y2="47972"/>
                        <a14:foregroundMark x1="39024" y1="47972" x2="41829" y2="50088"/>
                        <a14:foregroundMark x1="41829" y1="50088" x2="30488" y2="51852"/>
                        <a14:foregroundMark x1="30488" y1="51852" x2="40122" y2="59612"/>
                        <a14:foregroundMark x1="40122" y1="59612" x2="33049" y2="54850"/>
                        <a14:foregroundMark x1="33049" y1="54850" x2="33049" y2="53968"/>
                        <a14:foregroundMark x1="38171" y1="93474" x2="38171" y2="93474"/>
                        <a14:foregroundMark x1="43537" y1="94885" x2="43537" y2="94885"/>
                        <a14:foregroundMark x1="18171" y1="96120" x2="18171" y2="96120"/>
                        <a14:foregroundMark x1="52927" y1="67725" x2="50732" y2="53616"/>
                        <a14:foregroundMark x1="50732" y1="53616" x2="55854" y2="46384"/>
                        <a14:foregroundMark x1="55854" y1="46384" x2="56585" y2="46208"/>
                        <a14:foregroundMark x1="56585" y1="46561" x2="57195" y2="62434"/>
                        <a14:foregroundMark x1="58537" y1="52734" x2="50366" y2="48148"/>
                        <a14:foregroundMark x1="50366" y1="48148" x2="49024" y2="49559"/>
                        <a14:foregroundMark x1="71341" y1="45855" x2="71463" y2="34568"/>
                        <a14:foregroundMark x1="71463" y1="34568" x2="75732" y2="26279"/>
                        <a14:foregroundMark x1="75732" y1="26279" x2="81829" y2="26102"/>
                        <a14:foregroundMark x1="81829" y1="26102" x2="85488" y2="38977"/>
                        <a14:foregroundMark x1="85488" y1="38977" x2="85000" y2="43386"/>
                        <a14:foregroundMark x1="86463" y1="48148" x2="92683" y2="39683"/>
                        <a14:foregroundMark x1="92683" y1="39683" x2="89878" y2="34215"/>
                        <a14:foregroundMark x1="79878" y1="29101" x2="76463" y2="47795"/>
                        <a14:foregroundMark x1="76463" y1="47795" x2="77317" y2="50088"/>
                        <a14:foregroundMark x1="79268" y1="48677" x2="88171" y2="44974"/>
                        <a14:foregroundMark x1="88171" y1="44974" x2="80976" y2="41446"/>
                        <a14:foregroundMark x1="80976" y1="41446" x2="75000" y2="32451"/>
                        <a14:foregroundMark x1="75000" y1="32451" x2="74756" y2="31746"/>
                        <a14:foregroundMark x1="77927" y1="32451" x2="79268" y2="28395"/>
                        <a14:foregroundMark x1="33780" y1="46208" x2="41707" y2="4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89" y="4221427"/>
            <a:ext cx="3840480" cy="26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6" name="click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8F70D9-AACC-4FE9-BDC8-ED7CD2C8849A}"/>
              </a:ext>
            </a:extLst>
          </p:cNvPr>
          <p:cNvSpPr/>
          <p:nvPr/>
        </p:nvSpPr>
        <p:spPr>
          <a:xfrm>
            <a:off x="295619" y="574164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20DE97-3967-49FA-887A-FC5DCE7E949A}"/>
              </a:ext>
            </a:extLst>
          </p:cNvPr>
          <p:cNvSpPr/>
          <p:nvPr/>
        </p:nvSpPr>
        <p:spPr>
          <a:xfrm>
            <a:off x="2441918" y="1230260"/>
            <a:ext cx="7744696" cy="4366261"/>
          </a:xfrm>
          <a:custGeom>
            <a:avLst/>
            <a:gdLst>
              <a:gd name="connsiteX0" fmla="*/ 0 w 7744696"/>
              <a:gd name="connsiteY0" fmla="*/ 0 h 4366261"/>
              <a:gd name="connsiteX1" fmla="*/ 7744696 w 7744696"/>
              <a:gd name="connsiteY1" fmla="*/ 0 h 4366261"/>
              <a:gd name="connsiteX2" fmla="*/ 7744696 w 7744696"/>
              <a:gd name="connsiteY2" fmla="*/ 4366261 h 4366261"/>
              <a:gd name="connsiteX3" fmla="*/ 0 w 7744696"/>
              <a:gd name="connsiteY3" fmla="*/ 4366261 h 4366261"/>
              <a:gd name="connsiteX4" fmla="*/ 0 w 7744696"/>
              <a:gd name="connsiteY4" fmla="*/ 0 h 436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4696" h="4366261" fill="none" extrusionOk="0">
                <a:moveTo>
                  <a:pt x="0" y="0"/>
                </a:moveTo>
                <a:cubicBezTo>
                  <a:pt x="2160630" y="-33775"/>
                  <a:pt x="6070017" y="138873"/>
                  <a:pt x="7744696" y="0"/>
                </a:cubicBezTo>
                <a:cubicBezTo>
                  <a:pt x="7670925" y="1515440"/>
                  <a:pt x="7588813" y="2689559"/>
                  <a:pt x="7744696" y="4366261"/>
                </a:cubicBezTo>
                <a:cubicBezTo>
                  <a:pt x="6081746" y="4228931"/>
                  <a:pt x="1748028" y="4228405"/>
                  <a:pt x="0" y="4366261"/>
                </a:cubicBezTo>
                <a:cubicBezTo>
                  <a:pt x="152408" y="2571932"/>
                  <a:pt x="73868" y="703139"/>
                  <a:pt x="0" y="0"/>
                </a:cubicBezTo>
                <a:close/>
              </a:path>
              <a:path w="7744696" h="4366261" stroke="0" extrusionOk="0">
                <a:moveTo>
                  <a:pt x="0" y="0"/>
                </a:moveTo>
                <a:cubicBezTo>
                  <a:pt x="3395477" y="-101487"/>
                  <a:pt x="5038351" y="-162162"/>
                  <a:pt x="7744696" y="0"/>
                </a:cubicBezTo>
                <a:cubicBezTo>
                  <a:pt x="7805409" y="1307181"/>
                  <a:pt x="7683624" y="2382670"/>
                  <a:pt x="7744696" y="4366261"/>
                </a:cubicBezTo>
                <a:cubicBezTo>
                  <a:pt x="5709899" y="4416326"/>
                  <a:pt x="2927933" y="4207812"/>
                  <a:pt x="0" y="4366261"/>
                </a:cubicBezTo>
                <a:cubicBezTo>
                  <a:pt x="-24452" y="2577353"/>
                  <a:pt x="-67663" y="103011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086E8B1-69E1-4033-88E7-E7CD07A94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38" y="2980476"/>
            <a:ext cx="3803073" cy="38965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4EE1E-A39E-45DB-8CD5-2A2954976A52}"/>
              </a:ext>
            </a:extLst>
          </p:cNvPr>
          <p:cNvSpPr/>
          <p:nvPr/>
        </p:nvSpPr>
        <p:spPr>
          <a:xfrm>
            <a:off x="4136556" y="2251115"/>
            <a:ext cx="43554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33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33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 err="1">
                <a:cs typeface="(AH) Manal Black" pitchFamily="2" charset="-78"/>
              </a:rPr>
              <a:t>انستجرام</a:t>
            </a:r>
            <a:r>
              <a:rPr lang="ar-BH" sz="2400" dirty="0">
                <a:cs typeface="(AH) Manal Black" pitchFamily="2" charset="-78"/>
              </a:rPr>
              <a:t>: </a:t>
            </a:r>
            <a:r>
              <a:rPr lang="en-US" sz="24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واتساب / 0503770211</a:t>
            </a:r>
            <a:endParaRPr lang="ar-SA" sz="2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66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4" name="click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2" y="1339356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4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3" y="4195657"/>
            <a:ext cx="3862429" cy="2000286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5" y="1732942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6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7" y="1708507"/>
            <a:ext cx="1559231" cy="280894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2"/>
            <a:ext cx="3537906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6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برنامج جديد</a:t>
            </a:r>
            <a:endParaRPr sz="2286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644238"/>
              </p:ext>
            </p:extLst>
          </p:nvPr>
        </p:nvGraphicFramePr>
        <p:xfrm>
          <a:off x="6736260" y="1339258"/>
          <a:ext cx="4039834" cy="364196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5013069" y="2565003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الأحد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7369734" y="3026447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835722" y="2399036"/>
            <a:ext cx="1638271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3/1/2022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67126" y="2787590"/>
            <a:ext cx="2110119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4" b="1" dirty="0"/>
              <a:t>30/ جماد </a:t>
            </a:r>
            <a:r>
              <a:rPr lang="ar-BH" sz="1000" b="1" dirty="0"/>
              <a:t>الأول</a:t>
            </a:r>
            <a:r>
              <a:rPr lang="ar-BH" sz="2286" b="1" dirty="0"/>
              <a:t>/</a:t>
            </a:r>
            <a:r>
              <a:rPr lang="ar-BH" sz="1714" b="1" dirty="0"/>
              <a:t>1443</a:t>
            </a:r>
            <a:endParaRPr lang="en-US" sz="1714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2"/>
            <a:ext cx="2993228" cy="44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6" b="1" dirty="0"/>
              <a:t>دبلوم الصّغار</a:t>
            </a:r>
            <a:endParaRPr lang="en-US" sz="3143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1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1088571" y="7094746"/>
            <a:ext cx="956196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6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8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1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EDF3083-03ED-480B-BC0E-1FCB404AD180}"/>
              </a:ext>
            </a:extLst>
          </p:cNvPr>
          <p:cNvSpPr/>
          <p:nvPr/>
        </p:nvSpPr>
        <p:spPr>
          <a:xfrm>
            <a:off x="720793" y="497346"/>
            <a:ext cx="11160002" cy="5821682"/>
          </a:xfrm>
          <a:custGeom>
            <a:avLst/>
            <a:gdLst>
              <a:gd name="connsiteX0" fmla="*/ 0 w 11160002"/>
              <a:gd name="connsiteY0" fmla="*/ 0 h 5821682"/>
              <a:gd name="connsiteX1" fmla="*/ 11160002 w 11160002"/>
              <a:gd name="connsiteY1" fmla="*/ 0 h 5821682"/>
              <a:gd name="connsiteX2" fmla="*/ 11160002 w 11160002"/>
              <a:gd name="connsiteY2" fmla="*/ 5821682 h 5821682"/>
              <a:gd name="connsiteX3" fmla="*/ 0 w 11160002"/>
              <a:gd name="connsiteY3" fmla="*/ 5821682 h 5821682"/>
              <a:gd name="connsiteX4" fmla="*/ 0 w 11160002"/>
              <a:gd name="connsiteY4" fmla="*/ 0 h 58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2" h="5821682" fill="none" extrusionOk="0">
                <a:moveTo>
                  <a:pt x="0" y="0"/>
                </a:moveTo>
                <a:cubicBezTo>
                  <a:pt x="3679182" y="-33775"/>
                  <a:pt x="9893717" y="138873"/>
                  <a:pt x="11160002" y="0"/>
                </a:cubicBezTo>
                <a:cubicBezTo>
                  <a:pt x="11086231" y="1660989"/>
                  <a:pt x="11004119" y="3999490"/>
                  <a:pt x="11160002" y="5821682"/>
                </a:cubicBezTo>
                <a:cubicBezTo>
                  <a:pt x="9373488" y="5684352"/>
                  <a:pt x="4743060" y="5683826"/>
                  <a:pt x="0" y="5821682"/>
                </a:cubicBezTo>
                <a:cubicBezTo>
                  <a:pt x="152408" y="3299582"/>
                  <a:pt x="73868" y="2595181"/>
                  <a:pt x="0" y="0"/>
                </a:cubicBezTo>
                <a:close/>
              </a:path>
              <a:path w="11160002" h="5821682" stroke="0" extrusionOk="0">
                <a:moveTo>
                  <a:pt x="0" y="0"/>
                </a:moveTo>
                <a:cubicBezTo>
                  <a:pt x="5021638" y="-101487"/>
                  <a:pt x="7524794" y="-162162"/>
                  <a:pt x="11160002" y="0"/>
                </a:cubicBezTo>
                <a:cubicBezTo>
                  <a:pt x="11220715" y="2034953"/>
                  <a:pt x="11098930" y="4274784"/>
                  <a:pt x="11160002" y="5821682"/>
                </a:cubicBezTo>
                <a:cubicBezTo>
                  <a:pt x="8334191" y="5871747"/>
                  <a:pt x="3158124" y="5663233"/>
                  <a:pt x="0" y="5821682"/>
                </a:cubicBezTo>
                <a:cubicBezTo>
                  <a:pt x="-24452" y="3887168"/>
                  <a:pt x="-67663" y="1757809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مجموعة 14">
            <a:extLst>
              <a:ext uri="{FF2B5EF4-FFF2-40B4-BE49-F238E27FC236}">
                <a16:creationId xmlns:a16="http://schemas.microsoft.com/office/drawing/2014/main" id="{2BFF08D5-9C61-4B40-AB68-482ED842B596}"/>
              </a:ext>
            </a:extLst>
          </p:cNvPr>
          <p:cNvGrpSpPr/>
          <p:nvPr/>
        </p:nvGrpSpPr>
        <p:grpSpPr>
          <a:xfrm flipH="1">
            <a:off x="10119177" y="-70684"/>
            <a:ext cx="2258448" cy="6389712"/>
            <a:chOff x="2507423" y="-1965727"/>
            <a:chExt cx="2765709" cy="8823726"/>
          </a:xfrm>
        </p:grpSpPr>
        <p:sp>
          <p:nvSpPr>
            <p:cNvPr id="38" name="مستطيل 15">
              <a:extLst>
                <a:ext uri="{FF2B5EF4-FFF2-40B4-BE49-F238E27FC236}">
                  <a16:creationId xmlns:a16="http://schemas.microsoft.com/office/drawing/2014/main" id="{CEB8E9E4-D958-447C-B886-E25DB3E30CEA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9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190DBCAB-BA5B-42AB-9B36-F9FE4108CB8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822" y="714086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790645" y="2463190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5372331" y="4834178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1334808" y="5898989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5044381" y="284593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201762" y="2367832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441119" y="5444587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9614" y="160839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722" y="267332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011237" y="3523130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3701" y="3659171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649735" y="4173641"/>
            <a:ext cx="2651760" cy="1455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D5CA3-EE68-4A23-9E8F-6BD4F391263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70339" y1="14732" x2="70339" y2="14732"/>
                        <a14:foregroundMark x1="70339" y1="14732" x2="70339" y2="14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5" t="11394" b="42094"/>
          <a:stretch/>
        </p:blipFill>
        <p:spPr>
          <a:xfrm>
            <a:off x="3778526" y="-23080"/>
            <a:ext cx="4806083" cy="1173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1E4D20-20ED-4958-AD7A-49F8BF78A85B}"/>
              </a:ext>
            </a:extLst>
          </p:cNvPr>
          <p:cNvSpPr txBox="1"/>
          <p:nvPr/>
        </p:nvSpPr>
        <p:spPr>
          <a:xfrm>
            <a:off x="4144477" y="306668"/>
            <a:ext cx="2871973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C00000"/>
                </a:solidFill>
                <a:cs typeface="(AH) Manal Black" pitchFamily="2" charset="-78"/>
              </a:rPr>
              <a:t>قَوانين الْحِصَّة</a:t>
            </a:r>
            <a:endParaRPr lang="en-US" sz="3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3DFC8215-0500-4391-A659-DA94AB81A7BF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القوانين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64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3" name="click.wav"/>
          </p:stSnd>
        </p:sndAc>
      </p:transition>
    </mc:Choice>
    <mc:Fallback xmlns="">
      <p:transition spd="slow">
        <p:checker/>
        <p:sndAc>
          <p:stSnd>
            <p:snd r:embed="rId1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5BCFC1E-1652-4B24-B608-090A03C7FF56}"/>
              </a:ext>
            </a:extLst>
          </p:cNvPr>
          <p:cNvSpPr/>
          <p:nvPr/>
        </p:nvSpPr>
        <p:spPr>
          <a:xfrm>
            <a:off x="389716" y="172450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4901784" y="172450"/>
            <a:ext cx="7118256" cy="782646"/>
          </a:xfrm>
          <a:custGeom>
            <a:avLst/>
            <a:gdLst>
              <a:gd name="connsiteX0" fmla="*/ 0 w 7118256"/>
              <a:gd name="connsiteY0" fmla="*/ 0 h 782646"/>
              <a:gd name="connsiteX1" fmla="*/ 7118256 w 7118256"/>
              <a:gd name="connsiteY1" fmla="*/ 0 h 782646"/>
              <a:gd name="connsiteX2" fmla="*/ 7118256 w 7118256"/>
              <a:gd name="connsiteY2" fmla="*/ 782646 h 782646"/>
              <a:gd name="connsiteX3" fmla="*/ 0 w 7118256"/>
              <a:gd name="connsiteY3" fmla="*/ 782646 h 782646"/>
              <a:gd name="connsiteX4" fmla="*/ 0 w 7118256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8256" h="782646" fill="none" extrusionOk="0">
                <a:moveTo>
                  <a:pt x="0" y="0"/>
                </a:moveTo>
                <a:cubicBezTo>
                  <a:pt x="2205172" y="-3142"/>
                  <a:pt x="5511193" y="50894"/>
                  <a:pt x="7118256" y="0"/>
                </a:cubicBezTo>
                <a:cubicBezTo>
                  <a:pt x="7153736" y="292080"/>
                  <a:pt x="7128308" y="415068"/>
                  <a:pt x="7118256" y="782646"/>
                </a:cubicBezTo>
                <a:cubicBezTo>
                  <a:pt x="5385383" y="785106"/>
                  <a:pt x="3294322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7118256" h="782646" stroke="0" extrusionOk="0">
                <a:moveTo>
                  <a:pt x="0" y="0"/>
                </a:moveTo>
                <a:cubicBezTo>
                  <a:pt x="2645366" y="-86245"/>
                  <a:pt x="3982818" y="44320"/>
                  <a:pt x="7118256" y="0"/>
                </a:cubicBezTo>
                <a:cubicBezTo>
                  <a:pt x="7126381" y="171609"/>
                  <a:pt x="7096242" y="543806"/>
                  <a:pt x="7118256" y="782646"/>
                </a:cubicBezTo>
                <a:cubicBezTo>
                  <a:pt x="5582652" y="835319"/>
                  <a:pt x="2157469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rgbClr val="CCFF66">
              <a:alpha val="57647"/>
            </a:srgb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  <a:r>
              <a:rPr lang="ar-B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الإملاء-/ أتعرف الصورة التالية ، وانطق الحرف الأول ثم اكتبه.</a:t>
            </a:r>
            <a:endParaRPr lang="ar-BH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endParaRPr lang="ar-BH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31CABED1-85E2-4427-811C-1D46FE67F58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(تهيئة حافزة)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75AE91ED-BD29-4715-A6CE-D9F317FA51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61" b="79883" l="4297" r="97656">
                        <a14:foregroundMark x1="7617" y1="37695" x2="8398" y2="57422"/>
                        <a14:foregroundMark x1="8398" y1="57422" x2="18164" y2="66406"/>
                        <a14:foregroundMark x1="18164" y1="66406" x2="18555" y2="66602"/>
                        <a14:foregroundMark x1="35938" y1="77148" x2="38281" y2="80078"/>
                        <a14:foregroundMark x1="4297" y1="51953" x2="4297" y2="51953"/>
                        <a14:foregroundMark x1="55664" y1="22461" x2="55664" y2="22461"/>
                        <a14:foregroundMark x1="97656" y1="44727" x2="97656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2" b="17780"/>
          <a:stretch/>
        </p:blipFill>
        <p:spPr>
          <a:xfrm>
            <a:off x="1987697" y="483775"/>
            <a:ext cx="1645920" cy="105434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E95D81-075E-49E8-AB49-B0EE44D85CDC}"/>
              </a:ext>
            </a:extLst>
          </p:cNvPr>
          <p:cNvSpPr/>
          <p:nvPr/>
        </p:nvSpPr>
        <p:spPr>
          <a:xfrm>
            <a:off x="9363963" y="4122103"/>
            <a:ext cx="1194840" cy="1107996"/>
          </a:xfrm>
          <a:custGeom>
            <a:avLst/>
            <a:gdLst>
              <a:gd name="connsiteX0" fmla="*/ 0 w 1194840"/>
              <a:gd name="connsiteY0" fmla="*/ 184670 h 1107996"/>
              <a:gd name="connsiteX1" fmla="*/ 184670 w 1194840"/>
              <a:gd name="connsiteY1" fmla="*/ 0 h 1107996"/>
              <a:gd name="connsiteX2" fmla="*/ 1010170 w 1194840"/>
              <a:gd name="connsiteY2" fmla="*/ 0 h 1107996"/>
              <a:gd name="connsiteX3" fmla="*/ 1194840 w 1194840"/>
              <a:gd name="connsiteY3" fmla="*/ 184670 h 1107996"/>
              <a:gd name="connsiteX4" fmla="*/ 1194840 w 1194840"/>
              <a:gd name="connsiteY4" fmla="*/ 923326 h 1107996"/>
              <a:gd name="connsiteX5" fmla="*/ 1010170 w 1194840"/>
              <a:gd name="connsiteY5" fmla="*/ 1107996 h 1107996"/>
              <a:gd name="connsiteX6" fmla="*/ 184670 w 1194840"/>
              <a:gd name="connsiteY6" fmla="*/ 1107996 h 1107996"/>
              <a:gd name="connsiteX7" fmla="*/ 0 w 1194840"/>
              <a:gd name="connsiteY7" fmla="*/ 923326 h 1107996"/>
              <a:gd name="connsiteX8" fmla="*/ 0 w 1194840"/>
              <a:gd name="connsiteY8" fmla="*/ 184670 h 110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840" h="1107996" extrusionOk="0">
                <a:moveTo>
                  <a:pt x="0" y="184670"/>
                </a:moveTo>
                <a:cubicBezTo>
                  <a:pt x="-5019" y="91485"/>
                  <a:pt x="70811" y="-4901"/>
                  <a:pt x="184670" y="0"/>
                </a:cubicBezTo>
                <a:cubicBezTo>
                  <a:pt x="590410" y="-9048"/>
                  <a:pt x="736907" y="54967"/>
                  <a:pt x="1010170" y="0"/>
                </a:cubicBezTo>
                <a:cubicBezTo>
                  <a:pt x="1108920" y="1083"/>
                  <a:pt x="1187488" y="91373"/>
                  <a:pt x="1194840" y="184670"/>
                </a:cubicBezTo>
                <a:cubicBezTo>
                  <a:pt x="1129919" y="374691"/>
                  <a:pt x="1195990" y="842202"/>
                  <a:pt x="1194840" y="923326"/>
                </a:cubicBezTo>
                <a:cubicBezTo>
                  <a:pt x="1204440" y="1016192"/>
                  <a:pt x="1120661" y="1108557"/>
                  <a:pt x="1010170" y="1107996"/>
                </a:cubicBezTo>
                <a:cubicBezTo>
                  <a:pt x="729194" y="1115810"/>
                  <a:pt x="483177" y="1124448"/>
                  <a:pt x="184670" y="1107996"/>
                </a:cubicBezTo>
                <a:cubicBezTo>
                  <a:pt x="98312" y="1110263"/>
                  <a:pt x="-6562" y="1022321"/>
                  <a:pt x="0" y="923326"/>
                </a:cubicBezTo>
                <a:cubicBezTo>
                  <a:pt x="-42618" y="687689"/>
                  <a:pt x="60304" y="381839"/>
                  <a:pt x="0" y="18467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C83130-21CC-46CA-B053-D370D5811ECF}"/>
              </a:ext>
            </a:extLst>
          </p:cNvPr>
          <p:cNvCxnSpPr>
            <a:cxnSpLocks/>
          </p:cNvCxnSpPr>
          <p:nvPr/>
        </p:nvCxnSpPr>
        <p:spPr>
          <a:xfrm flipH="1">
            <a:off x="7660194" y="4024299"/>
            <a:ext cx="419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4BF208-2A3C-4B81-B77D-D4FD811E790F}"/>
              </a:ext>
            </a:extLst>
          </p:cNvPr>
          <p:cNvCxnSpPr>
            <a:cxnSpLocks/>
          </p:cNvCxnSpPr>
          <p:nvPr/>
        </p:nvCxnSpPr>
        <p:spPr>
          <a:xfrm flipH="1">
            <a:off x="507546" y="4385141"/>
            <a:ext cx="2936312" cy="6264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760C4B-A437-4CDE-B95C-1EFC11081B94}"/>
              </a:ext>
            </a:extLst>
          </p:cNvPr>
          <p:cNvCxnSpPr>
            <a:cxnSpLocks/>
          </p:cNvCxnSpPr>
          <p:nvPr/>
        </p:nvCxnSpPr>
        <p:spPr>
          <a:xfrm flipH="1">
            <a:off x="2417469" y="4399788"/>
            <a:ext cx="419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A9EAA6E-8EEF-4062-979E-C159A9245DAE}"/>
              </a:ext>
            </a:extLst>
          </p:cNvPr>
          <p:cNvCxnSpPr>
            <a:cxnSpLocks/>
          </p:cNvCxnSpPr>
          <p:nvPr/>
        </p:nvCxnSpPr>
        <p:spPr>
          <a:xfrm flipH="1">
            <a:off x="1810408" y="4399788"/>
            <a:ext cx="419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996EE31E-F69B-4172-B567-DB9251109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4" b="96186" l="9746" r="91102">
                        <a14:foregroundMark x1="10169" y1="75847" x2="10169" y2="75847"/>
                        <a14:foregroundMark x1="34071" y1="93049" x2="41525" y2="94492"/>
                        <a14:foregroundMark x1="48729" y1="8475" x2="48729" y2="8475"/>
                        <a14:foregroundMark x1="62712" y1="4661" x2="62712" y2="4661"/>
                        <a14:foregroundMark x1="50000" y1="3390" x2="50000" y2="3390"/>
                        <a14:foregroundMark x1="90254" y1="30932" x2="90254" y2="30932"/>
                        <a14:foregroundMark x1="91525" y1="48305" x2="91525" y2="48305"/>
                        <a14:foregroundMark x1="36017" y1="2542" x2="36017" y2="2542"/>
                        <a14:foregroundMark x1="49576" y1="2119" x2="49576" y2="2119"/>
                        <a14:foregroundMark x1="63136" y1="1271" x2="63136" y2="1271"/>
                        <a14:foregroundMark x1="91525" y1="32627" x2="91525" y2="32627"/>
                        <a14:foregroundMark x1="33051" y1="96186" x2="33051" y2="96186"/>
                        <a14:backgroundMark x1="27966" y1="93644" x2="24153" y2="92373"/>
                        <a14:backgroundMark x1="32203" y1="94068" x2="21610" y2="90254"/>
                        <a14:backgroundMark x1="33475" y1="91949" x2="33475" y2="91949"/>
                        <a14:backgroundMark x1="33475" y1="91949" x2="19915" y2="88136"/>
                        <a14:backgroundMark x1="19915" y1="88136" x2="20339" y2="90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59" y="2429717"/>
            <a:ext cx="1737360" cy="173736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CBBCF84-1D76-4B1B-B7FC-ACD3E35E787E}"/>
              </a:ext>
            </a:extLst>
          </p:cNvPr>
          <p:cNvCxnSpPr>
            <a:cxnSpLocks/>
          </p:cNvCxnSpPr>
          <p:nvPr/>
        </p:nvCxnSpPr>
        <p:spPr>
          <a:xfrm flipH="1">
            <a:off x="3741439" y="4739948"/>
            <a:ext cx="41932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7AEC1BC-0A42-4BC4-8CD0-C99EA7E6CE82}"/>
              </a:ext>
            </a:extLst>
          </p:cNvPr>
          <p:cNvSpPr/>
          <p:nvPr/>
        </p:nvSpPr>
        <p:spPr>
          <a:xfrm>
            <a:off x="6845153" y="4122102"/>
            <a:ext cx="1194840" cy="1107991"/>
          </a:xfrm>
          <a:custGeom>
            <a:avLst/>
            <a:gdLst>
              <a:gd name="connsiteX0" fmla="*/ 0 w 1194840"/>
              <a:gd name="connsiteY0" fmla="*/ 184669 h 1107991"/>
              <a:gd name="connsiteX1" fmla="*/ 184669 w 1194840"/>
              <a:gd name="connsiteY1" fmla="*/ 0 h 1107991"/>
              <a:gd name="connsiteX2" fmla="*/ 1010171 w 1194840"/>
              <a:gd name="connsiteY2" fmla="*/ 0 h 1107991"/>
              <a:gd name="connsiteX3" fmla="*/ 1194840 w 1194840"/>
              <a:gd name="connsiteY3" fmla="*/ 184669 h 1107991"/>
              <a:gd name="connsiteX4" fmla="*/ 1194840 w 1194840"/>
              <a:gd name="connsiteY4" fmla="*/ 923322 h 1107991"/>
              <a:gd name="connsiteX5" fmla="*/ 1010171 w 1194840"/>
              <a:gd name="connsiteY5" fmla="*/ 1107991 h 1107991"/>
              <a:gd name="connsiteX6" fmla="*/ 184669 w 1194840"/>
              <a:gd name="connsiteY6" fmla="*/ 1107991 h 1107991"/>
              <a:gd name="connsiteX7" fmla="*/ 0 w 1194840"/>
              <a:gd name="connsiteY7" fmla="*/ 923322 h 1107991"/>
              <a:gd name="connsiteX8" fmla="*/ 0 w 1194840"/>
              <a:gd name="connsiteY8" fmla="*/ 184669 h 110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840" h="1107991" extrusionOk="0">
                <a:moveTo>
                  <a:pt x="0" y="184669"/>
                </a:moveTo>
                <a:cubicBezTo>
                  <a:pt x="-5019" y="91484"/>
                  <a:pt x="70810" y="-4901"/>
                  <a:pt x="184669" y="0"/>
                </a:cubicBezTo>
                <a:cubicBezTo>
                  <a:pt x="585165" y="-18320"/>
                  <a:pt x="731262" y="54766"/>
                  <a:pt x="1010171" y="0"/>
                </a:cubicBezTo>
                <a:cubicBezTo>
                  <a:pt x="1108921" y="1083"/>
                  <a:pt x="1187488" y="91372"/>
                  <a:pt x="1194840" y="184669"/>
                </a:cubicBezTo>
                <a:cubicBezTo>
                  <a:pt x="1255020" y="383802"/>
                  <a:pt x="1179398" y="845068"/>
                  <a:pt x="1194840" y="923322"/>
                </a:cubicBezTo>
                <a:cubicBezTo>
                  <a:pt x="1204440" y="1016188"/>
                  <a:pt x="1120662" y="1108552"/>
                  <a:pt x="1010171" y="1107991"/>
                </a:cubicBezTo>
                <a:cubicBezTo>
                  <a:pt x="729772" y="1124060"/>
                  <a:pt x="487608" y="1127091"/>
                  <a:pt x="184669" y="1107991"/>
                </a:cubicBezTo>
                <a:cubicBezTo>
                  <a:pt x="98311" y="1110258"/>
                  <a:pt x="-6562" y="1022317"/>
                  <a:pt x="0" y="923322"/>
                </a:cubicBezTo>
                <a:cubicBezTo>
                  <a:pt x="-33569" y="679062"/>
                  <a:pt x="-56849" y="381080"/>
                  <a:pt x="0" y="184669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61C9C2A1-1E24-4AA0-9024-FA2164108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28" b="98565" l="5085" r="98305">
                        <a14:foregroundMark x1="5085" y1="52153" x2="5085" y2="52153"/>
                        <a14:foregroundMark x1="46610" y1="91866" x2="46610" y2="91866"/>
                        <a14:foregroundMark x1="55932" y1="96172" x2="55932" y2="96172"/>
                        <a14:foregroundMark x1="38559" y1="98565" x2="38559" y2="98565"/>
                        <a14:foregroundMark x1="42797" y1="4306" x2="42797" y2="4306"/>
                        <a14:foregroundMark x1="98305" y1="28230" x2="98305" y2="28230"/>
                        <a14:foregroundMark x1="31356" y1="40191" x2="31356" y2="40191"/>
                        <a14:foregroundMark x1="27966" y1="40191" x2="27966" y2="40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83" y="2613249"/>
            <a:ext cx="1554480" cy="1843040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D72FC22-A443-4C39-A9F8-DC95D29B9460}"/>
              </a:ext>
            </a:extLst>
          </p:cNvPr>
          <p:cNvSpPr/>
          <p:nvPr/>
        </p:nvSpPr>
        <p:spPr>
          <a:xfrm>
            <a:off x="4351038" y="4094345"/>
            <a:ext cx="1194840" cy="1135748"/>
          </a:xfrm>
          <a:custGeom>
            <a:avLst/>
            <a:gdLst>
              <a:gd name="connsiteX0" fmla="*/ 0 w 1194840"/>
              <a:gd name="connsiteY0" fmla="*/ 189295 h 1135748"/>
              <a:gd name="connsiteX1" fmla="*/ 189295 w 1194840"/>
              <a:gd name="connsiteY1" fmla="*/ 0 h 1135748"/>
              <a:gd name="connsiteX2" fmla="*/ 1005545 w 1194840"/>
              <a:gd name="connsiteY2" fmla="*/ 0 h 1135748"/>
              <a:gd name="connsiteX3" fmla="*/ 1194840 w 1194840"/>
              <a:gd name="connsiteY3" fmla="*/ 189295 h 1135748"/>
              <a:gd name="connsiteX4" fmla="*/ 1194840 w 1194840"/>
              <a:gd name="connsiteY4" fmla="*/ 946453 h 1135748"/>
              <a:gd name="connsiteX5" fmla="*/ 1005545 w 1194840"/>
              <a:gd name="connsiteY5" fmla="*/ 1135748 h 1135748"/>
              <a:gd name="connsiteX6" fmla="*/ 189295 w 1194840"/>
              <a:gd name="connsiteY6" fmla="*/ 1135748 h 1135748"/>
              <a:gd name="connsiteX7" fmla="*/ 0 w 1194840"/>
              <a:gd name="connsiteY7" fmla="*/ 946453 h 1135748"/>
              <a:gd name="connsiteX8" fmla="*/ 0 w 1194840"/>
              <a:gd name="connsiteY8" fmla="*/ 189295 h 113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840" h="1135748" extrusionOk="0">
                <a:moveTo>
                  <a:pt x="0" y="189295"/>
                </a:moveTo>
                <a:cubicBezTo>
                  <a:pt x="-5555" y="94496"/>
                  <a:pt x="73317" y="-4721"/>
                  <a:pt x="189295" y="0"/>
                </a:cubicBezTo>
                <a:cubicBezTo>
                  <a:pt x="360035" y="-26576"/>
                  <a:pt x="724027" y="-41941"/>
                  <a:pt x="1005545" y="0"/>
                </a:cubicBezTo>
                <a:cubicBezTo>
                  <a:pt x="1093026" y="5703"/>
                  <a:pt x="1193310" y="86560"/>
                  <a:pt x="1194840" y="189295"/>
                </a:cubicBezTo>
                <a:cubicBezTo>
                  <a:pt x="1199265" y="512232"/>
                  <a:pt x="1170348" y="726888"/>
                  <a:pt x="1194840" y="946453"/>
                </a:cubicBezTo>
                <a:cubicBezTo>
                  <a:pt x="1202697" y="1043530"/>
                  <a:pt x="1130450" y="1137092"/>
                  <a:pt x="1005545" y="1135748"/>
                </a:cubicBezTo>
                <a:cubicBezTo>
                  <a:pt x="666102" y="1163115"/>
                  <a:pt x="558440" y="1098403"/>
                  <a:pt x="189295" y="1135748"/>
                </a:cubicBezTo>
                <a:cubicBezTo>
                  <a:pt x="91977" y="1136796"/>
                  <a:pt x="-8524" y="1047108"/>
                  <a:pt x="0" y="946453"/>
                </a:cubicBezTo>
                <a:cubicBezTo>
                  <a:pt x="27135" y="587015"/>
                  <a:pt x="31896" y="522657"/>
                  <a:pt x="0" y="189295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89A8453A-5784-4CA2-9DF9-74502557BE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9153" y1="27119" x2="49153" y2="27119"/>
                        <a14:foregroundMark x1="54661" y1="27119" x2="43644" y2="23729"/>
                        <a14:foregroundMark x1="58475" y1="28814" x2="61864" y2="29661"/>
                        <a14:foregroundMark x1="63983" y1="25424" x2="63983" y2="25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42" y="2604959"/>
            <a:ext cx="1908924" cy="1920240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9C196A0-EEF5-4823-8335-14F54DD6AE69}"/>
              </a:ext>
            </a:extLst>
          </p:cNvPr>
          <p:cNvSpPr/>
          <p:nvPr/>
        </p:nvSpPr>
        <p:spPr>
          <a:xfrm>
            <a:off x="2281953" y="4024299"/>
            <a:ext cx="1194840" cy="1205794"/>
          </a:xfrm>
          <a:custGeom>
            <a:avLst/>
            <a:gdLst>
              <a:gd name="connsiteX0" fmla="*/ 0 w 1194840"/>
              <a:gd name="connsiteY0" fmla="*/ 199144 h 1205794"/>
              <a:gd name="connsiteX1" fmla="*/ 199144 w 1194840"/>
              <a:gd name="connsiteY1" fmla="*/ 0 h 1205794"/>
              <a:gd name="connsiteX2" fmla="*/ 995696 w 1194840"/>
              <a:gd name="connsiteY2" fmla="*/ 0 h 1205794"/>
              <a:gd name="connsiteX3" fmla="*/ 1194840 w 1194840"/>
              <a:gd name="connsiteY3" fmla="*/ 199144 h 1205794"/>
              <a:gd name="connsiteX4" fmla="*/ 1194840 w 1194840"/>
              <a:gd name="connsiteY4" fmla="*/ 1006650 h 1205794"/>
              <a:gd name="connsiteX5" fmla="*/ 995696 w 1194840"/>
              <a:gd name="connsiteY5" fmla="*/ 1205794 h 1205794"/>
              <a:gd name="connsiteX6" fmla="*/ 199144 w 1194840"/>
              <a:gd name="connsiteY6" fmla="*/ 1205794 h 1205794"/>
              <a:gd name="connsiteX7" fmla="*/ 0 w 1194840"/>
              <a:gd name="connsiteY7" fmla="*/ 1006650 h 1205794"/>
              <a:gd name="connsiteX8" fmla="*/ 0 w 1194840"/>
              <a:gd name="connsiteY8" fmla="*/ 199144 h 120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840" h="1205794" extrusionOk="0">
                <a:moveTo>
                  <a:pt x="0" y="199144"/>
                </a:moveTo>
                <a:cubicBezTo>
                  <a:pt x="-4008" y="96193"/>
                  <a:pt x="74155" y="-6196"/>
                  <a:pt x="199144" y="0"/>
                </a:cubicBezTo>
                <a:cubicBezTo>
                  <a:pt x="353035" y="-4280"/>
                  <a:pt x="872561" y="-40646"/>
                  <a:pt x="995696" y="0"/>
                </a:cubicBezTo>
                <a:cubicBezTo>
                  <a:pt x="1094066" y="3882"/>
                  <a:pt x="1187909" y="97356"/>
                  <a:pt x="1194840" y="199144"/>
                </a:cubicBezTo>
                <a:cubicBezTo>
                  <a:pt x="1194140" y="563493"/>
                  <a:pt x="1157282" y="612651"/>
                  <a:pt x="1194840" y="1006650"/>
                </a:cubicBezTo>
                <a:cubicBezTo>
                  <a:pt x="1199688" y="1112027"/>
                  <a:pt x="1119418" y="1206701"/>
                  <a:pt x="995696" y="1205794"/>
                </a:cubicBezTo>
                <a:cubicBezTo>
                  <a:pt x="641599" y="1160824"/>
                  <a:pt x="388970" y="1172462"/>
                  <a:pt x="199144" y="1205794"/>
                </a:cubicBezTo>
                <a:cubicBezTo>
                  <a:pt x="107072" y="1208391"/>
                  <a:pt x="-14437" y="1110046"/>
                  <a:pt x="0" y="1006650"/>
                </a:cubicBezTo>
                <a:cubicBezTo>
                  <a:pt x="-11622" y="665484"/>
                  <a:pt x="-13272" y="366295"/>
                  <a:pt x="0" y="199144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96F846B4-3527-4025-9C24-AA83A7E0F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00" b="80500" l="24500" r="71750">
                        <a14:foregroundMark x1="24500" y1="79250" x2="45000" y2="78000"/>
                        <a14:foregroundMark x1="57000" y1="78250" x2="67500" y2="80500"/>
                        <a14:foregroundMark x1="67500" y1="80500" x2="71750" y2="80000"/>
                        <a14:foregroundMark x1="52750" y1="1500" x2="50000" y2="4750"/>
                        <a14:foregroundMark x1="58500" y1="22000" x2="63000" y2="35500"/>
                        <a14:foregroundMark x1="60250" y1="32000" x2="66750" y2="30000"/>
                        <a14:foregroundMark x1="65750" y1="29500" x2="56000" y2="28750"/>
                        <a14:foregroundMark x1="56000" y1="28750" x2="53500" y2="30500"/>
                        <a14:foregroundMark x1="43500" y1="30750" x2="32250" y2="30750"/>
                        <a14:foregroundMark x1="32250" y1="30750" x2="40000" y2="23750"/>
                        <a14:foregroundMark x1="40000" y1="23750" x2="41250" y2="23500"/>
                        <a14:foregroundMark x1="41500" y1="23500" x2="43000" y2="3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6" r="25453" b="17250"/>
          <a:stretch/>
        </p:blipFill>
        <p:spPr>
          <a:xfrm>
            <a:off x="2379513" y="2366844"/>
            <a:ext cx="1097280" cy="1740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4F59F8-CEB7-4648-A940-0F1DE9E51464}"/>
              </a:ext>
            </a:extLst>
          </p:cNvPr>
          <p:cNvSpPr txBox="1"/>
          <p:nvPr/>
        </p:nvSpPr>
        <p:spPr>
          <a:xfrm>
            <a:off x="9115256" y="4185950"/>
            <a:ext cx="1605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600" dirty="0">
                <a:cs typeface="(AH) Manal Black" pitchFamily="2" charset="-78"/>
              </a:rPr>
              <a:t>أ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C05E6E-433E-470A-A36C-11AB23CC65E3}"/>
              </a:ext>
            </a:extLst>
          </p:cNvPr>
          <p:cNvSpPr txBox="1"/>
          <p:nvPr/>
        </p:nvSpPr>
        <p:spPr>
          <a:xfrm>
            <a:off x="6586941" y="4113262"/>
            <a:ext cx="1605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600" dirty="0">
                <a:cs typeface="(AH) Manal Black" pitchFamily="2" charset="-78"/>
              </a:rPr>
              <a:t>س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657AF4-E102-499A-8643-6C60DCD9EC92}"/>
              </a:ext>
            </a:extLst>
          </p:cNvPr>
          <p:cNvSpPr txBox="1"/>
          <p:nvPr/>
        </p:nvSpPr>
        <p:spPr>
          <a:xfrm>
            <a:off x="4149868" y="4024299"/>
            <a:ext cx="1605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600" dirty="0">
                <a:cs typeface="(AH) Manal Black" pitchFamily="2" charset="-78"/>
              </a:rPr>
              <a:t>ض</a:t>
            </a:r>
            <a:endParaRPr lang="en-US" sz="6600" dirty="0">
              <a:cs typeface="(AH) Manal Black" pitchFamily="2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29289C1-B82C-44DF-91C1-8F605A8CDD6A}"/>
              </a:ext>
            </a:extLst>
          </p:cNvPr>
          <p:cNvSpPr txBox="1"/>
          <p:nvPr/>
        </p:nvSpPr>
        <p:spPr>
          <a:xfrm>
            <a:off x="2097727" y="4107036"/>
            <a:ext cx="1605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600" dirty="0">
                <a:cs typeface="(AH) Manal Black" pitchFamily="2" charset="-78"/>
              </a:rPr>
              <a:t>غ</a:t>
            </a:r>
            <a:endParaRPr lang="en-US" sz="66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360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1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23" grpId="0" animBg="1"/>
      <p:bldP spid="55" grpId="0" animBg="1"/>
      <p:bldP spid="56" grpId="0" animBg="1"/>
      <p:bldP spid="57" grpId="0" animBg="1"/>
      <p:bldP spid="15" grpId="0"/>
      <p:bldP spid="58" grpId="0"/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5C6AC9-DE18-4E99-9397-7E8B6443EAB1}"/>
              </a:ext>
            </a:extLst>
          </p:cNvPr>
          <p:cNvSpPr/>
          <p:nvPr/>
        </p:nvSpPr>
        <p:spPr>
          <a:xfrm>
            <a:off x="319489" y="405445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8614707" y="114765"/>
            <a:ext cx="3465930" cy="662231"/>
          </a:xfrm>
          <a:custGeom>
            <a:avLst/>
            <a:gdLst>
              <a:gd name="connsiteX0" fmla="*/ 0 w 3465930"/>
              <a:gd name="connsiteY0" fmla="*/ 0 h 662231"/>
              <a:gd name="connsiteX1" fmla="*/ 3465930 w 3465930"/>
              <a:gd name="connsiteY1" fmla="*/ 0 h 662231"/>
              <a:gd name="connsiteX2" fmla="*/ 3465930 w 3465930"/>
              <a:gd name="connsiteY2" fmla="*/ 662231 h 662231"/>
              <a:gd name="connsiteX3" fmla="*/ 0 w 3465930"/>
              <a:gd name="connsiteY3" fmla="*/ 662231 h 662231"/>
              <a:gd name="connsiteX4" fmla="*/ 0 w 3465930"/>
              <a:gd name="connsiteY4" fmla="*/ 0 h 66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5930" h="662231" fill="none" extrusionOk="0">
                <a:moveTo>
                  <a:pt x="0" y="0"/>
                </a:moveTo>
                <a:cubicBezTo>
                  <a:pt x="1178479" y="-3142"/>
                  <a:pt x="3087951" y="50894"/>
                  <a:pt x="3465930" y="0"/>
                </a:cubicBezTo>
                <a:cubicBezTo>
                  <a:pt x="3515882" y="108626"/>
                  <a:pt x="3494366" y="348398"/>
                  <a:pt x="3465930" y="662231"/>
                </a:cubicBezTo>
                <a:cubicBezTo>
                  <a:pt x="3112185" y="664691"/>
                  <a:pt x="817804" y="499954"/>
                  <a:pt x="0" y="662231"/>
                </a:cubicBezTo>
                <a:cubicBezTo>
                  <a:pt x="55818" y="509236"/>
                  <a:pt x="2712" y="200897"/>
                  <a:pt x="0" y="0"/>
                </a:cubicBezTo>
                <a:close/>
              </a:path>
              <a:path w="3465930" h="662231" stroke="0" extrusionOk="0">
                <a:moveTo>
                  <a:pt x="0" y="0"/>
                </a:moveTo>
                <a:cubicBezTo>
                  <a:pt x="883585" y="-86245"/>
                  <a:pt x="2652286" y="44320"/>
                  <a:pt x="3465930" y="0"/>
                </a:cubicBezTo>
                <a:cubicBezTo>
                  <a:pt x="3483263" y="162272"/>
                  <a:pt x="3411330" y="438686"/>
                  <a:pt x="3465930" y="662231"/>
                </a:cubicBezTo>
                <a:cubicBezTo>
                  <a:pt x="2702819" y="714904"/>
                  <a:pt x="1566591" y="622758"/>
                  <a:pt x="0" y="662231"/>
                </a:cubicBezTo>
                <a:cubicBezTo>
                  <a:pt x="-42898" y="540535"/>
                  <a:pt x="20418" y="96001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الْكلمات البصرية </a:t>
            </a: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(اقْرِأ).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31CABED1-85E2-4427-811C-1D46FE67F58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(مبتدأ)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759E8C-07AB-4F0D-9D2B-8B500CDAA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11793336" y="7784235"/>
            <a:ext cx="1554480" cy="16215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2101B2-058C-4F4A-9B95-CE2D5ED39760}"/>
              </a:ext>
            </a:extLst>
          </p:cNvPr>
          <p:cNvSpPr/>
          <p:nvPr/>
        </p:nvSpPr>
        <p:spPr>
          <a:xfrm>
            <a:off x="12220053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أَنا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80373E-ADB6-4CFA-94B2-4E41ADD07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8614707" y="7784235"/>
            <a:ext cx="1554480" cy="162153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476232-6EBE-4B9A-8FFA-885BF5AD895E}"/>
              </a:ext>
            </a:extLst>
          </p:cNvPr>
          <p:cNvSpPr/>
          <p:nvPr/>
        </p:nvSpPr>
        <p:spPr>
          <a:xfrm>
            <a:off x="9041424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مَعَ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423921-5DD9-44F0-8D13-7944F58B8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5009361" y="7784235"/>
            <a:ext cx="1554480" cy="162153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157E7A-7917-436B-BE07-C259B977839B}"/>
              </a:ext>
            </a:extLst>
          </p:cNvPr>
          <p:cNvSpPr/>
          <p:nvPr/>
        </p:nvSpPr>
        <p:spPr>
          <a:xfrm>
            <a:off x="5436078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بابا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AC8B45-FD40-4986-A1E6-7FF82E86E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1404015" y="7784235"/>
            <a:ext cx="1554480" cy="162153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52FBFD-72C8-405D-8125-6B69C3D2D0C8}"/>
              </a:ext>
            </a:extLst>
          </p:cNvPr>
          <p:cNvSpPr/>
          <p:nvPr/>
        </p:nvSpPr>
        <p:spPr>
          <a:xfrm>
            <a:off x="1830732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مَنْ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92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-0.0081 -0.0181 -0.01551 -0.02682 -0.02384 C -0.02969 -0.02662 -0.03255 -0.0294 -0.0349 -0.03333 C -0.03711 -0.0375 -0.03763 -0.04444 -0.04023 -0.04768 C -0.04336 -0.05139 -0.0474 -0.05093 -0.05091 -0.05255 C -0.05273 -0.05555 -0.0543 -0.05926 -0.05638 -0.06204 C -0.05885 -0.06551 -0.06211 -0.06759 -0.06432 -0.07153 C -0.06667 -0.07569 -0.06758 -0.08148 -0.06966 -0.08588 C -0.07383 -0.09421 -0.08307 -0.10972 -0.08307 -0.10949 C -0.08398 -0.11435 -0.08464 -0.11921 -0.08581 -0.12384 C -0.09818 -0.17338 -0.0905 -0.13449 -0.09648 -0.16667 C -0.09557 -0.18889 -0.09583 -0.21134 -0.09388 -0.23333 C -0.0931 -0.24051 -0.08984 -0.24583 -0.08841 -0.25255 C -0.08099 -0.28773 -0.09128 -0.25694 -0.08047 -0.28588 L -0.07513 -0.32384 L -0.0724 -0.34305 C -0.07422 -0.36991 -0.07331 -0.39792 -0.07773 -0.42384 C -0.07904 -0.43148 -0.08503 -0.4331 -0.08841 -0.43819 C -0.10807 -0.46736 -0.07344 -0.42268 -0.10456 -0.45718 C -0.10833 -0.46134 -0.11198 -0.4662 -0.11523 -0.47153 C -0.12083 -0.48055 -0.125 -0.49259 -0.13138 -0.5 C -0.13568 -0.50509 -0.14167 -0.51088 -0.14466 -0.51898 C -0.14688 -0.525 -0.14831 -0.53171 -0.15013 -0.53819 C -0.15091 -0.54444 -0.15143 -0.55116 -0.15273 -0.55718 C -0.15417 -0.56389 -0.15781 -0.56921 -0.15807 -0.57616 C -0.15872 -0.59213 -0.15742 -0.60833 -0.15547 -0.62384 C -0.15417 -0.63356 -0.14805 -0.64051 -0.14466 -0.64768 C -0.1418 -0.6537 -0.13997 -0.66134 -0.13672 -0.66667 C -0.1293 -0.67824 -0.11875 -0.68426 -0.1099 -0.69051 C -0.10807 -0.69514 -0.10651 -0.70023 -0.10456 -0.70486 C -0.103 -0.70833 -0.10052 -0.71065 -0.09922 -0.71435 C -0.0862 -0.74884 -0.10078 -0.72106 -0.08841 -0.74282 C -0.08763 -0.74768 -0.08685 -0.75255 -0.08581 -0.75718 C -0.08425 -0.76366 -0.08073 -0.76921 -0.08047 -0.77616 C -0.07982 -0.79537 -0.08047 -0.81481 -0.08307 -0.83333 C -0.0875 -0.86505 -0.09023 -0.84444 -0.09922 -0.85718 C -0.10169 -0.86065 -0.10273 -0.86667 -0.10456 -0.8713 L -0.10456 -0.87106 L -0.10456 -0.8713 L -0.10456 -0.87106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898 -0.0081 -0.01809 -0.01551 -0.02682 -0.02384 C -0.02968 -0.02662 -0.03255 -0.0294 -0.03489 -0.03333 C -0.03711 -0.0375 -0.03763 -0.04445 -0.04023 -0.04769 C -0.04336 -0.05139 -0.04739 -0.05093 -0.05091 -0.05255 C -0.05273 -0.05556 -0.05429 -0.05926 -0.05638 -0.06204 C -0.05885 -0.06551 -0.06211 -0.06759 -0.06432 -0.07153 C -0.06666 -0.0757 -0.06757 -0.08148 -0.06966 -0.08588 C -0.07382 -0.09421 -0.08307 -0.10972 -0.08307 -0.10949 C -0.08398 -0.11435 -0.08463 -0.11921 -0.0858 -0.12384 C -0.09817 -0.17338 -0.09049 -0.13449 -0.09648 -0.16667 C -0.09557 -0.18889 -0.09583 -0.21134 -0.09388 -0.23333 C -0.09309 -0.24051 -0.08984 -0.24583 -0.08841 -0.25255 C -0.08099 -0.2875 -0.09127 -0.25695 -0.08046 -0.28588 L -0.07513 -0.32384 L -0.07239 -0.34283 C -0.07421 -0.36991 -0.0733 -0.39792 -0.07773 -0.42384 C -0.07903 -0.43148 -0.08502 -0.4331 -0.08841 -0.4382 C -0.10807 -0.46736 -0.07343 -0.42269 -0.10455 -0.45718 C -0.10833 -0.46134 -0.11197 -0.4662 -0.11523 -0.47153 C -0.12083 -0.48056 -0.125 -0.49259 -0.13138 -0.5 C -0.13567 -0.50509 -0.14166 -0.51088 -0.14466 -0.51898 C -0.14687 -0.525 -0.1483 -0.53171 -0.15013 -0.5382 C -0.15091 -0.54445 -0.15143 -0.55116 -0.15273 -0.55718 C -0.15416 -0.56389 -0.15781 -0.56921 -0.15807 -0.57616 C -0.15872 -0.59213 -0.15742 -0.60833 -0.15546 -0.62384 C -0.15416 -0.63357 -0.14804 -0.64051 -0.14466 -0.64769 C -0.14179 -0.6537 -0.13997 -0.66134 -0.13671 -0.66667 C -0.12929 -0.67824 -0.11875 -0.68426 -0.10989 -0.69051 C -0.10807 -0.69514 -0.10651 -0.70023 -0.10455 -0.70486 C -0.10299 -0.70833 -0.10052 -0.71065 -0.09921 -0.71435 C -0.08619 -0.74884 -0.10078 -0.72107 -0.08841 -0.74283 C -0.08763 -0.74769 -0.08684 -0.75255 -0.0858 -0.75718 C -0.08424 -0.76366 -0.08072 -0.76921 -0.08046 -0.77616 C -0.07981 -0.79537 -0.08046 -0.81482 -0.08307 -0.83333 C -0.0875 -0.86505 -0.09023 -0.84445 -0.09921 -0.85718 C -0.10169 -0.86065 -0.10273 -0.86667 -0.10455 -0.8713 L -0.10455 -0.87107 L -0.10455 -0.8713 L -0.10455 -0.87107 " pathEditMode="relative" rAng="0" ptsTypes="AAAAAAAAAAAAAAAAAAAAAAAAAAAAAAAAAAAAAAA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-0.00898 -0.0081 -0.0181 -0.01551 -0.02682 -0.02384 C -0.02968 -0.02662 -0.03255 -0.0294 -0.03489 -0.03333 C -0.03711 -0.0375 -0.03763 -0.04444 -0.04023 -0.04768 C -0.04336 -0.05139 -0.04739 -0.05093 -0.05091 -0.05255 C -0.05273 -0.05555 -0.05429 -0.05926 -0.05638 -0.06204 C -0.05885 -0.06551 -0.06211 -0.06759 -0.06432 -0.07153 C -0.06666 -0.07569 -0.06758 -0.08148 -0.06966 -0.08588 C -0.07383 -0.09421 -0.08307 -0.10972 -0.08307 -0.10949 C -0.08398 -0.11435 -0.08463 -0.11921 -0.0858 -0.12384 C -0.09817 -0.17338 -0.09049 -0.13449 -0.09648 -0.16667 C -0.09557 -0.18889 -0.09583 -0.21134 -0.09388 -0.23333 C -0.0931 -0.24051 -0.08984 -0.24583 -0.08841 -0.25255 C -0.08099 -0.28773 -0.09127 -0.25694 -0.08047 -0.28588 L -0.07513 -0.32384 L -0.07239 -0.34305 C -0.07422 -0.36991 -0.0733 -0.39792 -0.07773 -0.42384 C -0.07903 -0.43148 -0.08502 -0.4331 -0.08841 -0.43819 C -0.10807 -0.46736 -0.07343 -0.42268 -0.10455 -0.45718 C -0.10833 -0.46134 -0.11198 -0.4662 -0.11523 -0.47153 C -0.12083 -0.48055 -0.125 -0.49259 -0.13138 -0.5 C -0.13567 -0.50509 -0.14166 -0.51088 -0.14466 -0.51898 C -0.14687 -0.525 -0.1483 -0.53171 -0.15013 -0.53819 C -0.15091 -0.54444 -0.15143 -0.55116 -0.15273 -0.55718 C -0.15416 -0.56389 -0.15781 -0.56921 -0.15807 -0.57616 C -0.15872 -0.59213 -0.15742 -0.60833 -0.15547 -0.62384 C -0.15416 -0.63356 -0.14804 -0.64051 -0.14466 -0.64768 C -0.14179 -0.6537 -0.13997 -0.66134 -0.13672 -0.66667 C -0.12929 -0.67824 -0.11875 -0.68426 -0.10989 -0.69051 C -0.10807 -0.69514 -0.10651 -0.70023 -0.10455 -0.70486 C -0.10299 -0.70833 -0.10052 -0.71065 -0.09922 -0.71435 C -0.0862 -0.74884 -0.10078 -0.72106 -0.08841 -0.74282 C -0.08763 -0.74768 -0.08685 -0.75255 -0.0858 -0.75718 C -0.08424 -0.76366 -0.08073 -0.76921 -0.08047 -0.77616 C -0.07982 -0.79537 -0.08047 -0.81481 -0.08307 -0.83333 C -0.0875 -0.86505 -0.09023 -0.84444 -0.09922 -0.85718 C -0.10169 -0.86065 -0.10273 -0.86667 -0.10455 -0.8713 L -0.10455 -0.87106 L -0.10455 -0.8713 L -0.10455 -0.87106 " pathEditMode="relative" rAng="0" ptsTypes="AAAAAAAAAAAAAAAAAAAAAAAAAAAAAAAAAAAAAAAAA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3.125E-6 0.00023 C -0.00899 -0.0081 -0.0181 -0.01551 -0.02683 -0.02384 C -0.02969 -0.02662 -0.03256 -0.0294 -0.0349 -0.03333 C -0.03711 -0.0375 -0.03763 -0.04445 -0.04024 -0.04769 C -0.04336 -0.05139 -0.0474 -0.05093 -0.05091 -0.05255 C -0.05274 -0.05556 -0.0543 -0.05926 -0.05638 -0.06204 C -0.05886 -0.06551 -0.06211 -0.06759 -0.06433 -0.07153 C -0.06667 -0.0757 -0.06758 -0.08148 -0.06966 -0.08588 C -0.07383 -0.09421 -0.08308 -0.10972 -0.08308 -0.10949 C -0.08399 -0.11435 -0.08464 -0.11921 -0.08581 -0.12384 C -0.09818 -0.17338 -0.0905 -0.13449 -0.09649 -0.16667 C -0.09558 -0.18889 -0.09584 -0.21134 -0.09388 -0.23333 C -0.0931 -0.24051 -0.08985 -0.24583 -0.08841 -0.25255 C -0.08099 -0.2875 -0.09128 -0.25695 -0.08047 -0.28588 L -0.07513 -0.32384 L -0.0724 -0.34283 C -0.07422 -0.36991 -0.07331 -0.39792 -0.07774 -0.42384 C -0.07904 -0.43148 -0.08503 -0.4331 -0.08841 -0.4382 C -0.10808 -0.46736 -0.07344 -0.42269 -0.10456 -0.45718 C -0.10834 -0.46134 -0.11198 -0.4662 -0.11524 -0.47153 C -0.12084 -0.48056 -0.125 -0.49259 -0.13138 -0.5 C -0.13568 -0.50509 -0.14167 -0.51088 -0.14466 -0.51898 C -0.14688 -0.525 -0.14831 -0.53171 -0.15013 -0.5382 C -0.15091 -0.54445 -0.15144 -0.55116 -0.15274 -0.55718 C -0.15417 -0.56389 -0.15782 -0.56921 -0.15808 -0.57616 C -0.15873 -0.59213 -0.15742 -0.60833 -0.15547 -0.62384 C -0.15417 -0.63357 -0.14805 -0.64051 -0.14466 -0.64769 C -0.1418 -0.6537 -0.13998 -0.66134 -0.13672 -0.66667 C -0.1293 -0.67824 -0.11875 -0.68426 -0.1099 -0.69051 C -0.10808 -0.69514 -0.10651 -0.70023 -0.10456 -0.70486 C -0.103 -0.70833 -0.10052 -0.71065 -0.09922 -0.71435 C -0.0862 -0.74884 -0.10078 -0.72107 -0.08841 -0.74283 C -0.08763 -0.74769 -0.08685 -0.75255 -0.08581 -0.75718 C -0.08425 -0.76366 -0.08073 -0.76921 -0.08047 -0.77616 C -0.07982 -0.79537 -0.08047 -0.81482 -0.08308 -0.83333 C -0.0875 -0.86505 -0.09024 -0.84445 -0.09922 -0.85718 C -0.1017 -0.86065 -0.10274 -0.86667 -0.10456 -0.8713 L -0.10456 -0.87107 L -0.10456 -0.8713 L -0.10456 -0.87107 " pathEditMode="relative" rAng="0" ptsTypes="AAAAAAAAAAAAAAAAAAAAAAAAAAAAAAAAAAAAAAAAA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6.25E-7 0.00023 C -0.00898 -0.0081 -0.0181 -0.01551 -0.02682 -0.02384 C -0.02969 -0.02662 -0.03255 -0.0294 -0.0349 -0.03333 C -0.03711 -0.0375 -0.03763 -0.04444 -0.04023 -0.04768 C -0.04336 -0.05139 -0.0474 -0.05093 -0.05091 -0.05255 C -0.05273 -0.05555 -0.0543 -0.05926 -0.05638 -0.06204 C -0.05885 -0.06551 -0.06211 -0.06759 -0.06432 -0.07153 C -0.06667 -0.07569 -0.06758 -0.08148 -0.06966 -0.08588 C -0.07383 -0.09421 -0.08307 -0.10972 -0.08307 -0.10949 C -0.08398 -0.11435 -0.08464 -0.11921 -0.08581 -0.12384 C -0.09818 -0.17338 -0.0905 -0.13449 -0.09648 -0.16667 C -0.09557 -0.18889 -0.09583 -0.21134 -0.09388 -0.23333 C -0.0931 -0.24051 -0.08984 -0.24583 -0.08841 -0.25255 C -0.08099 -0.28773 -0.09128 -0.25694 -0.08047 -0.28588 L -0.07513 -0.32384 L -0.0724 -0.34305 C -0.07422 -0.36991 -0.07331 -0.39792 -0.07773 -0.42384 C -0.07904 -0.43148 -0.08503 -0.4331 -0.08841 -0.43819 C -0.10807 -0.46736 -0.07344 -0.42268 -0.10456 -0.45718 C -0.10833 -0.46134 -0.11198 -0.4662 -0.11523 -0.47153 C -0.12083 -0.48055 -0.125 -0.49259 -0.13138 -0.5 C -0.13568 -0.50509 -0.14167 -0.51088 -0.14466 -0.51898 C -0.14688 -0.525 -0.14831 -0.53171 -0.15013 -0.53819 C -0.15091 -0.54444 -0.15143 -0.55116 -0.15273 -0.55718 C -0.15417 -0.56389 -0.15781 -0.56921 -0.15807 -0.57616 C -0.15872 -0.59213 -0.15742 -0.60833 -0.15547 -0.62384 C -0.15417 -0.63356 -0.14805 -0.64051 -0.14466 -0.64768 C -0.1418 -0.6537 -0.13997 -0.66134 -0.13672 -0.66667 C -0.1293 -0.67824 -0.11875 -0.68426 -0.1099 -0.69051 C -0.10807 -0.69514 -0.10651 -0.70023 -0.10456 -0.70486 C -0.103 -0.70833 -0.10052 -0.71065 -0.09922 -0.71435 C -0.0862 -0.74884 -0.10078 -0.72106 -0.08841 -0.74282 C -0.08763 -0.74768 -0.08685 -0.75255 -0.08581 -0.75718 C -0.08425 -0.76366 -0.08073 -0.76921 -0.08047 -0.77616 C -0.07982 -0.79537 -0.08047 -0.81481 -0.08307 -0.83333 C -0.0875 -0.86505 -0.09023 -0.84444 -0.09922 -0.85718 C -0.10169 -0.86065 -0.10273 -0.86667 -0.10456 -0.8713 L -0.10456 -0.87106 L -0.10456 -0.8713 L -0.10456 -0.87106 " pathEditMode="relative" rAng="0" ptsTypes="AAAAAAAAAAAAAAAAAAAAAAAAAAAAAAAAAAAAAAA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898 -0.0081 -0.0181 -0.01551 -0.02682 -0.02384 C -0.02968 -0.02662 -0.03255 -0.0294 -0.03489 -0.03333 C -0.03711 -0.0375 -0.03763 -0.04445 -0.04023 -0.04769 C -0.04336 -0.05139 -0.04739 -0.05093 -0.05091 -0.05255 C -0.05273 -0.05556 -0.05429 -0.05926 -0.05638 -0.06204 C -0.05885 -0.06551 -0.06211 -0.06759 -0.06432 -0.07153 C -0.06666 -0.0757 -0.06757 -0.08148 -0.06966 -0.08588 C -0.07382 -0.09421 -0.08307 -0.10972 -0.08307 -0.10949 C -0.08398 -0.11435 -0.08463 -0.11921 -0.0858 -0.12384 C -0.09817 -0.17338 -0.09049 -0.13449 -0.09648 -0.16667 C -0.09557 -0.18889 -0.09583 -0.21134 -0.09388 -0.23333 C -0.0931 -0.24051 -0.08984 -0.24583 -0.08841 -0.25255 C -0.08099 -0.2875 -0.09127 -0.25695 -0.08046 -0.28588 L -0.07513 -0.32384 L -0.07239 -0.34283 C -0.07421 -0.36991 -0.0733 -0.39792 -0.07773 -0.42384 C -0.07903 -0.43148 -0.08502 -0.4331 -0.08841 -0.4382 C -0.10807 -0.46736 -0.07343 -0.42269 -0.10455 -0.45718 C -0.10833 -0.46134 -0.11198 -0.4662 -0.11523 -0.47153 C -0.12083 -0.48056 -0.125 -0.49259 -0.13138 -0.5 C -0.13567 -0.50509 -0.14166 -0.51088 -0.14466 -0.51898 C -0.14687 -0.525 -0.1483 -0.53171 -0.15013 -0.5382 C -0.15091 -0.54445 -0.15143 -0.55116 -0.15273 -0.55718 C -0.15416 -0.56389 -0.15781 -0.56921 -0.15807 -0.57616 C -0.15872 -0.59213 -0.15742 -0.60833 -0.15546 -0.62384 C -0.15416 -0.63357 -0.14804 -0.64051 -0.14466 -0.64769 C -0.14179 -0.6537 -0.13997 -0.66134 -0.13671 -0.66667 C -0.12929 -0.67824 -0.11875 -0.68426 -0.10989 -0.69051 C -0.10807 -0.69514 -0.10651 -0.70023 -0.10455 -0.70486 C -0.10299 -0.70833 -0.10052 -0.71065 -0.09921 -0.71435 C -0.08619 -0.74884 -0.10078 -0.72107 -0.08841 -0.74283 C -0.08763 -0.74769 -0.08685 -0.75255 -0.0858 -0.75718 C -0.08424 -0.76366 -0.08073 -0.76921 -0.08046 -0.77616 C -0.07981 -0.79537 -0.08046 -0.81482 -0.08307 -0.83333 C -0.0875 -0.86505 -0.09023 -0.84445 -0.09921 -0.85718 C -0.10169 -0.86065 -0.10273 -0.86667 -0.10455 -0.8713 L -0.10455 -0.87107 L -0.10455 -0.8713 L -0.10455 -0.87107 " pathEditMode="relative" rAng="0" ptsTypes="AAAAAAAAAAAAAAAAAAAAAAAAAAAAAAAAAAAAAAAAA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0.00023 C -0.00899 -0.0081 -0.0181 -0.01551 -0.02696 -0.02384 C -0.02969 -0.02662 -0.03269 -0.0294 -0.0349 -0.03333 C -0.03711 -0.0375 -0.03776 -0.04444 -0.04024 -0.04768 C -0.04349 -0.05139 -0.04766 -0.05093 -0.05092 -0.05255 C -0.05274 -0.05555 -0.05443 -0.05926 -0.05638 -0.06204 C -0.05886 -0.06551 -0.06211 -0.06759 -0.06433 -0.07153 C -0.06667 -0.07569 -0.06758 -0.08148 -0.06993 -0.08588 C -0.07383 -0.09421 -0.08308 -0.10972 -0.08308 -0.10949 C -0.08399 -0.11435 -0.08464 -0.11921 -0.08581 -0.12384 C -0.09831 -0.17338 -0.0905 -0.13449 -0.09649 -0.16667 C -0.09558 -0.18889 -0.09597 -0.21134 -0.09401 -0.23333 C -0.0931 -0.24051 -0.08985 -0.24583 -0.08855 -0.25255 C -0.08112 -0.28773 -0.09128 -0.25694 -0.08047 -0.28588 L -0.07539 -0.32384 L -0.0724 -0.34305 C -0.07422 -0.36991 -0.07357 -0.39792 -0.07787 -0.42384 C -0.07904 -0.43148 -0.08516 -0.4331 -0.08855 -0.43819 C -0.10821 -0.46736 -0.07357 -0.42268 -0.10456 -0.45718 C -0.10834 -0.46134 -0.11198 -0.4662 -0.11537 -0.47153 C -0.12084 -0.48055 -0.125 -0.49259 -0.13138 -0.5 C -0.13568 -0.50509 -0.14167 -0.51088 -0.14467 -0.51898 C -0.14688 -0.525 -0.14831 -0.53171 -0.15013 -0.53819 C -0.15092 -0.54444 -0.15144 -0.55116 -0.15287 -0.55718 C -0.15417 -0.56389 -0.15782 -0.56921 -0.15808 -0.57616 C -0.15873 -0.59213 -0.15743 -0.60833 -0.15547 -0.62384 C -0.15417 -0.63356 -0.14805 -0.64051 -0.14467 -0.64768 C -0.1418 -0.6537 -0.13998 -0.66134 -0.13672 -0.66667 C -0.1293 -0.67824 -0.11875 -0.68426 -0.1099 -0.69051 C -0.10821 -0.69514 -0.10651 -0.70023 -0.10456 -0.70486 C -0.103 -0.70833 -0.10052 -0.71065 -0.09935 -0.71435 C -0.0862 -0.74884 -0.10092 -0.72106 -0.08855 -0.74282 C -0.08763 -0.74768 -0.08685 -0.75255 -0.08581 -0.75718 C -0.08425 -0.76366 -0.08073 -0.76921 -0.08047 -0.77616 C -0.07982 -0.79537 -0.08047 -0.81481 -0.08308 -0.83333 C -0.08763 -0.86505 -0.09024 -0.84444 -0.09935 -0.85718 C -0.10196 -0.86065 -0.10287 -0.86667 -0.10456 -0.8713 L -0.10456 -0.87106 L -0.10456 -0.8713 L -0.10456 -0.87106 " pathEditMode="relative" rAng="0" ptsTypes="AAAAAAAAAAAAAAAAAAAAAAAAAAAAAAAAAAAAAAAAA">
                                      <p:cBhvr>
                                        <p:cTn id="3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-0.00898 -0.0081 -0.0181 -0.01551 -0.02682 -0.02384 C -0.02969 -0.02662 -0.03268 -0.0294 -0.0349 -0.03333 C -0.03711 -0.0375 -0.03776 -0.04445 -0.04023 -0.04769 C -0.04349 -0.05139 -0.04753 -0.05093 -0.05091 -0.05255 C -0.05273 -0.05556 -0.05443 -0.05926 -0.05638 -0.06204 C -0.05885 -0.06551 -0.06211 -0.06759 -0.06432 -0.07153 C -0.06667 -0.0757 -0.06758 -0.08148 -0.06992 -0.08588 C -0.07383 -0.09421 -0.08307 -0.10972 -0.08307 -0.10949 C -0.08398 -0.11435 -0.08463 -0.11921 -0.08581 -0.12384 C -0.09831 -0.17338 -0.09049 -0.13449 -0.09648 -0.16667 C -0.09557 -0.18889 -0.09583 -0.21134 -0.09401 -0.23333 C -0.0931 -0.24051 -0.08984 -0.24583 -0.08854 -0.25255 C -0.08112 -0.2875 -0.09128 -0.25695 -0.08047 -0.28588 L -0.07539 -0.32384 L -0.0724 -0.34283 C -0.07422 -0.36991 -0.07357 -0.39792 -0.07786 -0.42384 C -0.07904 -0.43148 -0.08516 -0.4331 -0.08854 -0.4382 C -0.1082 -0.46736 -0.07357 -0.42269 -0.10456 -0.45718 C -0.10833 -0.46134 -0.11198 -0.4662 -0.11536 -0.47153 C -0.12083 -0.48056 -0.125 -0.49259 -0.13138 -0.5 C -0.13568 -0.50509 -0.14167 -0.51088 -0.14466 -0.51898 C -0.14687 -0.525 -0.14831 -0.53171 -0.15013 -0.5382 C -0.15091 -0.54445 -0.15143 -0.55116 -0.15273 -0.55718 C -0.15417 -0.56389 -0.15781 -0.56921 -0.15807 -0.57616 C -0.15872 -0.59213 -0.15742 -0.60833 -0.15547 -0.62384 C -0.15417 -0.63357 -0.14805 -0.64051 -0.14466 -0.64769 C -0.1418 -0.6537 -0.13997 -0.66134 -0.13672 -0.66667 C -0.1293 -0.67824 -0.11875 -0.68426 -0.1099 -0.69051 C -0.1082 -0.69514 -0.10651 -0.70023 -0.10456 -0.70486 C -0.10299 -0.70833 -0.10052 -0.71065 -0.09935 -0.71435 C -0.0862 -0.74884 -0.10091 -0.72107 -0.08854 -0.74283 C -0.08763 -0.74769 -0.08685 -0.75255 -0.08581 -0.75718 C -0.08424 -0.76366 -0.08073 -0.76921 -0.08047 -0.77616 C -0.07982 -0.79537 -0.08047 -0.81482 -0.08307 -0.83333 C -0.08763 -0.86505 -0.09023 -0.84445 -0.09935 -0.85718 C -0.10195 -0.86065 -0.10286 -0.86667 -0.10456 -0.8713 L -0.10456 -0.87107 L -0.10456 -0.8713 L -0.10456 -0.87107 " pathEditMode="relative" rAng="0" ptsTypes="AAAAAAAAAAAAAAAAAAAAAAAAAAAAAAAAAAAAAAAAA">
                                      <p:cBhvr>
                                        <p:cTn id="3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animBg="1"/>
      <p:bldP spid="10" grpId="0" animBg="1"/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5C6AC9-DE18-4E99-9397-7E8B6443EAB1}"/>
              </a:ext>
            </a:extLst>
          </p:cNvPr>
          <p:cNvSpPr/>
          <p:nvPr/>
        </p:nvSpPr>
        <p:spPr>
          <a:xfrm>
            <a:off x="319489" y="405445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8332983" y="54558"/>
            <a:ext cx="3672408" cy="782646"/>
          </a:xfrm>
          <a:custGeom>
            <a:avLst/>
            <a:gdLst>
              <a:gd name="connsiteX0" fmla="*/ 0 w 3672408"/>
              <a:gd name="connsiteY0" fmla="*/ 0 h 782646"/>
              <a:gd name="connsiteX1" fmla="*/ 3672408 w 3672408"/>
              <a:gd name="connsiteY1" fmla="*/ 0 h 782646"/>
              <a:gd name="connsiteX2" fmla="*/ 3672408 w 3672408"/>
              <a:gd name="connsiteY2" fmla="*/ 782646 h 782646"/>
              <a:gd name="connsiteX3" fmla="*/ 0 w 3672408"/>
              <a:gd name="connsiteY3" fmla="*/ 782646 h 782646"/>
              <a:gd name="connsiteX4" fmla="*/ 0 w 3672408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2408" h="782646" fill="none" extrusionOk="0">
                <a:moveTo>
                  <a:pt x="0" y="0"/>
                </a:moveTo>
                <a:cubicBezTo>
                  <a:pt x="1013081" y="-3142"/>
                  <a:pt x="3206262" y="50894"/>
                  <a:pt x="3672408" y="0"/>
                </a:cubicBezTo>
                <a:cubicBezTo>
                  <a:pt x="3707888" y="292080"/>
                  <a:pt x="3682460" y="415068"/>
                  <a:pt x="3672408" y="782646"/>
                </a:cubicBezTo>
                <a:cubicBezTo>
                  <a:pt x="1921784" y="785106"/>
                  <a:pt x="859315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3672408" h="782646" stroke="0" extrusionOk="0">
                <a:moveTo>
                  <a:pt x="0" y="0"/>
                </a:moveTo>
                <a:cubicBezTo>
                  <a:pt x="1187941" y="-86245"/>
                  <a:pt x="2649751" y="44320"/>
                  <a:pt x="3672408" y="0"/>
                </a:cubicBezTo>
                <a:cubicBezTo>
                  <a:pt x="3680533" y="171609"/>
                  <a:pt x="3650394" y="543806"/>
                  <a:pt x="3672408" y="782646"/>
                </a:cubicBezTo>
                <a:cubicBezTo>
                  <a:pt x="3200177" y="835319"/>
                  <a:pt x="1699099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الْكلمات البصرية </a:t>
            </a: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(اقْرِأ).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31CABED1-85E2-4427-811C-1D46FE67F588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(مبتدأ)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759E8C-07AB-4F0D-9D2B-8B500CDAA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11793336" y="7784235"/>
            <a:ext cx="1554480" cy="16215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2101B2-058C-4F4A-9B95-CE2D5ED39760}"/>
              </a:ext>
            </a:extLst>
          </p:cNvPr>
          <p:cNvSpPr/>
          <p:nvPr/>
        </p:nvSpPr>
        <p:spPr>
          <a:xfrm>
            <a:off x="12220053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ماما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80373E-ADB6-4CFA-94B2-4E41ADD07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8614707" y="7784235"/>
            <a:ext cx="1554480" cy="162153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476232-6EBE-4B9A-8FFA-885BF5AD895E}"/>
              </a:ext>
            </a:extLst>
          </p:cNvPr>
          <p:cNvSpPr/>
          <p:nvPr/>
        </p:nvSpPr>
        <p:spPr>
          <a:xfrm>
            <a:off x="9041424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رَكَبَ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423921-5DD9-44F0-8D13-7944F58B8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5009361" y="7784235"/>
            <a:ext cx="1554480" cy="162153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157E7A-7917-436B-BE07-C259B977839B}"/>
              </a:ext>
            </a:extLst>
          </p:cNvPr>
          <p:cNvSpPr/>
          <p:nvPr/>
        </p:nvSpPr>
        <p:spPr>
          <a:xfrm>
            <a:off x="5436078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قالَ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AC8B45-FD40-4986-A1E6-7FF82E86E2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09" b="85821" l="9916" r="90295">
                        <a14:foregroundMark x1="9916" y1="52836" x2="9916" y2="52836"/>
                        <a14:foregroundMark x1="48101" y1="28358" x2="48101" y2="28358"/>
                        <a14:foregroundMark x1="60970" y1="29104" x2="60970" y2="29104"/>
                        <a14:foregroundMark x1="68143" y1="30896" x2="77848" y2="39701"/>
                        <a14:foregroundMark x1="78059" y1="40000" x2="85654" y2="53582"/>
                        <a14:foregroundMark x1="87342" y1="56119" x2="81435" y2="65970"/>
                        <a14:foregroundMark x1="67722" y1="48507" x2="54852" y2="38806"/>
                        <a14:foregroundMark x1="47257" y1="41642" x2="67511" y2="50896"/>
                        <a14:foregroundMark x1="67511" y1="50896" x2="71097" y2="53881"/>
                        <a14:foregroundMark x1="59916" y1="85970" x2="42194" y2="85672"/>
                        <a14:foregroundMark x1="60970" y1="51642" x2="59072" y2="41343"/>
                        <a14:foregroundMark x1="59072" y1="41343" x2="59283" y2="40896"/>
                        <a14:foregroundMark x1="90295" y1="51642" x2="90295" y2="5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4" t="25475" r="7706" b="11191"/>
          <a:stretch/>
        </p:blipFill>
        <p:spPr>
          <a:xfrm>
            <a:off x="1404015" y="7784235"/>
            <a:ext cx="1554480" cy="162153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52FBFD-72C8-405D-8125-6B69C3D2D0C8}"/>
              </a:ext>
            </a:extLst>
          </p:cNvPr>
          <p:cNvSpPr/>
          <p:nvPr/>
        </p:nvSpPr>
        <p:spPr>
          <a:xfrm>
            <a:off x="1830732" y="9356786"/>
            <a:ext cx="768529" cy="509203"/>
          </a:xfrm>
          <a:prstGeom prst="roundRect">
            <a:avLst/>
          </a:prstGeom>
          <a:solidFill>
            <a:srgbClr val="EDE7C1"/>
          </a:solidFill>
          <a:ln>
            <a:solidFill>
              <a:srgbClr val="EFB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رَسَمَ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44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-0.0081 -0.0181 -0.01551 -0.02682 -0.02384 C -0.02969 -0.02662 -0.03255 -0.0294 -0.0349 -0.03333 C -0.03711 -0.0375 -0.03763 -0.04444 -0.04023 -0.04768 C -0.04336 -0.05139 -0.0474 -0.05093 -0.05091 -0.05255 C -0.05273 -0.05555 -0.0543 -0.05926 -0.05638 -0.06204 C -0.05885 -0.06551 -0.06211 -0.06759 -0.06432 -0.07153 C -0.06667 -0.07569 -0.06758 -0.08148 -0.06966 -0.08588 C -0.07383 -0.09421 -0.08307 -0.10972 -0.08307 -0.10949 C -0.08398 -0.11435 -0.08464 -0.11921 -0.08581 -0.12384 C -0.09818 -0.17338 -0.0905 -0.13449 -0.09648 -0.16667 C -0.09557 -0.18889 -0.09583 -0.21134 -0.09388 -0.23333 C -0.0931 -0.24051 -0.08984 -0.24583 -0.08841 -0.25255 C -0.08099 -0.28773 -0.09128 -0.25694 -0.08047 -0.28588 L -0.07513 -0.32384 L -0.0724 -0.34305 C -0.07422 -0.36991 -0.07331 -0.39792 -0.07773 -0.42384 C -0.07904 -0.43148 -0.08503 -0.4331 -0.08841 -0.43819 C -0.10807 -0.46736 -0.07344 -0.42268 -0.10456 -0.45718 C -0.10833 -0.46134 -0.11198 -0.4662 -0.11523 -0.47153 C -0.12083 -0.48055 -0.125 -0.49259 -0.13138 -0.5 C -0.13568 -0.50509 -0.14167 -0.51088 -0.14466 -0.51898 C -0.14688 -0.525 -0.14831 -0.53171 -0.15013 -0.53819 C -0.15091 -0.54444 -0.15143 -0.55116 -0.15273 -0.55718 C -0.15417 -0.56389 -0.15781 -0.56921 -0.15807 -0.57616 C -0.15872 -0.59213 -0.15742 -0.60833 -0.15547 -0.62384 C -0.15417 -0.63356 -0.14805 -0.64051 -0.14466 -0.64768 C -0.1418 -0.6537 -0.13997 -0.66134 -0.13672 -0.66667 C -0.1293 -0.67824 -0.11875 -0.68426 -0.1099 -0.69051 C -0.10807 -0.69514 -0.10651 -0.70023 -0.10456 -0.70486 C -0.103 -0.70833 -0.10052 -0.71065 -0.09922 -0.71435 C -0.0862 -0.74884 -0.10078 -0.72106 -0.08841 -0.74282 C -0.08763 -0.74768 -0.08685 -0.75255 -0.08581 -0.75718 C -0.08425 -0.76366 -0.08073 -0.76921 -0.08047 -0.77616 C -0.07982 -0.79537 -0.08047 -0.81481 -0.08307 -0.83333 C -0.0875 -0.86505 -0.09023 -0.84444 -0.09922 -0.85718 C -0.10169 -0.86065 -0.10273 -0.86667 -0.10456 -0.8713 L -0.10456 -0.87106 L -0.10456 -0.8713 L -0.10456 -0.87106 " pathEditMode="relative" rAng="0" ptsTypes="AAAAAAAAAAAAAAAAAAAAAAAAAAAAAAAAAAAAAAA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898 -0.0081 -0.01809 -0.01551 -0.02682 -0.02384 C -0.02968 -0.02662 -0.03255 -0.0294 -0.03489 -0.03333 C -0.03711 -0.0375 -0.03763 -0.04445 -0.04023 -0.04769 C -0.04336 -0.05139 -0.04739 -0.05093 -0.05091 -0.05255 C -0.05273 -0.05556 -0.05429 -0.05926 -0.05638 -0.06204 C -0.05885 -0.06551 -0.06211 -0.06759 -0.06432 -0.07153 C -0.06666 -0.0757 -0.06757 -0.08148 -0.06966 -0.08588 C -0.07382 -0.09421 -0.08307 -0.10972 -0.08307 -0.10949 C -0.08398 -0.11435 -0.08463 -0.11921 -0.0858 -0.12384 C -0.09817 -0.17338 -0.09049 -0.13449 -0.09648 -0.16667 C -0.09557 -0.18889 -0.09583 -0.21134 -0.09388 -0.23333 C -0.09309 -0.24051 -0.08984 -0.24583 -0.08841 -0.25255 C -0.08099 -0.2875 -0.09127 -0.25695 -0.08046 -0.28588 L -0.07513 -0.32384 L -0.07239 -0.34283 C -0.07421 -0.36991 -0.0733 -0.39792 -0.07773 -0.42384 C -0.07903 -0.43148 -0.08502 -0.4331 -0.08841 -0.4382 C -0.10807 -0.46736 -0.07343 -0.42269 -0.10455 -0.45718 C -0.10833 -0.46134 -0.11197 -0.4662 -0.11523 -0.47153 C -0.12083 -0.48056 -0.125 -0.49259 -0.13138 -0.5 C -0.13567 -0.50509 -0.14166 -0.51088 -0.14466 -0.51898 C -0.14687 -0.525 -0.1483 -0.53171 -0.15013 -0.5382 C -0.15091 -0.54445 -0.15143 -0.55116 -0.15273 -0.55718 C -0.15416 -0.56389 -0.15781 -0.56921 -0.15807 -0.57616 C -0.15872 -0.59213 -0.15742 -0.60833 -0.15546 -0.62384 C -0.15416 -0.63357 -0.14804 -0.64051 -0.14466 -0.64769 C -0.14179 -0.6537 -0.13997 -0.66134 -0.13671 -0.66667 C -0.12929 -0.67824 -0.11875 -0.68426 -0.10989 -0.69051 C -0.10807 -0.69514 -0.10651 -0.70023 -0.10455 -0.70486 C -0.10299 -0.70833 -0.10052 -0.71065 -0.09921 -0.71435 C -0.08619 -0.74884 -0.10078 -0.72107 -0.08841 -0.74283 C -0.08763 -0.74769 -0.08684 -0.75255 -0.0858 -0.75718 C -0.08424 -0.76366 -0.08072 -0.76921 -0.08046 -0.77616 C -0.07981 -0.79537 -0.08046 -0.81482 -0.08307 -0.83333 C -0.0875 -0.86505 -0.09023 -0.84445 -0.09921 -0.85718 C -0.10169 -0.86065 -0.10273 -0.86667 -0.10455 -0.8713 L -0.10455 -0.87107 L -0.10455 -0.8713 L -0.10455 -0.87107 " pathEditMode="relative" rAng="0" ptsTypes="AAAAAAAAAAAAAAAAAAAAAAAAAAAAAAAAAAAAAAA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2.5E-6 0.00023 C -0.00898 -0.0081 -0.0181 -0.01551 -0.02682 -0.02384 C -0.02968 -0.02662 -0.03255 -0.0294 -0.03489 -0.03333 C -0.03711 -0.0375 -0.03763 -0.04444 -0.04023 -0.04768 C -0.04336 -0.05139 -0.04739 -0.05093 -0.05091 -0.05255 C -0.05273 -0.05555 -0.05429 -0.05926 -0.05638 -0.06204 C -0.05885 -0.06551 -0.06211 -0.06759 -0.06432 -0.07153 C -0.06666 -0.07569 -0.06758 -0.08148 -0.06966 -0.08588 C -0.07383 -0.09421 -0.08307 -0.10972 -0.08307 -0.10949 C -0.08398 -0.11435 -0.08463 -0.11921 -0.0858 -0.12384 C -0.09817 -0.17338 -0.09049 -0.13449 -0.09648 -0.16667 C -0.09557 -0.18889 -0.09583 -0.21134 -0.09388 -0.23333 C -0.0931 -0.24051 -0.08984 -0.24583 -0.08841 -0.25255 C -0.08099 -0.28773 -0.09127 -0.25694 -0.08047 -0.28588 L -0.07513 -0.32384 L -0.07239 -0.34305 C -0.07422 -0.36991 -0.0733 -0.39792 -0.07773 -0.42384 C -0.07903 -0.43148 -0.08502 -0.4331 -0.08841 -0.43819 C -0.10807 -0.46736 -0.07343 -0.42268 -0.10455 -0.45718 C -0.10833 -0.46134 -0.11198 -0.4662 -0.11523 -0.47153 C -0.12083 -0.48055 -0.125 -0.49259 -0.13138 -0.5 C -0.13567 -0.50509 -0.14166 -0.51088 -0.14466 -0.51898 C -0.14687 -0.525 -0.1483 -0.53171 -0.15013 -0.53819 C -0.15091 -0.54444 -0.15143 -0.55116 -0.15273 -0.55718 C -0.15416 -0.56389 -0.15781 -0.56921 -0.15807 -0.57616 C -0.15872 -0.59213 -0.15742 -0.60833 -0.15547 -0.62384 C -0.15416 -0.63356 -0.14804 -0.64051 -0.14466 -0.64768 C -0.14179 -0.6537 -0.13997 -0.66134 -0.13672 -0.66667 C -0.12929 -0.67824 -0.11875 -0.68426 -0.10989 -0.69051 C -0.10807 -0.69514 -0.10651 -0.70023 -0.10455 -0.70486 C -0.10299 -0.70833 -0.10052 -0.71065 -0.09922 -0.71435 C -0.0862 -0.74884 -0.10078 -0.72106 -0.08841 -0.74282 C -0.08763 -0.74768 -0.08685 -0.75255 -0.0858 -0.75718 C -0.08424 -0.76366 -0.08073 -0.76921 -0.08047 -0.77616 C -0.07982 -0.79537 -0.08047 -0.81481 -0.08307 -0.83333 C -0.0875 -0.86505 -0.09023 -0.84444 -0.09922 -0.85718 C -0.10169 -0.86065 -0.10273 -0.86667 -0.10455 -0.8713 L -0.10455 -0.87106 L -0.10455 -0.8713 L -0.10455 -0.87106 " pathEditMode="relative" rAng="0" ptsTypes="AAAAAAAAAAAAAAAAAAAAAAAAAAAAAAAAAAAAAAAAA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3.125E-6 0.00023 C -0.00899 -0.0081 -0.0181 -0.01551 -0.02683 -0.02384 C -0.02969 -0.02662 -0.03256 -0.0294 -0.0349 -0.03333 C -0.03711 -0.0375 -0.03763 -0.04445 -0.04024 -0.04769 C -0.04336 -0.05139 -0.0474 -0.05093 -0.05091 -0.05255 C -0.05274 -0.05556 -0.0543 -0.05926 -0.05638 -0.06204 C -0.05886 -0.06551 -0.06211 -0.06759 -0.06433 -0.07153 C -0.06667 -0.0757 -0.06758 -0.08148 -0.06966 -0.08588 C -0.07383 -0.09421 -0.08308 -0.10972 -0.08308 -0.10949 C -0.08399 -0.11435 -0.08464 -0.11921 -0.08581 -0.12384 C -0.09818 -0.17338 -0.0905 -0.13449 -0.09649 -0.16667 C -0.09558 -0.18889 -0.09584 -0.21134 -0.09388 -0.23333 C -0.0931 -0.24051 -0.08985 -0.24583 -0.08841 -0.25255 C -0.08099 -0.2875 -0.09128 -0.25695 -0.08047 -0.28588 L -0.07513 -0.32384 L -0.0724 -0.34283 C -0.07422 -0.36991 -0.07331 -0.39792 -0.07774 -0.42384 C -0.07904 -0.43148 -0.08503 -0.4331 -0.08841 -0.4382 C -0.10808 -0.46736 -0.07344 -0.42269 -0.10456 -0.45718 C -0.10834 -0.46134 -0.11198 -0.4662 -0.11524 -0.47153 C -0.12084 -0.48056 -0.125 -0.49259 -0.13138 -0.5 C -0.13568 -0.50509 -0.14167 -0.51088 -0.14466 -0.51898 C -0.14688 -0.525 -0.14831 -0.53171 -0.15013 -0.5382 C -0.15091 -0.54445 -0.15144 -0.55116 -0.15274 -0.55718 C -0.15417 -0.56389 -0.15782 -0.56921 -0.15808 -0.57616 C -0.15873 -0.59213 -0.15742 -0.60833 -0.15547 -0.62384 C -0.15417 -0.63357 -0.14805 -0.64051 -0.14466 -0.64769 C -0.1418 -0.6537 -0.13998 -0.66134 -0.13672 -0.66667 C -0.1293 -0.67824 -0.11875 -0.68426 -0.1099 -0.69051 C -0.10808 -0.69514 -0.10651 -0.70023 -0.10456 -0.70486 C -0.103 -0.70833 -0.10052 -0.71065 -0.09922 -0.71435 C -0.0862 -0.74884 -0.10078 -0.72107 -0.08841 -0.74283 C -0.08763 -0.74769 -0.08685 -0.75255 -0.08581 -0.75718 C -0.08425 -0.76366 -0.08073 -0.76921 -0.08047 -0.77616 C -0.07982 -0.79537 -0.08047 -0.81482 -0.08308 -0.83333 C -0.0875 -0.86505 -0.09024 -0.84445 -0.09922 -0.85718 C -0.1017 -0.86065 -0.10274 -0.86667 -0.10456 -0.8713 L -0.10456 -0.87107 L -0.10456 -0.8713 L -0.10456 -0.87107 " pathEditMode="relative" rAng="0" ptsTypes="AAAAAAAAAAAAAAAAAAAAAAAAAAAAAAAAAAAAAAAAA">
                                      <p:cBhvr>
                                        <p:cTn id="2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6.25E-7 0.00023 C -0.00898 -0.0081 -0.0181 -0.01551 -0.02682 -0.02384 C -0.02969 -0.02662 -0.03255 -0.0294 -0.0349 -0.03333 C -0.03711 -0.0375 -0.03763 -0.04444 -0.04023 -0.04768 C -0.04336 -0.05139 -0.0474 -0.05093 -0.05091 -0.05255 C -0.05273 -0.05555 -0.0543 -0.05926 -0.05638 -0.06204 C -0.05885 -0.06551 -0.06211 -0.06759 -0.06432 -0.07153 C -0.06667 -0.07569 -0.06758 -0.08148 -0.06966 -0.08588 C -0.07383 -0.09421 -0.08307 -0.10972 -0.08307 -0.10949 C -0.08398 -0.11435 -0.08464 -0.11921 -0.08581 -0.12384 C -0.09818 -0.17338 -0.0905 -0.13449 -0.09648 -0.16667 C -0.09557 -0.18889 -0.09583 -0.21134 -0.09388 -0.23333 C -0.0931 -0.24051 -0.08984 -0.24583 -0.08841 -0.25255 C -0.08099 -0.28773 -0.09128 -0.25694 -0.08047 -0.28588 L -0.07513 -0.32384 L -0.0724 -0.34305 C -0.07422 -0.36991 -0.07331 -0.39792 -0.07773 -0.42384 C -0.07904 -0.43148 -0.08503 -0.4331 -0.08841 -0.43819 C -0.10807 -0.46736 -0.07344 -0.42268 -0.10456 -0.45718 C -0.10833 -0.46134 -0.11198 -0.4662 -0.11523 -0.47153 C -0.12083 -0.48055 -0.125 -0.49259 -0.13138 -0.5 C -0.13568 -0.50509 -0.14167 -0.51088 -0.14466 -0.51898 C -0.14688 -0.525 -0.14831 -0.53171 -0.15013 -0.53819 C -0.15091 -0.54444 -0.15143 -0.55116 -0.15273 -0.55718 C -0.15417 -0.56389 -0.15781 -0.56921 -0.15807 -0.57616 C -0.15872 -0.59213 -0.15742 -0.60833 -0.15547 -0.62384 C -0.15417 -0.63356 -0.14805 -0.64051 -0.14466 -0.64768 C -0.1418 -0.6537 -0.13997 -0.66134 -0.13672 -0.66667 C -0.1293 -0.67824 -0.11875 -0.68426 -0.1099 -0.69051 C -0.10807 -0.69514 -0.10651 -0.70023 -0.10456 -0.70486 C -0.103 -0.70833 -0.10052 -0.71065 -0.09922 -0.71435 C -0.0862 -0.74884 -0.10078 -0.72106 -0.08841 -0.74282 C -0.08763 -0.74768 -0.08685 -0.75255 -0.08581 -0.75718 C -0.08425 -0.76366 -0.08073 -0.76921 -0.08047 -0.77616 C -0.07982 -0.79537 -0.08047 -0.81481 -0.08307 -0.83333 C -0.0875 -0.86505 -0.09023 -0.84444 -0.09922 -0.85718 C -0.10169 -0.86065 -0.10273 -0.86667 -0.10456 -0.8713 L -0.10456 -0.87106 L -0.10456 -0.8713 L -0.10456 -0.87106 " pathEditMode="relative" rAng="0" ptsTypes="AAAAAAAAAAAAAAAAAAAAAAAAAAAAAAAAAAAAAAAAA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898 -0.0081 -0.0181 -0.01551 -0.02682 -0.02384 C -0.02968 -0.02662 -0.03255 -0.0294 -0.03489 -0.03333 C -0.03711 -0.0375 -0.03763 -0.04445 -0.04023 -0.04769 C -0.04336 -0.05139 -0.04739 -0.05093 -0.05091 -0.05255 C -0.05273 -0.05556 -0.05429 -0.05926 -0.05638 -0.06204 C -0.05885 -0.06551 -0.06211 -0.06759 -0.06432 -0.07153 C -0.06666 -0.0757 -0.06757 -0.08148 -0.06966 -0.08588 C -0.07382 -0.09421 -0.08307 -0.10972 -0.08307 -0.10949 C -0.08398 -0.11435 -0.08463 -0.11921 -0.0858 -0.12384 C -0.09817 -0.17338 -0.09049 -0.13449 -0.09648 -0.16667 C -0.09557 -0.18889 -0.09583 -0.21134 -0.09388 -0.23333 C -0.0931 -0.24051 -0.08984 -0.24583 -0.08841 -0.25255 C -0.08099 -0.2875 -0.09127 -0.25695 -0.08046 -0.28588 L -0.07513 -0.32384 L -0.07239 -0.34283 C -0.07421 -0.36991 -0.0733 -0.39792 -0.07773 -0.42384 C -0.07903 -0.43148 -0.08502 -0.4331 -0.08841 -0.4382 C -0.10807 -0.46736 -0.07343 -0.42269 -0.10455 -0.45718 C -0.10833 -0.46134 -0.11198 -0.4662 -0.11523 -0.47153 C -0.12083 -0.48056 -0.125 -0.49259 -0.13138 -0.5 C -0.13567 -0.50509 -0.14166 -0.51088 -0.14466 -0.51898 C -0.14687 -0.525 -0.1483 -0.53171 -0.15013 -0.5382 C -0.15091 -0.54445 -0.15143 -0.55116 -0.15273 -0.55718 C -0.15416 -0.56389 -0.15781 -0.56921 -0.15807 -0.57616 C -0.15872 -0.59213 -0.15742 -0.60833 -0.15546 -0.62384 C -0.15416 -0.63357 -0.14804 -0.64051 -0.14466 -0.64769 C -0.14179 -0.6537 -0.13997 -0.66134 -0.13671 -0.66667 C -0.12929 -0.67824 -0.11875 -0.68426 -0.10989 -0.69051 C -0.10807 -0.69514 -0.10651 -0.70023 -0.10455 -0.70486 C -0.10299 -0.70833 -0.10052 -0.71065 -0.09921 -0.71435 C -0.08619 -0.74884 -0.10078 -0.72107 -0.08841 -0.74283 C -0.08763 -0.74769 -0.08685 -0.75255 -0.0858 -0.75718 C -0.08424 -0.76366 -0.08073 -0.76921 -0.08046 -0.77616 C -0.07981 -0.79537 -0.08046 -0.81482 -0.08307 -0.83333 C -0.0875 -0.86505 -0.09023 -0.84445 -0.09921 -0.85718 C -0.10169 -0.86065 -0.10273 -0.86667 -0.10455 -0.8713 L -0.10455 -0.87107 L -0.10455 -0.8713 L -0.10455 -0.87107 " pathEditMode="relative" rAng="0" ptsTypes="AAAAAAAAAAAAAAAAAAAAAAAAAAAAAAAAAAAAAAAAA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0.00023 C -0.00899 -0.0081 -0.0181 -0.01551 -0.02696 -0.02384 C -0.02969 -0.02662 -0.03269 -0.0294 -0.0349 -0.03333 C -0.03711 -0.0375 -0.03776 -0.04444 -0.04024 -0.04768 C -0.04349 -0.05139 -0.04766 -0.05093 -0.05092 -0.05255 C -0.05274 -0.05555 -0.05443 -0.05926 -0.05638 -0.06204 C -0.05886 -0.06551 -0.06211 -0.06759 -0.06433 -0.07153 C -0.06667 -0.07569 -0.06758 -0.08148 -0.06993 -0.08588 C -0.07383 -0.09421 -0.08308 -0.10972 -0.08308 -0.10949 C -0.08399 -0.11435 -0.08464 -0.11921 -0.08581 -0.12384 C -0.09831 -0.17338 -0.0905 -0.13449 -0.09649 -0.16667 C -0.09558 -0.18889 -0.09597 -0.21134 -0.09401 -0.23333 C -0.0931 -0.24051 -0.08985 -0.24583 -0.08855 -0.25255 C -0.08112 -0.28773 -0.09128 -0.25694 -0.08047 -0.28588 L -0.07539 -0.32384 L -0.0724 -0.34305 C -0.07422 -0.36991 -0.07357 -0.39792 -0.07787 -0.42384 C -0.07904 -0.43148 -0.08516 -0.4331 -0.08855 -0.43819 C -0.10821 -0.46736 -0.07357 -0.42268 -0.10456 -0.45718 C -0.10834 -0.46134 -0.11198 -0.4662 -0.11537 -0.47153 C -0.12084 -0.48055 -0.125 -0.49259 -0.13138 -0.5 C -0.13568 -0.50509 -0.14167 -0.51088 -0.14467 -0.51898 C -0.14688 -0.525 -0.14831 -0.53171 -0.15013 -0.53819 C -0.15092 -0.54444 -0.15144 -0.55116 -0.15287 -0.55718 C -0.15417 -0.56389 -0.15782 -0.56921 -0.15808 -0.57616 C -0.15873 -0.59213 -0.15743 -0.60833 -0.15547 -0.62384 C -0.15417 -0.63356 -0.14805 -0.64051 -0.14467 -0.64768 C -0.1418 -0.6537 -0.13998 -0.66134 -0.13672 -0.66667 C -0.1293 -0.67824 -0.11875 -0.68426 -0.1099 -0.69051 C -0.10821 -0.69514 -0.10651 -0.70023 -0.10456 -0.70486 C -0.103 -0.70833 -0.10052 -0.71065 -0.09935 -0.71435 C -0.0862 -0.74884 -0.10092 -0.72106 -0.08855 -0.74282 C -0.08763 -0.74768 -0.08685 -0.75255 -0.08581 -0.75718 C -0.08425 -0.76366 -0.08073 -0.76921 -0.08047 -0.77616 C -0.07982 -0.79537 -0.08047 -0.81481 -0.08308 -0.83333 C -0.08763 -0.86505 -0.09024 -0.84444 -0.09935 -0.85718 C -0.10196 -0.86065 -0.10287 -0.86667 -0.10456 -0.8713 L -0.10456 -0.87106 L -0.10456 -0.8713 L -0.10456 -0.87106 " pathEditMode="relative" rAng="0" ptsTypes="AAAAAAAAAAAAAAAAAAAAAAAAAAAAAAAAAAAAAAAAA">
                                      <p:cBhvr>
                                        <p:cTn id="3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6.25E-7 0.00023 C -0.00898 -0.0081 -0.0181 -0.01551 -0.02682 -0.02384 C -0.02969 -0.02662 -0.03268 -0.0294 -0.0349 -0.03333 C -0.03711 -0.0375 -0.03776 -0.04445 -0.04023 -0.04769 C -0.04349 -0.05139 -0.04753 -0.05093 -0.05091 -0.05255 C -0.05273 -0.05556 -0.05443 -0.05926 -0.05638 -0.06204 C -0.05885 -0.06551 -0.06211 -0.06759 -0.06432 -0.07153 C -0.06667 -0.0757 -0.06758 -0.08148 -0.06992 -0.08588 C -0.07383 -0.09421 -0.08307 -0.10972 -0.08307 -0.10949 C -0.08398 -0.11435 -0.08463 -0.11921 -0.08581 -0.12384 C -0.09831 -0.17338 -0.09049 -0.13449 -0.09648 -0.16667 C -0.09557 -0.18889 -0.09583 -0.21134 -0.09401 -0.23333 C -0.0931 -0.24051 -0.08984 -0.24583 -0.08854 -0.25255 C -0.08112 -0.2875 -0.09128 -0.25695 -0.08047 -0.28588 L -0.07539 -0.32384 L -0.0724 -0.34283 C -0.07422 -0.36991 -0.07357 -0.39792 -0.07786 -0.42384 C -0.07904 -0.43148 -0.08516 -0.4331 -0.08854 -0.4382 C -0.1082 -0.46736 -0.07357 -0.42269 -0.10456 -0.45718 C -0.10833 -0.46134 -0.11198 -0.4662 -0.11536 -0.47153 C -0.12083 -0.48056 -0.125 -0.49259 -0.13138 -0.5 C -0.13568 -0.50509 -0.14167 -0.51088 -0.14466 -0.51898 C -0.14687 -0.525 -0.14831 -0.53171 -0.15013 -0.5382 C -0.15091 -0.54445 -0.15143 -0.55116 -0.15273 -0.55718 C -0.15417 -0.56389 -0.15781 -0.56921 -0.15807 -0.57616 C -0.15872 -0.59213 -0.15742 -0.60833 -0.15547 -0.62384 C -0.15417 -0.63357 -0.14805 -0.64051 -0.14466 -0.64769 C -0.1418 -0.6537 -0.13997 -0.66134 -0.13672 -0.66667 C -0.1293 -0.67824 -0.11875 -0.68426 -0.1099 -0.69051 C -0.1082 -0.69514 -0.10651 -0.70023 -0.10456 -0.70486 C -0.10299 -0.70833 -0.10052 -0.71065 -0.09935 -0.71435 C -0.0862 -0.74884 -0.10091 -0.72107 -0.08854 -0.74283 C -0.08763 -0.74769 -0.08685 -0.75255 -0.08581 -0.75718 C -0.08424 -0.76366 -0.08073 -0.76921 -0.08047 -0.77616 C -0.07982 -0.79537 -0.08047 -0.81482 -0.08307 -0.83333 C -0.08763 -0.86505 -0.09023 -0.84445 -0.09935 -0.85718 C -0.10195 -0.86065 -0.10286 -0.86667 -0.10456 -0.8713 L -0.10456 -0.87107 L -0.10456 -0.8713 L -0.10456 -0.87107 " pathEditMode="relative" rAng="0" ptsTypes="AAAAAAAAAAAAAAAAAAAAAAAAAAAAAAAAAAAAAAAAA">
                                      <p:cBhvr>
                                        <p:cTn id="3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4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DFBA6A-60C5-4544-8908-1FEE10C9074C}"/>
              </a:ext>
            </a:extLst>
          </p:cNvPr>
          <p:cNvSpPr/>
          <p:nvPr/>
        </p:nvSpPr>
        <p:spPr>
          <a:xfrm>
            <a:off x="319489" y="405445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5909923" y="131374"/>
            <a:ext cx="6010328" cy="782646"/>
          </a:xfrm>
          <a:custGeom>
            <a:avLst/>
            <a:gdLst>
              <a:gd name="connsiteX0" fmla="*/ 0 w 6010328"/>
              <a:gd name="connsiteY0" fmla="*/ 0 h 782646"/>
              <a:gd name="connsiteX1" fmla="*/ 6010328 w 6010328"/>
              <a:gd name="connsiteY1" fmla="*/ 0 h 782646"/>
              <a:gd name="connsiteX2" fmla="*/ 6010328 w 6010328"/>
              <a:gd name="connsiteY2" fmla="*/ 782646 h 782646"/>
              <a:gd name="connsiteX3" fmla="*/ 0 w 6010328"/>
              <a:gd name="connsiteY3" fmla="*/ 782646 h 782646"/>
              <a:gd name="connsiteX4" fmla="*/ 0 w 6010328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328" h="782646" fill="none" extrusionOk="0">
                <a:moveTo>
                  <a:pt x="0" y="0"/>
                </a:moveTo>
                <a:cubicBezTo>
                  <a:pt x="1810338" y="-3142"/>
                  <a:pt x="5374116" y="50894"/>
                  <a:pt x="6010328" y="0"/>
                </a:cubicBezTo>
                <a:cubicBezTo>
                  <a:pt x="6045808" y="292080"/>
                  <a:pt x="6020380" y="415068"/>
                  <a:pt x="6010328" y="782646"/>
                </a:cubicBezTo>
                <a:cubicBezTo>
                  <a:pt x="4999527" y="785106"/>
                  <a:pt x="1063439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6010328" h="782646" stroke="0" extrusionOk="0">
                <a:moveTo>
                  <a:pt x="0" y="0"/>
                </a:moveTo>
                <a:cubicBezTo>
                  <a:pt x="2792331" y="-86245"/>
                  <a:pt x="3608413" y="44320"/>
                  <a:pt x="6010328" y="0"/>
                </a:cubicBezTo>
                <a:cubicBezTo>
                  <a:pt x="6018453" y="171609"/>
                  <a:pt x="5988314" y="543806"/>
                  <a:pt x="6010328" y="782646"/>
                </a:cubicBezTo>
                <a:cubicBezTo>
                  <a:pt x="4313316" y="835319"/>
                  <a:pt x="2776621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أقرأ الْكلمة التي تَشْتَمِل على حرف الخاء </a:t>
            </a: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(خ).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09FC4A-EB5C-4871-BE7D-0D21D559D0CA}"/>
              </a:ext>
            </a:extLst>
          </p:cNvPr>
          <p:cNvSpPr/>
          <p:nvPr/>
        </p:nvSpPr>
        <p:spPr>
          <a:xfrm>
            <a:off x="9709260" y="2559073"/>
            <a:ext cx="1059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جَيِّد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BB3599-A89F-4281-BA33-95D4950C7A1B}"/>
              </a:ext>
            </a:extLst>
          </p:cNvPr>
          <p:cNvSpPr/>
          <p:nvPr/>
        </p:nvSpPr>
        <p:spPr>
          <a:xfrm>
            <a:off x="5600976" y="2507805"/>
            <a:ext cx="22427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النَّـخيـل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22CE81-D38A-43BA-A715-6115200A5E43}"/>
              </a:ext>
            </a:extLst>
          </p:cNvPr>
          <p:cNvSpPr txBox="1"/>
          <p:nvPr/>
        </p:nvSpPr>
        <p:spPr>
          <a:xfrm>
            <a:off x="5646020" y="2507102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ar-BH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خي</a:t>
            </a:r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902DD8-487C-4247-A672-815A9D296C96}"/>
              </a:ext>
            </a:extLst>
          </p:cNvPr>
          <p:cNvSpPr/>
          <p:nvPr/>
        </p:nvSpPr>
        <p:spPr>
          <a:xfrm>
            <a:off x="3067653" y="2502292"/>
            <a:ext cx="19523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خُبْز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F11093-5BEC-4E4D-883C-58F331DC432D}"/>
              </a:ext>
            </a:extLst>
          </p:cNvPr>
          <p:cNvSpPr txBox="1"/>
          <p:nvPr/>
        </p:nvSpPr>
        <p:spPr>
          <a:xfrm>
            <a:off x="3261383" y="2503884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خُـ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Arrow: Pentagon 49">
            <a:extLst>
              <a:ext uri="{FF2B5EF4-FFF2-40B4-BE49-F238E27FC236}">
                <a16:creationId xmlns:a16="http://schemas.microsoft.com/office/drawing/2014/main" id="{93CFF254-73C0-45EE-B069-EEE7830DE269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(مبتدأ)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6B2C45-2AF8-44BE-8253-F81E7689A38E}"/>
              </a:ext>
            </a:extLst>
          </p:cNvPr>
          <p:cNvSpPr/>
          <p:nvPr/>
        </p:nvSpPr>
        <p:spPr>
          <a:xfrm>
            <a:off x="881826" y="2511990"/>
            <a:ext cx="17659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نَحْتَرِم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F18231-2010-491B-8627-E495ED14C67D}"/>
              </a:ext>
            </a:extLst>
          </p:cNvPr>
          <p:cNvSpPr txBox="1"/>
          <p:nvPr/>
        </p:nvSpPr>
        <p:spPr>
          <a:xfrm>
            <a:off x="6433082" y="4865398"/>
            <a:ext cx="2514674" cy="1138773"/>
          </a:xfrm>
          <a:custGeom>
            <a:avLst/>
            <a:gdLst>
              <a:gd name="connsiteX0" fmla="*/ 0 w 2514674"/>
              <a:gd name="connsiteY0" fmla="*/ 0 h 1138773"/>
              <a:gd name="connsiteX1" fmla="*/ 452641 w 2514674"/>
              <a:gd name="connsiteY1" fmla="*/ 0 h 1138773"/>
              <a:gd name="connsiteX2" fmla="*/ 1005870 w 2514674"/>
              <a:gd name="connsiteY2" fmla="*/ 0 h 1138773"/>
              <a:gd name="connsiteX3" fmla="*/ 1559098 w 2514674"/>
              <a:gd name="connsiteY3" fmla="*/ 0 h 1138773"/>
              <a:gd name="connsiteX4" fmla="*/ 2062033 w 2514674"/>
              <a:gd name="connsiteY4" fmla="*/ 0 h 1138773"/>
              <a:gd name="connsiteX5" fmla="*/ 2514674 w 2514674"/>
              <a:gd name="connsiteY5" fmla="*/ 0 h 1138773"/>
              <a:gd name="connsiteX6" fmla="*/ 2514674 w 2514674"/>
              <a:gd name="connsiteY6" fmla="*/ 546611 h 1138773"/>
              <a:gd name="connsiteX7" fmla="*/ 2514674 w 2514674"/>
              <a:gd name="connsiteY7" fmla="*/ 1138773 h 1138773"/>
              <a:gd name="connsiteX8" fmla="*/ 2011739 w 2514674"/>
              <a:gd name="connsiteY8" fmla="*/ 1138773 h 1138773"/>
              <a:gd name="connsiteX9" fmla="*/ 1508804 w 2514674"/>
              <a:gd name="connsiteY9" fmla="*/ 1138773 h 1138773"/>
              <a:gd name="connsiteX10" fmla="*/ 980723 w 2514674"/>
              <a:gd name="connsiteY10" fmla="*/ 1138773 h 1138773"/>
              <a:gd name="connsiteX11" fmla="*/ 452641 w 2514674"/>
              <a:gd name="connsiteY11" fmla="*/ 1138773 h 1138773"/>
              <a:gd name="connsiteX12" fmla="*/ 0 w 2514674"/>
              <a:gd name="connsiteY12" fmla="*/ 1138773 h 1138773"/>
              <a:gd name="connsiteX13" fmla="*/ 0 w 2514674"/>
              <a:gd name="connsiteY13" fmla="*/ 592162 h 1138773"/>
              <a:gd name="connsiteX14" fmla="*/ 0 w 2514674"/>
              <a:gd name="connsiteY14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674" h="1138773" fill="none" extrusionOk="0">
                <a:moveTo>
                  <a:pt x="0" y="0"/>
                </a:moveTo>
                <a:cubicBezTo>
                  <a:pt x="142267" y="-23764"/>
                  <a:pt x="300490" y="52816"/>
                  <a:pt x="452641" y="0"/>
                </a:cubicBezTo>
                <a:cubicBezTo>
                  <a:pt x="604792" y="-52816"/>
                  <a:pt x="752570" y="8028"/>
                  <a:pt x="1005870" y="0"/>
                </a:cubicBezTo>
                <a:cubicBezTo>
                  <a:pt x="1259170" y="-8028"/>
                  <a:pt x="1309871" y="15193"/>
                  <a:pt x="1559098" y="0"/>
                </a:cubicBezTo>
                <a:cubicBezTo>
                  <a:pt x="1808325" y="-15193"/>
                  <a:pt x="1880915" y="26039"/>
                  <a:pt x="2062033" y="0"/>
                </a:cubicBezTo>
                <a:cubicBezTo>
                  <a:pt x="2243151" y="-26039"/>
                  <a:pt x="2330754" y="8573"/>
                  <a:pt x="2514674" y="0"/>
                </a:cubicBezTo>
                <a:cubicBezTo>
                  <a:pt x="2578064" y="252259"/>
                  <a:pt x="2513300" y="280749"/>
                  <a:pt x="2514674" y="546611"/>
                </a:cubicBezTo>
                <a:cubicBezTo>
                  <a:pt x="2516048" y="812473"/>
                  <a:pt x="2462247" y="984508"/>
                  <a:pt x="2514674" y="1138773"/>
                </a:cubicBezTo>
                <a:cubicBezTo>
                  <a:pt x="2354196" y="1147750"/>
                  <a:pt x="2258694" y="1138492"/>
                  <a:pt x="2011739" y="1138773"/>
                </a:cubicBezTo>
                <a:cubicBezTo>
                  <a:pt x="1764785" y="1139054"/>
                  <a:pt x="1610711" y="1109400"/>
                  <a:pt x="1508804" y="1138773"/>
                </a:cubicBezTo>
                <a:cubicBezTo>
                  <a:pt x="1406898" y="1168146"/>
                  <a:pt x="1154224" y="1113463"/>
                  <a:pt x="980723" y="1138773"/>
                </a:cubicBezTo>
                <a:cubicBezTo>
                  <a:pt x="807222" y="1164083"/>
                  <a:pt x="653440" y="1136153"/>
                  <a:pt x="452641" y="1138773"/>
                </a:cubicBezTo>
                <a:cubicBezTo>
                  <a:pt x="251842" y="1141393"/>
                  <a:pt x="176074" y="1130870"/>
                  <a:pt x="0" y="1138773"/>
                </a:cubicBezTo>
                <a:cubicBezTo>
                  <a:pt x="-32932" y="915900"/>
                  <a:pt x="14235" y="804309"/>
                  <a:pt x="0" y="592162"/>
                </a:cubicBezTo>
                <a:cubicBezTo>
                  <a:pt x="-14235" y="380015"/>
                  <a:pt x="49650" y="242034"/>
                  <a:pt x="0" y="0"/>
                </a:cubicBezTo>
                <a:close/>
              </a:path>
              <a:path w="2514674" h="1138773" stroke="0" extrusionOk="0">
                <a:moveTo>
                  <a:pt x="0" y="0"/>
                </a:moveTo>
                <a:cubicBezTo>
                  <a:pt x="264320" y="-43101"/>
                  <a:pt x="379731" y="6552"/>
                  <a:pt x="553228" y="0"/>
                </a:cubicBezTo>
                <a:cubicBezTo>
                  <a:pt x="726725" y="-6552"/>
                  <a:pt x="885666" y="1906"/>
                  <a:pt x="980723" y="0"/>
                </a:cubicBezTo>
                <a:cubicBezTo>
                  <a:pt x="1075780" y="-1906"/>
                  <a:pt x="1267096" y="23915"/>
                  <a:pt x="1533951" y="0"/>
                </a:cubicBezTo>
                <a:cubicBezTo>
                  <a:pt x="1800806" y="-23915"/>
                  <a:pt x="1876000" y="29623"/>
                  <a:pt x="1986592" y="0"/>
                </a:cubicBezTo>
                <a:cubicBezTo>
                  <a:pt x="2097184" y="-29623"/>
                  <a:pt x="2291697" y="3537"/>
                  <a:pt x="2514674" y="0"/>
                </a:cubicBezTo>
                <a:cubicBezTo>
                  <a:pt x="2545552" y="268988"/>
                  <a:pt x="2462033" y="420534"/>
                  <a:pt x="2514674" y="546611"/>
                </a:cubicBezTo>
                <a:cubicBezTo>
                  <a:pt x="2567315" y="672688"/>
                  <a:pt x="2495930" y="919189"/>
                  <a:pt x="2514674" y="1138773"/>
                </a:cubicBezTo>
                <a:cubicBezTo>
                  <a:pt x="2410587" y="1195848"/>
                  <a:pt x="2226370" y="1097364"/>
                  <a:pt x="2011739" y="1138773"/>
                </a:cubicBezTo>
                <a:cubicBezTo>
                  <a:pt x="1797109" y="1180182"/>
                  <a:pt x="1713869" y="1093520"/>
                  <a:pt x="1458511" y="1138773"/>
                </a:cubicBezTo>
                <a:cubicBezTo>
                  <a:pt x="1203153" y="1184026"/>
                  <a:pt x="1206276" y="1105716"/>
                  <a:pt x="1031016" y="1138773"/>
                </a:cubicBezTo>
                <a:cubicBezTo>
                  <a:pt x="855756" y="1171830"/>
                  <a:pt x="793744" y="1107256"/>
                  <a:pt x="603522" y="1138773"/>
                </a:cubicBezTo>
                <a:cubicBezTo>
                  <a:pt x="413300" y="1170290"/>
                  <a:pt x="203084" y="1112394"/>
                  <a:pt x="0" y="1138773"/>
                </a:cubicBezTo>
                <a:cubicBezTo>
                  <a:pt x="-30601" y="887909"/>
                  <a:pt x="62306" y="756587"/>
                  <a:pt x="0" y="557999"/>
                </a:cubicBezTo>
                <a:cubicBezTo>
                  <a:pt x="-62306" y="359411"/>
                  <a:pt x="30495" y="121416"/>
                  <a:pt x="0" y="0"/>
                </a:cubicBezTo>
                <a:close/>
              </a:path>
            </a:pathLst>
          </a:custGeom>
          <a:solidFill>
            <a:srgbClr val="EFBFE1">
              <a:alpha val="5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 rtl="1"/>
            <a:r>
              <a:rPr lang="ar-BH" sz="3600" dirty="0"/>
              <a:t>خ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ي</a:t>
            </a:r>
            <a:r>
              <a:rPr lang="ar-AE" sz="4000" dirty="0"/>
              <a:t> = </a:t>
            </a:r>
            <a:r>
              <a:rPr lang="ar-BH" sz="4000" dirty="0" err="1"/>
              <a:t>خي</a:t>
            </a:r>
            <a:r>
              <a:rPr lang="ar-BH" sz="4000" dirty="0"/>
              <a:t>ـ</a:t>
            </a:r>
            <a:endParaRPr lang="en-GB" sz="4000" dirty="0"/>
          </a:p>
        </p:txBody>
      </p:sp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6DE9FD40-1A99-45DE-8DB8-55595FB91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0" r="48755" b="-3216"/>
          <a:stretch/>
        </p:blipFill>
        <p:spPr>
          <a:xfrm>
            <a:off x="6124081" y="4346010"/>
            <a:ext cx="1280160" cy="105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9618317-E4D4-448A-8A83-664D0D39D096}"/>
              </a:ext>
            </a:extLst>
          </p:cNvPr>
          <p:cNvSpPr txBox="1"/>
          <p:nvPr/>
        </p:nvSpPr>
        <p:spPr>
          <a:xfrm>
            <a:off x="3233188" y="4834797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DE7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/>
            <a:r>
              <a:rPr lang="ar-BH" sz="4000" dirty="0"/>
              <a:t>خ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ُ</a:t>
            </a:r>
            <a:r>
              <a:rPr lang="ar-AE" sz="4000" dirty="0"/>
              <a:t> = </a:t>
            </a:r>
            <a:r>
              <a:rPr lang="ar-BH" sz="4000" dirty="0"/>
              <a:t>خُ</a:t>
            </a:r>
            <a:endParaRPr lang="en-GB" sz="4000" dirty="0"/>
          </a:p>
        </p:txBody>
      </p:sp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4816323C-2490-4A01-8ECD-F001FB0500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3" r="73527" b="25663"/>
          <a:stretch/>
        </p:blipFill>
        <p:spPr>
          <a:xfrm>
            <a:off x="3027897" y="4388520"/>
            <a:ext cx="798836" cy="101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6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00287 0.1481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00273 0.1238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9" grpId="0" build="allAtOnce"/>
      <p:bldP spid="33" grpId="0"/>
      <p:bldP spid="34" grpId="0"/>
      <p:bldP spid="34" grpId="1"/>
      <p:bldP spid="24" grpId="0"/>
      <p:bldP spid="37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5E99611-78D7-4852-AE72-11715EE1359F}"/>
              </a:ext>
            </a:extLst>
          </p:cNvPr>
          <p:cNvSpPr/>
          <p:nvPr/>
        </p:nvSpPr>
        <p:spPr>
          <a:xfrm>
            <a:off x="178283" y="445881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5998151" y="76339"/>
            <a:ext cx="6010328" cy="782646"/>
          </a:xfrm>
          <a:custGeom>
            <a:avLst/>
            <a:gdLst>
              <a:gd name="connsiteX0" fmla="*/ 0 w 6010328"/>
              <a:gd name="connsiteY0" fmla="*/ 0 h 782646"/>
              <a:gd name="connsiteX1" fmla="*/ 6010328 w 6010328"/>
              <a:gd name="connsiteY1" fmla="*/ 0 h 782646"/>
              <a:gd name="connsiteX2" fmla="*/ 6010328 w 6010328"/>
              <a:gd name="connsiteY2" fmla="*/ 782646 h 782646"/>
              <a:gd name="connsiteX3" fmla="*/ 0 w 6010328"/>
              <a:gd name="connsiteY3" fmla="*/ 782646 h 782646"/>
              <a:gd name="connsiteX4" fmla="*/ 0 w 6010328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328" h="782646" fill="none" extrusionOk="0">
                <a:moveTo>
                  <a:pt x="0" y="0"/>
                </a:moveTo>
                <a:cubicBezTo>
                  <a:pt x="1810338" y="-3142"/>
                  <a:pt x="5374116" y="50894"/>
                  <a:pt x="6010328" y="0"/>
                </a:cubicBezTo>
                <a:cubicBezTo>
                  <a:pt x="6045808" y="292080"/>
                  <a:pt x="6020380" y="415068"/>
                  <a:pt x="6010328" y="782646"/>
                </a:cubicBezTo>
                <a:cubicBezTo>
                  <a:pt x="4999527" y="785106"/>
                  <a:pt x="1063439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6010328" h="782646" stroke="0" extrusionOk="0">
                <a:moveTo>
                  <a:pt x="0" y="0"/>
                </a:moveTo>
                <a:cubicBezTo>
                  <a:pt x="2792331" y="-86245"/>
                  <a:pt x="3608413" y="44320"/>
                  <a:pt x="6010328" y="0"/>
                </a:cubicBezTo>
                <a:cubicBezTo>
                  <a:pt x="6018453" y="171609"/>
                  <a:pt x="5988314" y="543806"/>
                  <a:pt x="6010328" y="782646"/>
                </a:cubicBezTo>
                <a:cubicBezTo>
                  <a:pt x="4313316" y="835319"/>
                  <a:pt x="2776621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أقرأ الْكلمة التي تَشْتَمِل على حرف الغين </a:t>
            </a: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(غ).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09FC4A-EB5C-4871-BE7D-0D21D559D0CA}"/>
              </a:ext>
            </a:extLst>
          </p:cNvPr>
          <p:cNvSpPr/>
          <p:nvPr/>
        </p:nvSpPr>
        <p:spPr>
          <a:xfrm>
            <a:off x="9428913" y="2686903"/>
            <a:ext cx="16017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غَـزالٌ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BB3599-A89F-4281-BA33-95D4950C7A1B}"/>
              </a:ext>
            </a:extLst>
          </p:cNvPr>
          <p:cNvSpPr/>
          <p:nvPr/>
        </p:nvSpPr>
        <p:spPr>
          <a:xfrm>
            <a:off x="6128170" y="2686902"/>
            <a:ext cx="17659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تُـغَـرِّدُ</a:t>
            </a:r>
            <a:endParaRPr lang="en-US" sz="6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F80BDA-2312-4BAE-826D-1A2E4F231945}"/>
              </a:ext>
            </a:extLst>
          </p:cNvPr>
          <p:cNvSpPr/>
          <p:nvPr/>
        </p:nvSpPr>
        <p:spPr>
          <a:xfrm>
            <a:off x="461558" y="2606898"/>
            <a:ext cx="17659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غابَةٌ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63EF81-2037-4C3F-BEC1-D28EF812DBBD}"/>
              </a:ext>
            </a:extLst>
          </p:cNvPr>
          <p:cNvSpPr txBox="1"/>
          <p:nvPr/>
        </p:nvSpPr>
        <p:spPr>
          <a:xfrm>
            <a:off x="10185838" y="2686900"/>
            <a:ext cx="844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BH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غَـ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799CEE-33EF-4859-9E65-784197635729}"/>
              </a:ext>
            </a:extLst>
          </p:cNvPr>
          <p:cNvSpPr txBox="1"/>
          <p:nvPr/>
        </p:nvSpPr>
        <p:spPr>
          <a:xfrm>
            <a:off x="6202736" y="2685384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ـغَـ</a:t>
            </a:r>
            <a:endParaRPr lang="en-US" sz="6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33E53B-5D80-4234-B9A7-535F9D2FB53D}"/>
              </a:ext>
            </a:extLst>
          </p:cNvPr>
          <p:cNvSpPr/>
          <p:nvPr/>
        </p:nvSpPr>
        <p:spPr>
          <a:xfrm>
            <a:off x="3170564" y="2686902"/>
            <a:ext cx="19523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غُـرابٌ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9CC3CF-6F7A-4024-941B-725CD75DE281}"/>
              </a:ext>
            </a:extLst>
          </p:cNvPr>
          <p:cNvSpPr txBox="1"/>
          <p:nvPr/>
        </p:nvSpPr>
        <p:spPr>
          <a:xfrm>
            <a:off x="3653970" y="2685384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غُـ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31E7221-B0D7-423E-BB45-2ABBD0D83FDD}"/>
              </a:ext>
            </a:extLst>
          </p:cNvPr>
          <p:cNvSpPr txBox="1"/>
          <p:nvPr/>
        </p:nvSpPr>
        <p:spPr>
          <a:xfrm>
            <a:off x="621798" y="2615174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غا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587716-8CD5-4B59-97C6-687D9FAF2490}"/>
              </a:ext>
            </a:extLst>
          </p:cNvPr>
          <p:cNvSpPr txBox="1"/>
          <p:nvPr/>
        </p:nvSpPr>
        <p:spPr>
          <a:xfrm>
            <a:off x="8124786" y="4987951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DE7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/>
            <a:r>
              <a:rPr lang="ar-BH" sz="4000" dirty="0"/>
              <a:t>غ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َ = </a:t>
            </a:r>
            <a:r>
              <a:rPr lang="ar-BH" sz="4000" dirty="0"/>
              <a:t>غَ</a:t>
            </a:r>
            <a:endParaRPr lang="en-GB" sz="40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C1579AB-CB59-43DA-8531-F6C54F2B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98" t="2409" b="64583"/>
          <a:stretch/>
        </p:blipFill>
        <p:spPr>
          <a:xfrm>
            <a:off x="7621866" y="4511315"/>
            <a:ext cx="1005840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6EABEF18-6E34-4F83-9A60-8789CEB1BB9F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(مبتدأ)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0F32D7-9BFF-458A-ADDF-AF27E2E7D401}"/>
              </a:ext>
            </a:extLst>
          </p:cNvPr>
          <p:cNvSpPr txBox="1"/>
          <p:nvPr/>
        </p:nvSpPr>
        <p:spPr>
          <a:xfrm>
            <a:off x="5051061" y="4957173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DE7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/>
            <a:r>
              <a:rPr lang="ar-BH" sz="4000" dirty="0"/>
              <a:t>غ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ُ</a:t>
            </a:r>
            <a:r>
              <a:rPr lang="ar-AE" sz="4000" dirty="0"/>
              <a:t> = </a:t>
            </a:r>
            <a:r>
              <a:rPr lang="ar-BH" sz="4000" dirty="0"/>
              <a:t>غُ</a:t>
            </a:r>
            <a:endParaRPr lang="en-GB" sz="4000" dirty="0"/>
          </a:p>
        </p:txBody>
      </p: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9198C9EE-5765-4966-BF3E-2D3CD68E60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3" r="73527" b="25663"/>
          <a:stretch/>
        </p:blipFill>
        <p:spPr>
          <a:xfrm>
            <a:off x="4845770" y="4510896"/>
            <a:ext cx="798836" cy="101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FFDF39C-82EC-4892-808B-B0C298FCCECD}"/>
              </a:ext>
            </a:extLst>
          </p:cNvPr>
          <p:cNvSpPr txBox="1"/>
          <p:nvPr/>
        </p:nvSpPr>
        <p:spPr>
          <a:xfrm>
            <a:off x="1075834" y="4993354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FBFE1">
              <a:alpha val="5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 rtl="1"/>
            <a:r>
              <a:rPr lang="ar-BH" sz="4000" dirty="0"/>
              <a:t>غ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ا</a:t>
            </a:r>
            <a:r>
              <a:rPr lang="ar-AE" sz="4000" dirty="0"/>
              <a:t> = </a:t>
            </a:r>
            <a:r>
              <a:rPr lang="ar-BH" sz="4000" dirty="0"/>
              <a:t>غا</a:t>
            </a:r>
            <a:endParaRPr lang="en-GB" sz="4000" dirty="0"/>
          </a:p>
        </p:txBody>
      </p:sp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9AC0327D-D8F5-4D3A-B19A-31092AA67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2" b="66992"/>
          <a:stretch/>
        </p:blipFill>
        <p:spPr>
          <a:xfrm>
            <a:off x="1035412" y="4574156"/>
            <a:ext cx="1097280" cy="85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9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003 0.148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00287 0.148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00273 0.1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00013 0.128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35" grpId="0"/>
      <p:bldP spid="37" grpId="0"/>
      <p:bldP spid="37" grpId="1"/>
      <p:bldP spid="43" grpId="0" build="allAtOnce"/>
      <p:bldP spid="44" grpId="0"/>
      <p:bldP spid="50" grpId="0"/>
      <p:bldP spid="50" grpId="1"/>
      <p:bldP spid="51" grpId="0"/>
      <p:bldP spid="51" grpId="1"/>
      <p:bldP spid="52" grpId="0" animBg="1"/>
      <p:bldP spid="24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360D825-FE6C-430F-BC9F-4B4D13532BB2}"/>
              </a:ext>
            </a:extLst>
          </p:cNvPr>
          <p:cNvSpPr/>
          <p:nvPr/>
        </p:nvSpPr>
        <p:spPr>
          <a:xfrm>
            <a:off x="295619" y="574164"/>
            <a:ext cx="11600762" cy="5799412"/>
          </a:xfrm>
          <a:custGeom>
            <a:avLst/>
            <a:gdLst>
              <a:gd name="connsiteX0" fmla="*/ 0 w 11600762"/>
              <a:gd name="connsiteY0" fmla="*/ 0 h 5799412"/>
              <a:gd name="connsiteX1" fmla="*/ 464030 w 11600762"/>
              <a:gd name="connsiteY1" fmla="*/ 0 h 5799412"/>
              <a:gd name="connsiteX2" fmla="*/ 812053 w 11600762"/>
              <a:gd name="connsiteY2" fmla="*/ 0 h 5799412"/>
              <a:gd name="connsiteX3" fmla="*/ 1508099 w 11600762"/>
              <a:gd name="connsiteY3" fmla="*/ 0 h 5799412"/>
              <a:gd name="connsiteX4" fmla="*/ 1856122 w 11600762"/>
              <a:gd name="connsiteY4" fmla="*/ 0 h 5799412"/>
              <a:gd name="connsiteX5" fmla="*/ 2088137 w 11600762"/>
              <a:gd name="connsiteY5" fmla="*/ 0 h 5799412"/>
              <a:gd name="connsiteX6" fmla="*/ 2784183 w 11600762"/>
              <a:gd name="connsiteY6" fmla="*/ 0 h 5799412"/>
              <a:gd name="connsiteX7" fmla="*/ 3596236 w 11600762"/>
              <a:gd name="connsiteY7" fmla="*/ 0 h 5799412"/>
              <a:gd name="connsiteX8" fmla="*/ 4176274 w 11600762"/>
              <a:gd name="connsiteY8" fmla="*/ 0 h 5799412"/>
              <a:gd name="connsiteX9" fmla="*/ 4988328 w 11600762"/>
              <a:gd name="connsiteY9" fmla="*/ 0 h 5799412"/>
              <a:gd name="connsiteX10" fmla="*/ 5800381 w 11600762"/>
              <a:gd name="connsiteY10" fmla="*/ 0 h 5799412"/>
              <a:gd name="connsiteX11" fmla="*/ 6148404 w 11600762"/>
              <a:gd name="connsiteY11" fmla="*/ 0 h 5799412"/>
              <a:gd name="connsiteX12" fmla="*/ 6960457 w 11600762"/>
              <a:gd name="connsiteY12" fmla="*/ 0 h 5799412"/>
              <a:gd name="connsiteX13" fmla="*/ 7656503 w 11600762"/>
              <a:gd name="connsiteY13" fmla="*/ 0 h 5799412"/>
              <a:gd name="connsiteX14" fmla="*/ 8352549 w 11600762"/>
              <a:gd name="connsiteY14" fmla="*/ 0 h 5799412"/>
              <a:gd name="connsiteX15" fmla="*/ 9164602 w 11600762"/>
              <a:gd name="connsiteY15" fmla="*/ 0 h 5799412"/>
              <a:gd name="connsiteX16" fmla="*/ 9628632 w 11600762"/>
              <a:gd name="connsiteY16" fmla="*/ 0 h 5799412"/>
              <a:gd name="connsiteX17" fmla="*/ 10208671 w 11600762"/>
              <a:gd name="connsiteY17" fmla="*/ 0 h 5799412"/>
              <a:gd name="connsiteX18" fmla="*/ 10788709 w 11600762"/>
              <a:gd name="connsiteY18" fmla="*/ 0 h 5799412"/>
              <a:gd name="connsiteX19" fmla="*/ 11600762 w 11600762"/>
              <a:gd name="connsiteY19" fmla="*/ 0 h 5799412"/>
              <a:gd name="connsiteX20" fmla="*/ 11600762 w 11600762"/>
              <a:gd name="connsiteY20" fmla="*/ 695929 h 5799412"/>
              <a:gd name="connsiteX21" fmla="*/ 11600762 w 11600762"/>
              <a:gd name="connsiteY21" fmla="*/ 1159882 h 5799412"/>
              <a:gd name="connsiteX22" fmla="*/ 11600762 w 11600762"/>
              <a:gd name="connsiteY22" fmla="*/ 1681829 h 5799412"/>
              <a:gd name="connsiteX23" fmla="*/ 11600762 w 11600762"/>
              <a:gd name="connsiteY23" fmla="*/ 2145782 h 5799412"/>
              <a:gd name="connsiteX24" fmla="*/ 11600762 w 11600762"/>
              <a:gd name="connsiteY24" fmla="*/ 2725724 h 5799412"/>
              <a:gd name="connsiteX25" fmla="*/ 11600762 w 11600762"/>
              <a:gd name="connsiteY25" fmla="*/ 3189677 h 5799412"/>
              <a:gd name="connsiteX26" fmla="*/ 11600762 w 11600762"/>
              <a:gd name="connsiteY26" fmla="*/ 3653630 h 5799412"/>
              <a:gd name="connsiteX27" fmla="*/ 11600762 w 11600762"/>
              <a:gd name="connsiteY27" fmla="*/ 4291565 h 5799412"/>
              <a:gd name="connsiteX28" fmla="*/ 11600762 w 11600762"/>
              <a:gd name="connsiteY28" fmla="*/ 4697524 h 5799412"/>
              <a:gd name="connsiteX29" fmla="*/ 11600762 w 11600762"/>
              <a:gd name="connsiteY29" fmla="*/ 5799412 h 5799412"/>
              <a:gd name="connsiteX30" fmla="*/ 11020724 w 11600762"/>
              <a:gd name="connsiteY30" fmla="*/ 5799412 h 5799412"/>
              <a:gd name="connsiteX31" fmla="*/ 10556693 w 11600762"/>
              <a:gd name="connsiteY31" fmla="*/ 5799412 h 5799412"/>
              <a:gd name="connsiteX32" fmla="*/ 10208671 w 11600762"/>
              <a:gd name="connsiteY32" fmla="*/ 5799412 h 5799412"/>
              <a:gd name="connsiteX33" fmla="*/ 9976655 w 11600762"/>
              <a:gd name="connsiteY33" fmla="*/ 5799412 h 5799412"/>
              <a:gd name="connsiteX34" fmla="*/ 9280610 w 11600762"/>
              <a:gd name="connsiteY34" fmla="*/ 5799412 h 5799412"/>
              <a:gd name="connsiteX35" fmla="*/ 8932587 w 11600762"/>
              <a:gd name="connsiteY35" fmla="*/ 5799412 h 5799412"/>
              <a:gd name="connsiteX36" fmla="*/ 8468556 w 11600762"/>
              <a:gd name="connsiteY36" fmla="*/ 5799412 h 5799412"/>
              <a:gd name="connsiteX37" fmla="*/ 7656503 w 11600762"/>
              <a:gd name="connsiteY37" fmla="*/ 5799412 h 5799412"/>
              <a:gd name="connsiteX38" fmla="*/ 7076465 w 11600762"/>
              <a:gd name="connsiteY38" fmla="*/ 5799412 h 5799412"/>
              <a:gd name="connsiteX39" fmla="*/ 6612434 w 11600762"/>
              <a:gd name="connsiteY39" fmla="*/ 5799412 h 5799412"/>
              <a:gd name="connsiteX40" fmla="*/ 6264411 w 11600762"/>
              <a:gd name="connsiteY40" fmla="*/ 5799412 h 5799412"/>
              <a:gd name="connsiteX41" fmla="*/ 5800381 w 11600762"/>
              <a:gd name="connsiteY41" fmla="*/ 5799412 h 5799412"/>
              <a:gd name="connsiteX42" fmla="*/ 5336351 w 11600762"/>
              <a:gd name="connsiteY42" fmla="*/ 5799412 h 5799412"/>
              <a:gd name="connsiteX43" fmla="*/ 4640305 w 11600762"/>
              <a:gd name="connsiteY43" fmla="*/ 5799412 h 5799412"/>
              <a:gd name="connsiteX44" fmla="*/ 4176274 w 11600762"/>
              <a:gd name="connsiteY44" fmla="*/ 5799412 h 5799412"/>
              <a:gd name="connsiteX45" fmla="*/ 3480229 w 11600762"/>
              <a:gd name="connsiteY45" fmla="*/ 5799412 h 5799412"/>
              <a:gd name="connsiteX46" fmla="*/ 3248213 w 11600762"/>
              <a:gd name="connsiteY46" fmla="*/ 5799412 h 5799412"/>
              <a:gd name="connsiteX47" fmla="*/ 2436160 w 11600762"/>
              <a:gd name="connsiteY47" fmla="*/ 5799412 h 5799412"/>
              <a:gd name="connsiteX48" fmla="*/ 2088137 w 11600762"/>
              <a:gd name="connsiteY48" fmla="*/ 5799412 h 5799412"/>
              <a:gd name="connsiteX49" fmla="*/ 1508099 w 11600762"/>
              <a:gd name="connsiteY49" fmla="*/ 5799412 h 5799412"/>
              <a:gd name="connsiteX50" fmla="*/ 1044069 w 11600762"/>
              <a:gd name="connsiteY50" fmla="*/ 5799412 h 5799412"/>
              <a:gd name="connsiteX51" fmla="*/ 0 w 11600762"/>
              <a:gd name="connsiteY51" fmla="*/ 5799412 h 5799412"/>
              <a:gd name="connsiteX52" fmla="*/ 0 w 11600762"/>
              <a:gd name="connsiteY52" fmla="*/ 5103483 h 5799412"/>
              <a:gd name="connsiteX53" fmla="*/ 0 w 11600762"/>
              <a:gd name="connsiteY53" fmla="*/ 4697524 h 5799412"/>
              <a:gd name="connsiteX54" fmla="*/ 0 w 11600762"/>
              <a:gd name="connsiteY54" fmla="*/ 4291565 h 5799412"/>
              <a:gd name="connsiteX55" fmla="*/ 0 w 11600762"/>
              <a:gd name="connsiteY55" fmla="*/ 3711624 h 5799412"/>
              <a:gd name="connsiteX56" fmla="*/ 0 w 11600762"/>
              <a:gd name="connsiteY56" fmla="*/ 3305665 h 5799412"/>
              <a:gd name="connsiteX57" fmla="*/ 0 w 11600762"/>
              <a:gd name="connsiteY57" fmla="*/ 2841712 h 5799412"/>
              <a:gd name="connsiteX58" fmla="*/ 0 w 11600762"/>
              <a:gd name="connsiteY58" fmla="*/ 2377759 h 5799412"/>
              <a:gd name="connsiteX59" fmla="*/ 0 w 11600762"/>
              <a:gd name="connsiteY59" fmla="*/ 1971800 h 5799412"/>
              <a:gd name="connsiteX60" fmla="*/ 0 w 11600762"/>
              <a:gd name="connsiteY60" fmla="*/ 1507847 h 5799412"/>
              <a:gd name="connsiteX61" fmla="*/ 0 w 11600762"/>
              <a:gd name="connsiteY61" fmla="*/ 869912 h 5799412"/>
              <a:gd name="connsiteX62" fmla="*/ 0 w 11600762"/>
              <a:gd name="connsiteY62" fmla="*/ 0 h 579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00762" h="5799412" fill="none" extrusionOk="0">
                <a:moveTo>
                  <a:pt x="0" y="0"/>
                </a:moveTo>
                <a:cubicBezTo>
                  <a:pt x="96082" y="-32302"/>
                  <a:pt x="322341" y="43066"/>
                  <a:pt x="464030" y="0"/>
                </a:cubicBezTo>
                <a:cubicBezTo>
                  <a:pt x="605719" y="-43066"/>
                  <a:pt x="668690" y="22077"/>
                  <a:pt x="812053" y="0"/>
                </a:cubicBezTo>
                <a:cubicBezTo>
                  <a:pt x="955416" y="-22077"/>
                  <a:pt x="1278127" y="28838"/>
                  <a:pt x="1508099" y="0"/>
                </a:cubicBezTo>
                <a:cubicBezTo>
                  <a:pt x="1738071" y="-28838"/>
                  <a:pt x="1776838" y="9744"/>
                  <a:pt x="1856122" y="0"/>
                </a:cubicBezTo>
                <a:cubicBezTo>
                  <a:pt x="1935406" y="-9744"/>
                  <a:pt x="2025971" y="18979"/>
                  <a:pt x="2088137" y="0"/>
                </a:cubicBezTo>
                <a:cubicBezTo>
                  <a:pt x="2150304" y="-18979"/>
                  <a:pt x="2520197" y="64316"/>
                  <a:pt x="2784183" y="0"/>
                </a:cubicBezTo>
                <a:cubicBezTo>
                  <a:pt x="3048169" y="-64316"/>
                  <a:pt x="3322282" y="97187"/>
                  <a:pt x="3596236" y="0"/>
                </a:cubicBezTo>
                <a:cubicBezTo>
                  <a:pt x="3870190" y="-97187"/>
                  <a:pt x="4049164" y="16927"/>
                  <a:pt x="4176274" y="0"/>
                </a:cubicBezTo>
                <a:cubicBezTo>
                  <a:pt x="4303384" y="-16927"/>
                  <a:pt x="4791093" y="35933"/>
                  <a:pt x="4988328" y="0"/>
                </a:cubicBezTo>
                <a:cubicBezTo>
                  <a:pt x="5185563" y="-35933"/>
                  <a:pt x="5489990" y="49927"/>
                  <a:pt x="5800381" y="0"/>
                </a:cubicBezTo>
                <a:cubicBezTo>
                  <a:pt x="6110772" y="-49927"/>
                  <a:pt x="6040987" y="37773"/>
                  <a:pt x="6148404" y="0"/>
                </a:cubicBezTo>
                <a:cubicBezTo>
                  <a:pt x="6255821" y="-37773"/>
                  <a:pt x="6655389" y="38792"/>
                  <a:pt x="6960457" y="0"/>
                </a:cubicBezTo>
                <a:cubicBezTo>
                  <a:pt x="7265525" y="-38792"/>
                  <a:pt x="7496951" y="21902"/>
                  <a:pt x="7656503" y="0"/>
                </a:cubicBezTo>
                <a:cubicBezTo>
                  <a:pt x="7816055" y="-21902"/>
                  <a:pt x="8072975" y="39545"/>
                  <a:pt x="8352549" y="0"/>
                </a:cubicBezTo>
                <a:cubicBezTo>
                  <a:pt x="8632123" y="-39545"/>
                  <a:pt x="8799076" y="22978"/>
                  <a:pt x="9164602" y="0"/>
                </a:cubicBezTo>
                <a:cubicBezTo>
                  <a:pt x="9530128" y="-22978"/>
                  <a:pt x="9447718" y="29797"/>
                  <a:pt x="9628632" y="0"/>
                </a:cubicBezTo>
                <a:cubicBezTo>
                  <a:pt x="9809546" y="-29797"/>
                  <a:pt x="10083495" y="41826"/>
                  <a:pt x="10208671" y="0"/>
                </a:cubicBezTo>
                <a:cubicBezTo>
                  <a:pt x="10333847" y="-41826"/>
                  <a:pt x="10551571" y="55880"/>
                  <a:pt x="10788709" y="0"/>
                </a:cubicBezTo>
                <a:cubicBezTo>
                  <a:pt x="11025847" y="-55880"/>
                  <a:pt x="11279989" y="88067"/>
                  <a:pt x="11600762" y="0"/>
                </a:cubicBezTo>
                <a:cubicBezTo>
                  <a:pt x="11623772" y="149707"/>
                  <a:pt x="11525248" y="357429"/>
                  <a:pt x="11600762" y="695929"/>
                </a:cubicBezTo>
                <a:cubicBezTo>
                  <a:pt x="11676276" y="1034429"/>
                  <a:pt x="11569956" y="931047"/>
                  <a:pt x="11600762" y="1159882"/>
                </a:cubicBezTo>
                <a:cubicBezTo>
                  <a:pt x="11631568" y="1388717"/>
                  <a:pt x="11596246" y="1432651"/>
                  <a:pt x="11600762" y="1681829"/>
                </a:cubicBezTo>
                <a:cubicBezTo>
                  <a:pt x="11605278" y="1931007"/>
                  <a:pt x="11551789" y="2018341"/>
                  <a:pt x="11600762" y="2145782"/>
                </a:cubicBezTo>
                <a:cubicBezTo>
                  <a:pt x="11649735" y="2273223"/>
                  <a:pt x="11565753" y="2567678"/>
                  <a:pt x="11600762" y="2725724"/>
                </a:cubicBezTo>
                <a:cubicBezTo>
                  <a:pt x="11635771" y="2883770"/>
                  <a:pt x="11560191" y="2984742"/>
                  <a:pt x="11600762" y="3189677"/>
                </a:cubicBezTo>
                <a:cubicBezTo>
                  <a:pt x="11641333" y="3394612"/>
                  <a:pt x="11565306" y="3439262"/>
                  <a:pt x="11600762" y="3653630"/>
                </a:cubicBezTo>
                <a:cubicBezTo>
                  <a:pt x="11636218" y="3867998"/>
                  <a:pt x="11528265" y="4096100"/>
                  <a:pt x="11600762" y="4291565"/>
                </a:cubicBezTo>
                <a:cubicBezTo>
                  <a:pt x="11673259" y="4487031"/>
                  <a:pt x="11553811" y="4601714"/>
                  <a:pt x="11600762" y="4697524"/>
                </a:cubicBezTo>
                <a:cubicBezTo>
                  <a:pt x="11647713" y="4793334"/>
                  <a:pt x="11531692" y="5277475"/>
                  <a:pt x="11600762" y="5799412"/>
                </a:cubicBezTo>
                <a:cubicBezTo>
                  <a:pt x="11382040" y="5822212"/>
                  <a:pt x="11260589" y="5796249"/>
                  <a:pt x="11020724" y="5799412"/>
                </a:cubicBezTo>
                <a:cubicBezTo>
                  <a:pt x="10780859" y="5802575"/>
                  <a:pt x="10783976" y="5773022"/>
                  <a:pt x="10556693" y="5799412"/>
                </a:cubicBezTo>
                <a:cubicBezTo>
                  <a:pt x="10329410" y="5825802"/>
                  <a:pt x="10358031" y="5782921"/>
                  <a:pt x="10208671" y="5799412"/>
                </a:cubicBezTo>
                <a:cubicBezTo>
                  <a:pt x="10059311" y="5815903"/>
                  <a:pt x="10024882" y="5774611"/>
                  <a:pt x="9976655" y="5799412"/>
                </a:cubicBezTo>
                <a:cubicBezTo>
                  <a:pt x="9928428" y="5824213"/>
                  <a:pt x="9460457" y="5751161"/>
                  <a:pt x="9280610" y="5799412"/>
                </a:cubicBezTo>
                <a:cubicBezTo>
                  <a:pt x="9100763" y="5847663"/>
                  <a:pt x="9073769" y="5792489"/>
                  <a:pt x="8932587" y="5799412"/>
                </a:cubicBezTo>
                <a:cubicBezTo>
                  <a:pt x="8791405" y="5806335"/>
                  <a:pt x="8647485" y="5765260"/>
                  <a:pt x="8468556" y="5799412"/>
                </a:cubicBezTo>
                <a:cubicBezTo>
                  <a:pt x="8289627" y="5833564"/>
                  <a:pt x="7879769" y="5702964"/>
                  <a:pt x="7656503" y="5799412"/>
                </a:cubicBezTo>
                <a:cubicBezTo>
                  <a:pt x="7433237" y="5895860"/>
                  <a:pt x="7194508" y="5734574"/>
                  <a:pt x="7076465" y="5799412"/>
                </a:cubicBezTo>
                <a:cubicBezTo>
                  <a:pt x="6958422" y="5864250"/>
                  <a:pt x="6839562" y="5787722"/>
                  <a:pt x="6612434" y="5799412"/>
                </a:cubicBezTo>
                <a:cubicBezTo>
                  <a:pt x="6385306" y="5811102"/>
                  <a:pt x="6424671" y="5760422"/>
                  <a:pt x="6264411" y="5799412"/>
                </a:cubicBezTo>
                <a:cubicBezTo>
                  <a:pt x="6104151" y="5838402"/>
                  <a:pt x="5962733" y="5786921"/>
                  <a:pt x="5800381" y="5799412"/>
                </a:cubicBezTo>
                <a:cubicBezTo>
                  <a:pt x="5638029" y="5811903"/>
                  <a:pt x="5562213" y="5763396"/>
                  <a:pt x="5336351" y="5799412"/>
                </a:cubicBezTo>
                <a:cubicBezTo>
                  <a:pt x="5110489" y="5835428"/>
                  <a:pt x="4906940" y="5786249"/>
                  <a:pt x="4640305" y="5799412"/>
                </a:cubicBezTo>
                <a:cubicBezTo>
                  <a:pt x="4373670" y="5812575"/>
                  <a:pt x="4283218" y="5798100"/>
                  <a:pt x="4176274" y="5799412"/>
                </a:cubicBezTo>
                <a:cubicBezTo>
                  <a:pt x="4069330" y="5800724"/>
                  <a:pt x="3826557" y="5775960"/>
                  <a:pt x="3480229" y="5799412"/>
                </a:cubicBezTo>
                <a:cubicBezTo>
                  <a:pt x="3133902" y="5822864"/>
                  <a:pt x="3323550" y="5781397"/>
                  <a:pt x="3248213" y="5799412"/>
                </a:cubicBezTo>
                <a:cubicBezTo>
                  <a:pt x="3172876" y="5817427"/>
                  <a:pt x="2693899" y="5754927"/>
                  <a:pt x="2436160" y="5799412"/>
                </a:cubicBezTo>
                <a:cubicBezTo>
                  <a:pt x="2178421" y="5843897"/>
                  <a:pt x="2259209" y="5774823"/>
                  <a:pt x="2088137" y="5799412"/>
                </a:cubicBezTo>
                <a:cubicBezTo>
                  <a:pt x="1917065" y="5824001"/>
                  <a:pt x="1636031" y="5788625"/>
                  <a:pt x="1508099" y="5799412"/>
                </a:cubicBezTo>
                <a:cubicBezTo>
                  <a:pt x="1380167" y="5810199"/>
                  <a:pt x="1165475" y="5745648"/>
                  <a:pt x="1044069" y="5799412"/>
                </a:cubicBezTo>
                <a:cubicBezTo>
                  <a:pt x="922663" y="5853176"/>
                  <a:pt x="383331" y="5679167"/>
                  <a:pt x="0" y="5799412"/>
                </a:cubicBezTo>
                <a:cubicBezTo>
                  <a:pt x="-20067" y="5462778"/>
                  <a:pt x="54554" y="5363650"/>
                  <a:pt x="0" y="5103483"/>
                </a:cubicBezTo>
                <a:cubicBezTo>
                  <a:pt x="-54554" y="4843316"/>
                  <a:pt x="45865" y="4895342"/>
                  <a:pt x="0" y="4697524"/>
                </a:cubicBezTo>
                <a:cubicBezTo>
                  <a:pt x="-45865" y="4499706"/>
                  <a:pt x="692" y="4473907"/>
                  <a:pt x="0" y="4291565"/>
                </a:cubicBezTo>
                <a:cubicBezTo>
                  <a:pt x="-692" y="4109223"/>
                  <a:pt x="26704" y="3897410"/>
                  <a:pt x="0" y="3711624"/>
                </a:cubicBezTo>
                <a:cubicBezTo>
                  <a:pt x="-26704" y="3525838"/>
                  <a:pt x="39796" y="3393275"/>
                  <a:pt x="0" y="3305665"/>
                </a:cubicBezTo>
                <a:cubicBezTo>
                  <a:pt x="-39796" y="3218055"/>
                  <a:pt x="24559" y="3050848"/>
                  <a:pt x="0" y="2841712"/>
                </a:cubicBezTo>
                <a:cubicBezTo>
                  <a:pt x="-24559" y="2632576"/>
                  <a:pt x="42555" y="2470922"/>
                  <a:pt x="0" y="2377759"/>
                </a:cubicBezTo>
                <a:cubicBezTo>
                  <a:pt x="-42555" y="2284596"/>
                  <a:pt x="19094" y="2093985"/>
                  <a:pt x="0" y="1971800"/>
                </a:cubicBezTo>
                <a:cubicBezTo>
                  <a:pt x="-19094" y="1849615"/>
                  <a:pt x="43796" y="1687389"/>
                  <a:pt x="0" y="1507847"/>
                </a:cubicBezTo>
                <a:cubicBezTo>
                  <a:pt x="-43796" y="1328305"/>
                  <a:pt x="42302" y="1074180"/>
                  <a:pt x="0" y="869912"/>
                </a:cubicBezTo>
                <a:cubicBezTo>
                  <a:pt x="-42302" y="665645"/>
                  <a:pt x="94706" y="191135"/>
                  <a:pt x="0" y="0"/>
                </a:cubicBezTo>
                <a:close/>
              </a:path>
              <a:path w="11600762" h="5799412" stroke="0" extrusionOk="0">
                <a:moveTo>
                  <a:pt x="0" y="0"/>
                </a:moveTo>
                <a:cubicBezTo>
                  <a:pt x="267970" y="-1264"/>
                  <a:pt x="518008" y="86543"/>
                  <a:pt x="812053" y="0"/>
                </a:cubicBezTo>
                <a:cubicBezTo>
                  <a:pt x="1106098" y="-86543"/>
                  <a:pt x="959443" y="2326"/>
                  <a:pt x="1044069" y="0"/>
                </a:cubicBezTo>
                <a:cubicBezTo>
                  <a:pt x="1128695" y="-2326"/>
                  <a:pt x="1549145" y="51191"/>
                  <a:pt x="1740114" y="0"/>
                </a:cubicBezTo>
                <a:cubicBezTo>
                  <a:pt x="1931084" y="-51191"/>
                  <a:pt x="2105654" y="45117"/>
                  <a:pt x="2204145" y="0"/>
                </a:cubicBezTo>
                <a:cubicBezTo>
                  <a:pt x="2302636" y="-45117"/>
                  <a:pt x="2442368" y="24792"/>
                  <a:pt x="2668175" y="0"/>
                </a:cubicBezTo>
                <a:cubicBezTo>
                  <a:pt x="2893982" y="-24792"/>
                  <a:pt x="3119290" y="36010"/>
                  <a:pt x="3248213" y="0"/>
                </a:cubicBezTo>
                <a:cubicBezTo>
                  <a:pt x="3377136" y="-36010"/>
                  <a:pt x="3377701" y="1418"/>
                  <a:pt x="3480229" y="0"/>
                </a:cubicBezTo>
                <a:cubicBezTo>
                  <a:pt x="3582757" y="-1418"/>
                  <a:pt x="3833825" y="24471"/>
                  <a:pt x="4060267" y="0"/>
                </a:cubicBezTo>
                <a:cubicBezTo>
                  <a:pt x="4286709" y="-24471"/>
                  <a:pt x="4362160" y="47823"/>
                  <a:pt x="4524297" y="0"/>
                </a:cubicBezTo>
                <a:cubicBezTo>
                  <a:pt x="4686434" y="-47823"/>
                  <a:pt x="4731563" y="2830"/>
                  <a:pt x="4872320" y="0"/>
                </a:cubicBezTo>
                <a:cubicBezTo>
                  <a:pt x="5013077" y="-2830"/>
                  <a:pt x="5278931" y="48627"/>
                  <a:pt x="5568366" y="0"/>
                </a:cubicBezTo>
                <a:cubicBezTo>
                  <a:pt x="5857801" y="-48627"/>
                  <a:pt x="5733692" y="289"/>
                  <a:pt x="5800381" y="0"/>
                </a:cubicBezTo>
                <a:cubicBezTo>
                  <a:pt x="5867071" y="-289"/>
                  <a:pt x="6157505" y="65396"/>
                  <a:pt x="6380419" y="0"/>
                </a:cubicBezTo>
                <a:cubicBezTo>
                  <a:pt x="6603333" y="-65396"/>
                  <a:pt x="6524112" y="26998"/>
                  <a:pt x="6612434" y="0"/>
                </a:cubicBezTo>
                <a:cubicBezTo>
                  <a:pt x="6700756" y="-26998"/>
                  <a:pt x="6993005" y="69928"/>
                  <a:pt x="7308480" y="0"/>
                </a:cubicBezTo>
                <a:cubicBezTo>
                  <a:pt x="7623955" y="-69928"/>
                  <a:pt x="7727622" y="94033"/>
                  <a:pt x="8120533" y="0"/>
                </a:cubicBezTo>
                <a:cubicBezTo>
                  <a:pt x="8513444" y="-94033"/>
                  <a:pt x="8367936" y="34622"/>
                  <a:pt x="8468556" y="0"/>
                </a:cubicBezTo>
                <a:cubicBezTo>
                  <a:pt x="8569176" y="-34622"/>
                  <a:pt x="8874960" y="50803"/>
                  <a:pt x="9048594" y="0"/>
                </a:cubicBezTo>
                <a:cubicBezTo>
                  <a:pt x="9222228" y="-50803"/>
                  <a:pt x="9484998" y="57225"/>
                  <a:pt x="9744640" y="0"/>
                </a:cubicBezTo>
                <a:cubicBezTo>
                  <a:pt x="10004282" y="-57225"/>
                  <a:pt x="10148487" y="55203"/>
                  <a:pt x="10440686" y="0"/>
                </a:cubicBezTo>
                <a:cubicBezTo>
                  <a:pt x="10732885" y="-55203"/>
                  <a:pt x="11208743" y="52431"/>
                  <a:pt x="11600762" y="0"/>
                </a:cubicBezTo>
                <a:cubicBezTo>
                  <a:pt x="11637613" y="304555"/>
                  <a:pt x="11518169" y="511678"/>
                  <a:pt x="11600762" y="695929"/>
                </a:cubicBezTo>
                <a:cubicBezTo>
                  <a:pt x="11683355" y="880180"/>
                  <a:pt x="11547826" y="1087757"/>
                  <a:pt x="11600762" y="1333865"/>
                </a:cubicBezTo>
                <a:cubicBezTo>
                  <a:pt x="11653698" y="1579973"/>
                  <a:pt x="11547915" y="1797059"/>
                  <a:pt x="11600762" y="1971800"/>
                </a:cubicBezTo>
                <a:cubicBezTo>
                  <a:pt x="11653609" y="2146541"/>
                  <a:pt x="11521419" y="2441788"/>
                  <a:pt x="11600762" y="2667730"/>
                </a:cubicBezTo>
                <a:cubicBezTo>
                  <a:pt x="11680105" y="2893672"/>
                  <a:pt x="11538185" y="3069731"/>
                  <a:pt x="11600762" y="3189677"/>
                </a:cubicBezTo>
                <a:cubicBezTo>
                  <a:pt x="11663339" y="3309623"/>
                  <a:pt x="11558503" y="3606295"/>
                  <a:pt x="11600762" y="3885606"/>
                </a:cubicBezTo>
                <a:cubicBezTo>
                  <a:pt x="11643021" y="4164917"/>
                  <a:pt x="11581504" y="4171036"/>
                  <a:pt x="11600762" y="4407553"/>
                </a:cubicBezTo>
                <a:cubicBezTo>
                  <a:pt x="11620020" y="4644070"/>
                  <a:pt x="11527647" y="4811480"/>
                  <a:pt x="11600762" y="5045488"/>
                </a:cubicBezTo>
                <a:cubicBezTo>
                  <a:pt x="11673877" y="5279497"/>
                  <a:pt x="11512661" y="5493858"/>
                  <a:pt x="11600762" y="5799412"/>
                </a:cubicBezTo>
                <a:cubicBezTo>
                  <a:pt x="11494070" y="5851949"/>
                  <a:pt x="11363483" y="5766774"/>
                  <a:pt x="11136732" y="5799412"/>
                </a:cubicBezTo>
                <a:cubicBezTo>
                  <a:pt x="10909981" y="5832050"/>
                  <a:pt x="10780071" y="5755083"/>
                  <a:pt x="10556693" y="5799412"/>
                </a:cubicBezTo>
                <a:cubicBezTo>
                  <a:pt x="10333315" y="5843741"/>
                  <a:pt x="10233799" y="5764094"/>
                  <a:pt x="10092663" y="5799412"/>
                </a:cubicBezTo>
                <a:cubicBezTo>
                  <a:pt x="9951527" y="5834730"/>
                  <a:pt x="9724346" y="5749800"/>
                  <a:pt x="9628632" y="5799412"/>
                </a:cubicBezTo>
                <a:cubicBezTo>
                  <a:pt x="9532918" y="5849024"/>
                  <a:pt x="9267818" y="5750202"/>
                  <a:pt x="9048594" y="5799412"/>
                </a:cubicBezTo>
                <a:cubicBezTo>
                  <a:pt x="8829370" y="5848622"/>
                  <a:pt x="8771331" y="5795584"/>
                  <a:pt x="8700572" y="5799412"/>
                </a:cubicBezTo>
                <a:cubicBezTo>
                  <a:pt x="8629813" y="5803240"/>
                  <a:pt x="8136775" y="5793143"/>
                  <a:pt x="7888518" y="5799412"/>
                </a:cubicBezTo>
                <a:cubicBezTo>
                  <a:pt x="7640261" y="5805681"/>
                  <a:pt x="7570401" y="5750055"/>
                  <a:pt x="7308480" y="5799412"/>
                </a:cubicBezTo>
                <a:cubicBezTo>
                  <a:pt x="7046559" y="5848769"/>
                  <a:pt x="7000421" y="5764224"/>
                  <a:pt x="6844450" y="5799412"/>
                </a:cubicBezTo>
                <a:cubicBezTo>
                  <a:pt x="6688479" y="5834600"/>
                  <a:pt x="6703339" y="5776232"/>
                  <a:pt x="6612434" y="5799412"/>
                </a:cubicBezTo>
                <a:cubicBezTo>
                  <a:pt x="6521529" y="5822592"/>
                  <a:pt x="6180346" y="5772473"/>
                  <a:pt x="5916389" y="5799412"/>
                </a:cubicBezTo>
                <a:cubicBezTo>
                  <a:pt x="5652433" y="5826351"/>
                  <a:pt x="5467150" y="5777547"/>
                  <a:pt x="5220343" y="5799412"/>
                </a:cubicBezTo>
                <a:cubicBezTo>
                  <a:pt x="4973536" y="5821277"/>
                  <a:pt x="4621744" y="5721105"/>
                  <a:pt x="4408290" y="5799412"/>
                </a:cubicBezTo>
                <a:cubicBezTo>
                  <a:pt x="4194836" y="5877719"/>
                  <a:pt x="3937378" y="5783894"/>
                  <a:pt x="3596236" y="5799412"/>
                </a:cubicBezTo>
                <a:cubicBezTo>
                  <a:pt x="3255094" y="5814930"/>
                  <a:pt x="3297945" y="5782349"/>
                  <a:pt x="3016198" y="5799412"/>
                </a:cubicBezTo>
                <a:cubicBezTo>
                  <a:pt x="2734451" y="5816475"/>
                  <a:pt x="2633906" y="5781694"/>
                  <a:pt x="2320152" y="5799412"/>
                </a:cubicBezTo>
                <a:cubicBezTo>
                  <a:pt x="2006398" y="5817130"/>
                  <a:pt x="2079942" y="5772131"/>
                  <a:pt x="1856122" y="5799412"/>
                </a:cubicBezTo>
                <a:cubicBezTo>
                  <a:pt x="1632302" y="5826693"/>
                  <a:pt x="1375021" y="5771518"/>
                  <a:pt x="1160076" y="5799412"/>
                </a:cubicBezTo>
                <a:cubicBezTo>
                  <a:pt x="945131" y="5827306"/>
                  <a:pt x="953015" y="5798665"/>
                  <a:pt x="812053" y="5799412"/>
                </a:cubicBezTo>
                <a:cubicBezTo>
                  <a:pt x="671091" y="5800159"/>
                  <a:pt x="355625" y="5780341"/>
                  <a:pt x="0" y="5799412"/>
                </a:cubicBezTo>
                <a:cubicBezTo>
                  <a:pt x="-35561" y="5659889"/>
                  <a:pt x="3532" y="5396108"/>
                  <a:pt x="0" y="5277465"/>
                </a:cubicBezTo>
                <a:cubicBezTo>
                  <a:pt x="-3532" y="5158822"/>
                  <a:pt x="24473" y="5010170"/>
                  <a:pt x="0" y="4871506"/>
                </a:cubicBezTo>
                <a:cubicBezTo>
                  <a:pt x="-24473" y="4732842"/>
                  <a:pt x="6221" y="4608568"/>
                  <a:pt x="0" y="4407553"/>
                </a:cubicBezTo>
                <a:cubicBezTo>
                  <a:pt x="-6221" y="4206538"/>
                  <a:pt x="25962" y="3996219"/>
                  <a:pt x="0" y="3827612"/>
                </a:cubicBezTo>
                <a:cubicBezTo>
                  <a:pt x="-25962" y="3659005"/>
                  <a:pt x="15842" y="3577681"/>
                  <a:pt x="0" y="3421653"/>
                </a:cubicBezTo>
                <a:cubicBezTo>
                  <a:pt x="-15842" y="3265625"/>
                  <a:pt x="21436" y="2912632"/>
                  <a:pt x="0" y="2783718"/>
                </a:cubicBezTo>
                <a:cubicBezTo>
                  <a:pt x="-21436" y="2654805"/>
                  <a:pt x="47032" y="2375070"/>
                  <a:pt x="0" y="2203777"/>
                </a:cubicBezTo>
                <a:cubicBezTo>
                  <a:pt x="-47032" y="2032484"/>
                  <a:pt x="27660" y="1872964"/>
                  <a:pt x="0" y="1623835"/>
                </a:cubicBezTo>
                <a:cubicBezTo>
                  <a:pt x="-27660" y="1374706"/>
                  <a:pt x="7490" y="1263878"/>
                  <a:pt x="0" y="1159882"/>
                </a:cubicBezTo>
                <a:cubicBezTo>
                  <a:pt x="-7490" y="1055886"/>
                  <a:pt x="9780" y="861613"/>
                  <a:pt x="0" y="695929"/>
                </a:cubicBezTo>
                <a:cubicBezTo>
                  <a:pt x="-9780" y="530245"/>
                  <a:pt x="73396" y="266393"/>
                  <a:pt x="0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BCECDCC-BB2C-400A-A5F0-0430B9C06B76}"/>
              </a:ext>
            </a:extLst>
          </p:cNvPr>
          <p:cNvSpPr txBox="1">
            <a:spLocks/>
          </p:cNvSpPr>
          <p:nvPr/>
        </p:nvSpPr>
        <p:spPr>
          <a:xfrm>
            <a:off x="5941109" y="118700"/>
            <a:ext cx="6010328" cy="782646"/>
          </a:xfrm>
          <a:custGeom>
            <a:avLst/>
            <a:gdLst>
              <a:gd name="connsiteX0" fmla="*/ 0 w 6010328"/>
              <a:gd name="connsiteY0" fmla="*/ 0 h 782646"/>
              <a:gd name="connsiteX1" fmla="*/ 6010328 w 6010328"/>
              <a:gd name="connsiteY1" fmla="*/ 0 h 782646"/>
              <a:gd name="connsiteX2" fmla="*/ 6010328 w 6010328"/>
              <a:gd name="connsiteY2" fmla="*/ 782646 h 782646"/>
              <a:gd name="connsiteX3" fmla="*/ 0 w 6010328"/>
              <a:gd name="connsiteY3" fmla="*/ 782646 h 782646"/>
              <a:gd name="connsiteX4" fmla="*/ 0 w 6010328"/>
              <a:gd name="connsiteY4" fmla="*/ 0 h 7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328" h="782646" fill="none" extrusionOk="0">
                <a:moveTo>
                  <a:pt x="0" y="0"/>
                </a:moveTo>
                <a:cubicBezTo>
                  <a:pt x="1810338" y="-3142"/>
                  <a:pt x="5374116" y="50894"/>
                  <a:pt x="6010328" y="0"/>
                </a:cubicBezTo>
                <a:cubicBezTo>
                  <a:pt x="6045808" y="292080"/>
                  <a:pt x="6020380" y="415068"/>
                  <a:pt x="6010328" y="782646"/>
                </a:cubicBezTo>
                <a:cubicBezTo>
                  <a:pt x="4999527" y="785106"/>
                  <a:pt x="1063439" y="620369"/>
                  <a:pt x="0" y="782646"/>
                </a:cubicBezTo>
                <a:cubicBezTo>
                  <a:pt x="28241" y="457246"/>
                  <a:pt x="-31356" y="208318"/>
                  <a:pt x="0" y="0"/>
                </a:cubicBezTo>
                <a:close/>
              </a:path>
              <a:path w="6010328" h="782646" stroke="0" extrusionOk="0">
                <a:moveTo>
                  <a:pt x="0" y="0"/>
                </a:moveTo>
                <a:cubicBezTo>
                  <a:pt x="2792331" y="-86245"/>
                  <a:pt x="3608413" y="44320"/>
                  <a:pt x="6010328" y="0"/>
                </a:cubicBezTo>
                <a:cubicBezTo>
                  <a:pt x="6018453" y="171609"/>
                  <a:pt x="5988314" y="543806"/>
                  <a:pt x="6010328" y="782646"/>
                </a:cubicBezTo>
                <a:cubicBezTo>
                  <a:pt x="4313316" y="835319"/>
                  <a:pt x="2776621" y="743173"/>
                  <a:pt x="0" y="782646"/>
                </a:cubicBezTo>
                <a:cubicBezTo>
                  <a:pt x="-53917" y="551445"/>
                  <a:pt x="-34304" y="360050"/>
                  <a:pt x="0" y="0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816315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</a:t>
            </a:r>
            <a:r>
              <a:rPr lang="ar-BH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أقرأ الْكلمة التي تَشْتَمِل على حرف الشين </a:t>
            </a:r>
            <a:r>
              <a:rPr lang="ar-BH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(ش).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09FC4A-EB5C-4871-BE7D-0D21D559D0CA}"/>
              </a:ext>
            </a:extLst>
          </p:cNvPr>
          <p:cNvSpPr/>
          <p:nvPr/>
        </p:nvSpPr>
        <p:spPr>
          <a:xfrm>
            <a:off x="9464102" y="2375670"/>
            <a:ext cx="15840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شارِع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BB3599-A89F-4281-BA33-95D4950C7A1B}"/>
              </a:ext>
            </a:extLst>
          </p:cNvPr>
          <p:cNvSpPr/>
          <p:nvPr/>
        </p:nvSpPr>
        <p:spPr>
          <a:xfrm>
            <a:off x="405890" y="2375669"/>
            <a:ext cx="17659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شَجَرَةٌ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F80BDA-2312-4BAE-826D-1A2E4F231945}"/>
              </a:ext>
            </a:extLst>
          </p:cNvPr>
          <p:cNvSpPr/>
          <p:nvPr/>
        </p:nvSpPr>
        <p:spPr>
          <a:xfrm>
            <a:off x="6212313" y="2375669"/>
            <a:ext cx="197013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عيـشي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33E53B-5D80-4234-B9A7-535F9D2FB53D}"/>
              </a:ext>
            </a:extLst>
          </p:cNvPr>
          <p:cNvSpPr/>
          <p:nvPr/>
        </p:nvSpPr>
        <p:spPr>
          <a:xfrm>
            <a:off x="2956529" y="2375669"/>
            <a:ext cx="19523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يَرُشُ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0948DC-DF4E-4B7F-9483-B3842974AE5F}"/>
              </a:ext>
            </a:extLst>
          </p:cNvPr>
          <p:cNvSpPr txBox="1"/>
          <p:nvPr/>
        </p:nvSpPr>
        <p:spPr>
          <a:xfrm>
            <a:off x="10103339" y="2370194"/>
            <a:ext cx="944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شا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C24BA4-AA23-4CEE-AB79-702396C34962}"/>
              </a:ext>
            </a:extLst>
          </p:cNvPr>
          <p:cNvSpPr txBox="1"/>
          <p:nvPr/>
        </p:nvSpPr>
        <p:spPr>
          <a:xfrm>
            <a:off x="5853600" y="2370193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شي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CE13E3-1403-4FAC-BF29-E8CC258DA7A1}"/>
              </a:ext>
            </a:extLst>
          </p:cNvPr>
          <p:cNvSpPr txBox="1"/>
          <p:nvPr/>
        </p:nvSpPr>
        <p:spPr>
          <a:xfrm>
            <a:off x="2680515" y="2383691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شُ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32A227-3979-4E9F-8F27-62B35A13B41F}"/>
              </a:ext>
            </a:extLst>
          </p:cNvPr>
          <p:cNvSpPr txBox="1"/>
          <p:nvPr/>
        </p:nvSpPr>
        <p:spPr>
          <a:xfrm>
            <a:off x="728149" y="2383691"/>
            <a:ext cx="1952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BH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شَـ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DD88B6B1-ACB8-41DA-8FFF-0C67769AD9F4}"/>
              </a:ext>
            </a:extLst>
          </p:cNvPr>
          <p:cNvSpPr/>
          <p:nvPr/>
        </p:nvSpPr>
        <p:spPr>
          <a:xfrm>
            <a:off x="0" y="445881"/>
            <a:ext cx="1597981" cy="518466"/>
          </a:xfrm>
          <a:custGeom>
            <a:avLst/>
            <a:gdLst>
              <a:gd name="connsiteX0" fmla="*/ 0 w 1597981"/>
              <a:gd name="connsiteY0" fmla="*/ 0 h 518466"/>
              <a:gd name="connsiteX1" fmla="*/ 457072 w 1597981"/>
              <a:gd name="connsiteY1" fmla="*/ 0 h 518466"/>
              <a:gd name="connsiteX2" fmla="*/ 862400 w 1597981"/>
              <a:gd name="connsiteY2" fmla="*/ 0 h 518466"/>
              <a:gd name="connsiteX3" fmla="*/ 1293600 w 1597981"/>
              <a:gd name="connsiteY3" fmla="*/ 0 h 518466"/>
              <a:gd name="connsiteX4" fmla="*/ 1597981 w 1597981"/>
              <a:gd name="connsiteY4" fmla="*/ 259233 h 518466"/>
              <a:gd name="connsiteX5" fmla="*/ 1293600 w 1597981"/>
              <a:gd name="connsiteY5" fmla="*/ 518466 h 518466"/>
              <a:gd name="connsiteX6" fmla="*/ 836528 w 1597981"/>
              <a:gd name="connsiteY6" fmla="*/ 518466 h 518466"/>
              <a:gd name="connsiteX7" fmla="*/ 392392 w 1597981"/>
              <a:gd name="connsiteY7" fmla="*/ 518466 h 518466"/>
              <a:gd name="connsiteX8" fmla="*/ 0 w 1597981"/>
              <a:gd name="connsiteY8" fmla="*/ 518466 h 518466"/>
              <a:gd name="connsiteX9" fmla="*/ 0 w 1597981"/>
              <a:gd name="connsiteY9" fmla="*/ 0 h 51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6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6208" y="2049"/>
                  <a:pt x="862400" y="0"/>
                </a:cubicBezTo>
                <a:cubicBezTo>
                  <a:pt x="1008592" y="-2049"/>
                  <a:pt x="1139774" y="5249"/>
                  <a:pt x="1293600" y="0"/>
                </a:cubicBezTo>
                <a:cubicBezTo>
                  <a:pt x="1384447" y="60437"/>
                  <a:pt x="1427166" y="152717"/>
                  <a:pt x="1597981" y="259233"/>
                </a:cubicBezTo>
                <a:cubicBezTo>
                  <a:pt x="1489909" y="367207"/>
                  <a:pt x="1377139" y="395856"/>
                  <a:pt x="1293600" y="518466"/>
                </a:cubicBezTo>
                <a:cubicBezTo>
                  <a:pt x="1125386" y="570396"/>
                  <a:pt x="1044828" y="481424"/>
                  <a:pt x="836528" y="518466"/>
                </a:cubicBezTo>
                <a:cubicBezTo>
                  <a:pt x="628228" y="555508"/>
                  <a:pt x="494656" y="515988"/>
                  <a:pt x="392392" y="518466"/>
                </a:cubicBezTo>
                <a:cubicBezTo>
                  <a:pt x="290128" y="520944"/>
                  <a:pt x="194718" y="483618"/>
                  <a:pt x="0" y="518466"/>
                </a:cubicBezTo>
                <a:cubicBezTo>
                  <a:pt x="-10360" y="397737"/>
                  <a:pt x="43561" y="121263"/>
                  <a:pt x="0" y="0"/>
                </a:cubicBezTo>
                <a:close/>
              </a:path>
              <a:path w="1597981" h="518466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77146" y="26434"/>
                  <a:pt x="836528" y="0"/>
                </a:cubicBezTo>
                <a:cubicBezTo>
                  <a:pt x="995910" y="-26434"/>
                  <a:pt x="1127955" y="22493"/>
                  <a:pt x="1293600" y="0"/>
                </a:cubicBezTo>
                <a:cubicBezTo>
                  <a:pt x="1389016" y="66077"/>
                  <a:pt x="1487971" y="203286"/>
                  <a:pt x="1597981" y="259233"/>
                </a:cubicBezTo>
                <a:cubicBezTo>
                  <a:pt x="1490473" y="364290"/>
                  <a:pt x="1383119" y="382991"/>
                  <a:pt x="1293600" y="518466"/>
                </a:cubicBezTo>
                <a:cubicBezTo>
                  <a:pt x="1167287" y="547696"/>
                  <a:pt x="998589" y="486298"/>
                  <a:pt x="888272" y="518466"/>
                </a:cubicBezTo>
                <a:cubicBezTo>
                  <a:pt x="777955" y="550634"/>
                  <a:pt x="613210" y="473415"/>
                  <a:pt x="482944" y="518466"/>
                </a:cubicBezTo>
                <a:cubicBezTo>
                  <a:pt x="352678" y="563517"/>
                  <a:pt x="212713" y="499878"/>
                  <a:pt x="0" y="518466"/>
                </a:cubicBezTo>
                <a:cubicBezTo>
                  <a:pt x="-12517" y="351516"/>
                  <a:pt x="35953" y="243013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 </a:t>
            </a: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(مبتدأ)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359C61-6CF9-4953-B228-67E789942553}"/>
              </a:ext>
            </a:extLst>
          </p:cNvPr>
          <p:cNvSpPr txBox="1"/>
          <p:nvPr/>
        </p:nvSpPr>
        <p:spPr>
          <a:xfrm>
            <a:off x="9464102" y="4981395"/>
            <a:ext cx="2242718" cy="1138773"/>
          </a:xfrm>
          <a:custGeom>
            <a:avLst/>
            <a:gdLst>
              <a:gd name="connsiteX0" fmla="*/ 0 w 2242718"/>
              <a:gd name="connsiteY0" fmla="*/ 0 h 1138773"/>
              <a:gd name="connsiteX1" fmla="*/ 583107 w 2242718"/>
              <a:gd name="connsiteY1" fmla="*/ 0 h 1138773"/>
              <a:gd name="connsiteX2" fmla="*/ 1121359 w 2242718"/>
              <a:gd name="connsiteY2" fmla="*/ 0 h 1138773"/>
              <a:gd name="connsiteX3" fmla="*/ 1704466 w 2242718"/>
              <a:gd name="connsiteY3" fmla="*/ 0 h 1138773"/>
              <a:gd name="connsiteX4" fmla="*/ 2242718 w 2242718"/>
              <a:gd name="connsiteY4" fmla="*/ 0 h 1138773"/>
              <a:gd name="connsiteX5" fmla="*/ 2242718 w 2242718"/>
              <a:gd name="connsiteY5" fmla="*/ 592162 h 1138773"/>
              <a:gd name="connsiteX6" fmla="*/ 2242718 w 2242718"/>
              <a:gd name="connsiteY6" fmla="*/ 1138773 h 1138773"/>
              <a:gd name="connsiteX7" fmla="*/ 1749320 w 2242718"/>
              <a:gd name="connsiteY7" fmla="*/ 1138773 h 1138773"/>
              <a:gd name="connsiteX8" fmla="*/ 1211068 w 2242718"/>
              <a:gd name="connsiteY8" fmla="*/ 1138773 h 1138773"/>
              <a:gd name="connsiteX9" fmla="*/ 717670 w 2242718"/>
              <a:gd name="connsiteY9" fmla="*/ 1138773 h 1138773"/>
              <a:gd name="connsiteX10" fmla="*/ 0 w 2242718"/>
              <a:gd name="connsiteY10" fmla="*/ 1138773 h 1138773"/>
              <a:gd name="connsiteX11" fmla="*/ 0 w 2242718"/>
              <a:gd name="connsiteY11" fmla="*/ 569387 h 1138773"/>
              <a:gd name="connsiteX12" fmla="*/ 0 w 2242718"/>
              <a:gd name="connsiteY12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2718" h="1138773" fill="none" extrusionOk="0">
                <a:moveTo>
                  <a:pt x="0" y="0"/>
                </a:moveTo>
                <a:cubicBezTo>
                  <a:pt x="235088" y="-22570"/>
                  <a:pt x="407564" y="64654"/>
                  <a:pt x="583107" y="0"/>
                </a:cubicBezTo>
                <a:cubicBezTo>
                  <a:pt x="758650" y="-64654"/>
                  <a:pt x="903128" y="37175"/>
                  <a:pt x="1121359" y="0"/>
                </a:cubicBezTo>
                <a:cubicBezTo>
                  <a:pt x="1339590" y="-37175"/>
                  <a:pt x="1435148" y="6345"/>
                  <a:pt x="1704466" y="0"/>
                </a:cubicBezTo>
                <a:cubicBezTo>
                  <a:pt x="1973784" y="-6345"/>
                  <a:pt x="2040817" y="49954"/>
                  <a:pt x="2242718" y="0"/>
                </a:cubicBezTo>
                <a:cubicBezTo>
                  <a:pt x="2292445" y="166786"/>
                  <a:pt x="2220657" y="381249"/>
                  <a:pt x="2242718" y="592162"/>
                </a:cubicBezTo>
                <a:cubicBezTo>
                  <a:pt x="2264779" y="803075"/>
                  <a:pt x="2199341" y="1026420"/>
                  <a:pt x="2242718" y="1138773"/>
                </a:cubicBezTo>
                <a:cubicBezTo>
                  <a:pt x="2012928" y="1193326"/>
                  <a:pt x="1951170" y="1084409"/>
                  <a:pt x="1749320" y="1138773"/>
                </a:cubicBezTo>
                <a:cubicBezTo>
                  <a:pt x="1547470" y="1193137"/>
                  <a:pt x="1351194" y="1105999"/>
                  <a:pt x="1211068" y="1138773"/>
                </a:cubicBezTo>
                <a:cubicBezTo>
                  <a:pt x="1070942" y="1171547"/>
                  <a:pt x="928512" y="1108627"/>
                  <a:pt x="717670" y="1138773"/>
                </a:cubicBezTo>
                <a:cubicBezTo>
                  <a:pt x="506828" y="1168919"/>
                  <a:pt x="254783" y="1102566"/>
                  <a:pt x="0" y="1138773"/>
                </a:cubicBezTo>
                <a:cubicBezTo>
                  <a:pt x="-61757" y="973079"/>
                  <a:pt x="45466" y="694038"/>
                  <a:pt x="0" y="569387"/>
                </a:cubicBezTo>
                <a:cubicBezTo>
                  <a:pt x="-45466" y="444736"/>
                  <a:pt x="47304" y="144519"/>
                  <a:pt x="0" y="0"/>
                </a:cubicBezTo>
                <a:close/>
              </a:path>
              <a:path w="2242718" h="1138773" stroke="0" extrusionOk="0">
                <a:moveTo>
                  <a:pt x="0" y="0"/>
                </a:moveTo>
                <a:cubicBezTo>
                  <a:pt x="211145" y="-51838"/>
                  <a:pt x="373250" y="51046"/>
                  <a:pt x="605534" y="0"/>
                </a:cubicBezTo>
                <a:cubicBezTo>
                  <a:pt x="837818" y="-51046"/>
                  <a:pt x="860391" y="57738"/>
                  <a:pt x="1098932" y="0"/>
                </a:cubicBezTo>
                <a:cubicBezTo>
                  <a:pt x="1337473" y="-57738"/>
                  <a:pt x="1427726" y="1190"/>
                  <a:pt x="1704466" y="0"/>
                </a:cubicBezTo>
                <a:cubicBezTo>
                  <a:pt x="1981206" y="-1190"/>
                  <a:pt x="2115520" y="43819"/>
                  <a:pt x="2242718" y="0"/>
                </a:cubicBezTo>
                <a:cubicBezTo>
                  <a:pt x="2302352" y="262864"/>
                  <a:pt x="2242611" y="376621"/>
                  <a:pt x="2242718" y="546611"/>
                </a:cubicBezTo>
                <a:cubicBezTo>
                  <a:pt x="2242825" y="716601"/>
                  <a:pt x="2212288" y="976397"/>
                  <a:pt x="2242718" y="1138773"/>
                </a:cubicBezTo>
                <a:cubicBezTo>
                  <a:pt x="2105940" y="1185221"/>
                  <a:pt x="1969428" y="1134022"/>
                  <a:pt x="1749320" y="1138773"/>
                </a:cubicBezTo>
                <a:cubicBezTo>
                  <a:pt x="1529212" y="1143524"/>
                  <a:pt x="1390568" y="1091025"/>
                  <a:pt x="1255922" y="1138773"/>
                </a:cubicBezTo>
                <a:cubicBezTo>
                  <a:pt x="1121276" y="1186521"/>
                  <a:pt x="847466" y="1087854"/>
                  <a:pt x="650388" y="1138773"/>
                </a:cubicBezTo>
                <a:cubicBezTo>
                  <a:pt x="453310" y="1189692"/>
                  <a:pt x="184907" y="1112102"/>
                  <a:pt x="0" y="1138773"/>
                </a:cubicBezTo>
                <a:cubicBezTo>
                  <a:pt x="-32703" y="913833"/>
                  <a:pt x="63744" y="778437"/>
                  <a:pt x="0" y="603550"/>
                </a:cubicBezTo>
                <a:cubicBezTo>
                  <a:pt x="-63744" y="428663"/>
                  <a:pt x="24503" y="294925"/>
                  <a:pt x="0" y="0"/>
                </a:cubicBezTo>
                <a:close/>
              </a:path>
            </a:pathLst>
          </a:custGeom>
          <a:solidFill>
            <a:srgbClr val="EFBFE1">
              <a:alpha val="5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 rtl="1"/>
            <a:r>
              <a:rPr lang="ar-BH" sz="4000" dirty="0"/>
              <a:t>ش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ا</a:t>
            </a:r>
            <a:r>
              <a:rPr lang="ar-AE" sz="4000" dirty="0"/>
              <a:t> = </a:t>
            </a:r>
            <a:r>
              <a:rPr lang="ar-BH" sz="4000" dirty="0" err="1"/>
              <a:t>شا</a:t>
            </a:r>
            <a:endParaRPr lang="en-GB" sz="4000" dirty="0"/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7F03C7B4-68B5-4722-B0FC-F3D266257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92" b="66992"/>
          <a:stretch/>
        </p:blipFill>
        <p:spPr>
          <a:xfrm>
            <a:off x="9423680" y="4562197"/>
            <a:ext cx="1097280" cy="85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EFBB88-3F6A-40D7-94BB-5BB67883C01F}"/>
              </a:ext>
            </a:extLst>
          </p:cNvPr>
          <p:cNvSpPr txBox="1"/>
          <p:nvPr/>
        </p:nvSpPr>
        <p:spPr>
          <a:xfrm>
            <a:off x="6212313" y="4981395"/>
            <a:ext cx="2733960" cy="1138773"/>
          </a:xfrm>
          <a:custGeom>
            <a:avLst/>
            <a:gdLst>
              <a:gd name="connsiteX0" fmla="*/ 0 w 2733960"/>
              <a:gd name="connsiteY0" fmla="*/ 0 h 1138773"/>
              <a:gd name="connsiteX1" fmla="*/ 492113 w 2733960"/>
              <a:gd name="connsiteY1" fmla="*/ 0 h 1138773"/>
              <a:gd name="connsiteX2" fmla="*/ 1093584 w 2733960"/>
              <a:gd name="connsiteY2" fmla="*/ 0 h 1138773"/>
              <a:gd name="connsiteX3" fmla="*/ 1695055 w 2733960"/>
              <a:gd name="connsiteY3" fmla="*/ 0 h 1138773"/>
              <a:gd name="connsiteX4" fmla="*/ 2241847 w 2733960"/>
              <a:gd name="connsiteY4" fmla="*/ 0 h 1138773"/>
              <a:gd name="connsiteX5" fmla="*/ 2733960 w 2733960"/>
              <a:gd name="connsiteY5" fmla="*/ 0 h 1138773"/>
              <a:gd name="connsiteX6" fmla="*/ 2733960 w 2733960"/>
              <a:gd name="connsiteY6" fmla="*/ 546611 h 1138773"/>
              <a:gd name="connsiteX7" fmla="*/ 2733960 w 2733960"/>
              <a:gd name="connsiteY7" fmla="*/ 1138773 h 1138773"/>
              <a:gd name="connsiteX8" fmla="*/ 2187168 w 2733960"/>
              <a:gd name="connsiteY8" fmla="*/ 1138773 h 1138773"/>
              <a:gd name="connsiteX9" fmla="*/ 1640376 w 2733960"/>
              <a:gd name="connsiteY9" fmla="*/ 1138773 h 1138773"/>
              <a:gd name="connsiteX10" fmla="*/ 1066244 w 2733960"/>
              <a:gd name="connsiteY10" fmla="*/ 1138773 h 1138773"/>
              <a:gd name="connsiteX11" fmla="*/ 492113 w 2733960"/>
              <a:gd name="connsiteY11" fmla="*/ 1138773 h 1138773"/>
              <a:gd name="connsiteX12" fmla="*/ 0 w 2733960"/>
              <a:gd name="connsiteY12" fmla="*/ 1138773 h 1138773"/>
              <a:gd name="connsiteX13" fmla="*/ 0 w 2733960"/>
              <a:gd name="connsiteY13" fmla="*/ 592162 h 1138773"/>
              <a:gd name="connsiteX14" fmla="*/ 0 w 2733960"/>
              <a:gd name="connsiteY14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3960" h="1138773" fill="none" extrusionOk="0">
                <a:moveTo>
                  <a:pt x="0" y="0"/>
                </a:moveTo>
                <a:cubicBezTo>
                  <a:pt x="189717" y="-41363"/>
                  <a:pt x="350159" y="12310"/>
                  <a:pt x="492113" y="0"/>
                </a:cubicBezTo>
                <a:cubicBezTo>
                  <a:pt x="634067" y="-12310"/>
                  <a:pt x="840814" y="15511"/>
                  <a:pt x="1093584" y="0"/>
                </a:cubicBezTo>
                <a:cubicBezTo>
                  <a:pt x="1346354" y="-15511"/>
                  <a:pt x="1534211" y="71134"/>
                  <a:pt x="1695055" y="0"/>
                </a:cubicBezTo>
                <a:cubicBezTo>
                  <a:pt x="1855899" y="-71134"/>
                  <a:pt x="2112211" y="1565"/>
                  <a:pt x="2241847" y="0"/>
                </a:cubicBezTo>
                <a:cubicBezTo>
                  <a:pt x="2371483" y="-1565"/>
                  <a:pt x="2596485" y="57940"/>
                  <a:pt x="2733960" y="0"/>
                </a:cubicBezTo>
                <a:cubicBezTo>
                  <a:pt x="2797350" y="252259"/>
                  <a:pt x="2732586" y="280749"/>
                  <a:pt x="2733960" y="546611"/>
                </a:cubicBezTo>
                <a:cubicBezTo>
                  <a:pt x="2735334" y="812473"/>
                  <a:pt x="2681533" y="984508"/>
                  <a:pt x="2733960" y="1138773"/>
                </a:cubicBezTo>
                <a:cubicBezTo>
                  <a:pt x="2523274" y="1176640"/>
                  <a:pt x="2302379" y="1132549"/>
                  <a:pt x="2187168" y="1138773"/>
                </a:cubicBezTo>
                <a:cubicBezTo>
                  <a:pt x="2071957" y="1144997"/>
                  <a:pt x="1880532" y="1110382"/>
                  <a:pt x="1640376" y="1138773"/>
                </a:cubicBezTo>
                <a:cubicBezTo>
                  <a:pt x="1400220" y="1167164"/>
                  <a:pt x="1244740" y="1071140"/>
                  <a:pt x="1066244" y="1138773"/>
                </a:cubicBezTo>
                <a:cubicBezTo>
                  <a:pt x="887748" y="1206406"/>
                  <a:pt x="738447" y="1095608"/>
                  <a:pt x="492113" y="1138773"/>
                </a:cubicBezTo>
                <a:cubicBezTo>
                  <a:pt x="245779" y="1181938"/>
                  <a:pt x="110322" y="1092707"/>
                  <a:pt x="0" y="1138773"/>
                </a:cubicBezTo>
                <a:cubicBezTo>
                  <a:pt x="-32932" y="915900"/>
                  <a:pt x="14235" y="804309"/>
                  <a:pt x="0" y="592162"/>
                </a:cubicBezTo>
                <a:cubicBezTo>
                  <a:pt x="-14235" y="380015"/>
                  <a:pt x="49650" y="242034"/>
                  <a:pt x="0" y="0"/>
                </a:cubicBezTo>
                <a:close/>
              </a:path>
              <a:path w="2733960" h="1138773" stroke="0" extrusionOk="0">
                <a:moveTo>
                  <a:pt x="0" y="0"/>
                </a:moveTo>
                <a:cubicBezTo>
                  <a:pt x="282883" y="-60779"/>
                  <a:pt x="456366" y="25818"/>
                  <a:pt x="601471" y="0"/>
                </a:cubicBezTo>
                <a:cubicBezTo>
                  <a:pt x="746576" y="-25818"/>
                  <a:pt x="916694" y="23599"/>
                  <a:pt x="1066244" y="0"/>
                </a:cubicBezTo>
                <a:cubicBezTo>
                  <a:pt x="1215794" y="-23599"/>
                  <a:pt x="1546473" y="28980"/>
                  <a:pt x="1667716" y="0"/>
                </a:cubicBezTo>
                <a:cubicBezTo>
                  <a:pt x="1788959" y="-28980"/>
                  <a:pt x="1929340" y="21559"/>
                  <a:pt x="2159828" y="0"/>
                </a:cubicBezTo>
                <a:cubicBezTo>
                  <a:pt x="2390316" y="-21559"/>
                  <a:pt x="2569165" y="39760"/>
                  <a:pt x="2733960" y="0"/>
                </a:cubicBezTo>
                <a:cubicBezTo>
                  <a:pt x="2764838" y="268988"/>
                  <a:pt x="2681319" y="420534"/>
                  <a:pt x="2733960" y="546611"/>
                </a:cubicBezTo>
                <a:cubicBezTo>
                  <a:pt x="2786601" y="672688"/>
                  <a:pt x="2715216" y="919189"/>
                  <a:pt x="2733960" y="1138773"/>
                </a:cubicBezTo>
                <a:cubicBezTo>
                  <a:pt x="2528543" y="1172343"/>
                  <a:pt x="2365986" y="1092683"/>
                  <a:pt x="2187168" y="1138773"/>
                </a:cubicBezTo>
                <a:cubicBezTo>
                  <a:pt x="2008350" y="1184863"/>
                  <a:pt x="1784578" y="1072768"/>
                  <a:pt x="1585697" y="1138773"/>
                </a:cubicBezTo>
                <a:cubicBezTo>
                  <a:pt x="1386816" y="1204778"/>
                  <a:pt x="1224162" y="1089247"/>
                  <a:pt x="1120924" y="1138773"/>
                </a:cubicBezTo>
                <a:cubicBezTo>
                  <a:pt x="1017686" y="1188299"/>
                  <a:pt x="836917" y="1083500"/>
                  <a:pt x="656150" y="1138773"/>
                </a:cubicBezTo>
                <a:cubicBezTo>
                  <a:pt x="475383" y="1194046"/>
                  <a:pt x="250701" y="1101483"/>
                  <a:pt x="0" y="1138773"/>
                </a:cubicBezTo>
                <a:cubicBezTo>
                  <a:pt x="-30601" y="887909"/>
                  <a:pt x="62306" y="756587"/>
                  <a:pt x="0" y="557999"/>
                </a:cubicBezTo>
                <a:cubicBezTo>
                  <a:pt x="-62306" y="359411"/>
                  <a:pt x="30495" y="121416"/>
                  <a:pt x="0" y="0"/>
                </a:cubicBezTo>
                <a:close/>
              </a:path>
            </a:pathLst>
          </a:custGeom>
          <a:solidFill>
            <a:srgbClr val="EFBFE1">
              <a:alpha val="5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 rtl="1"/>
            <a:r>
              <a:rPr lang="ar-BH" sz="3600" dirty="0"/>
              <a:t>ش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ي</a:t>
            </a:r>
            <a:r>
              <a:rPr lang="ar-AE" sz="4000" dirty="0"/>
              <a:t> = </a:t>
            </a:r>
            <a:r>
              <a:rPr lang="ar-BH" sz="4000" dirty="0"/>
              <a:t>شي</a:t>
            </a:r>
            <a:endParaRPr lang="en-GB" sz="4000" dirty="0"/>
          </a:p>
        </p:txBody>
      </p:sp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8085A118-A39C-441E-98A1-892D40334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90" r="48755" b="-3216"/>
          <a:stretch/>
        </p:blipFill>
        <p:spPr>
          <a:xfrm>
            <a:off x="6110503" y="4562197"/>
            <a:ext cx="1280160" cy="1058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027309-AFA7-44BB-B544-FB113663B2B7}"/>
              </a:ext>
            </a:extLst>
          </p:cNvPr>
          <p:cNvSpPr txBox="1"/>
          <p:nvPr/>
        </p:nvSpPr>
        <p:spPr>
          <a:xfrm>
            <a:off x="3375544" y="4981395"/>
            <a:ext cx="2514674" cy="1138773"/>
          </a:xfrm>
          <a:custGeom>
            <a:avLst/>
            <a:gdLst>
              <a:gd name="connsiteX0" fmla="*/ 0 w 2514674"/>
              <a:gd name="connsiteY0" fmla="*/ 0 h 1138773"/>
              <a:gd name="connsiteX1" fmla="*/ 452641 w 2514674"/>
              <a:gd name="connsiteY1" fmla="*/ 0 h 1138773"/>
              <a:gd name="connsiteX2" fmla="*/ 1005870 w 2514674"/>
              <a:gd name="connsiteY2" fmla="*/ 0 h 1138773"/>
              <a:gd name="connsiteX3" fmla="*/ 1559098 w 2514674"/>
              <a:gd name="connsiteY3" fmla="*/ 0 h 1138773"/>
              <a:gd name="connsiteX4" fmla="*/ 2062033 w 2514674"/>
              <a:gd name="connsiteY4" fmla="*/ 0 h 1138773"/>
              <a:gd name="connsiteX5" fmla="*/ 2514674 w 2514674"/>
              <a:gd name="connsiteY5" fmla="*/ 0 h 1138773"/>
              <a:gd name="connsiteX6" fmla="*/ 2514674 w 2514674"/>
              <a:gd name="connsiteY6" fmla="*/ 546611 h 1138773"/>
              <a:gd name="connsiteX7" fmla="*/ 2514674 w 2514674"/>
              <a:gd name="connsiteY7" fmla="*/ 1138773 h 1138773"/>
              <a:gd name="connsiteX8" fmla="*/ 2011739 w 2514674"/>
              <a:gd name="connsiteY8" fmla="*/ 1138773 h 1138773"/>
              <a:gd name="connsiteX9" fmla="*/ 1508804 w 2514674"/>
              <a:gd name="connsiteY9" fmla="*/ 1138773 h 1138773"/>
              <a:gd name="connsiteX10" fmla="*/ 980723 w 2514674"/>
              <a:gd name="connsiteY10" fmla="*/ 1138773 h 1138773"/>
              <a:gd name="connsiteX11" fmla="*/ 452641 w 2514674"/>
              <a:gd name="connsiteY11" fmla="*/ 1138773 h 1138773"/>
              <a:gd name="connsiteX12" fmla="*/ 0 w 2514674"/>
              <a:gd name="connsiteY12" fmla="*/ 1138773 h 1138773"/>
              <a:gd name="connsiteX13" fmla="*/ 0 w 2514674"/>
              <a:gd name="connsiteY13" fmla="*/ 592162 h 1138773"/>
              <a:gd name="connsiteX14" fmla="*/ 0 w 2514674"/>
              <a:gd name="connsiteY14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674" h="1138773" fill="none" extrusionOk="0">
                <a:moveTo>
                  <a:pt x="0" y="0"/>
                </a:moveTo>
                <a:cubicBezTo>
                  <a:pt x="142267" y="-23764"/>
                  <a:pt x="300490" y="52816"/>
                  <a:pt x="452641" y="0"/>
                </a:cubicBezTo>
                <a:cubicBezTo>
                  <a:pt x="604792" y="-52816"/>
                  <a:pt x="752570" y="8028"/>
                  <a:pt x="1005870" y="0"/>
                </a:cubicBezTo>
                <a:cubicBezTo>
                  <a:pt x="1259170" y="-8028"/>
                  <a:pt x="1309871" y="15193"/>
                  <a:pt x="1559098" y="0"/>
                </a:cubicBezTo>
                <a:cubicBezTo>
                  <a:pt x="1808325" y="-15193"/>
                  <a:pt x="1880915" y="26039"/>
                  <a:pt x="2062033" y="0"/>
                </a:cubicBezTo>
                <a:cubicBezTo>
                  <a:pt x="2243151" y="-26039"/>
                  <a:pt x="2330754" y="8573"/>
                  <a:pt x="2514674" y="0"/>
                </a:cubicBezTo>
                <a:cubicBezTo>
                  <a:pt x="2578064" y="252259"/>
                  <a:pt x="2513300" y="280749"/>
                  <a:pt x="2514674" y="546611"/>
                </a:cubicBezTo>
                <a:cubicBezTo>
                  <a:pt x="2516048" y="812473"/>
                  <a:pt x="2462247" y="984508"/>
                  <a:pt x="2514674" y="1138773"/>
                </a:cubicBezTo>
                <a:cubicBezTo>
                  <a:pt x="2354196" y="1147750"/>
                  <a:pt x="2258694" y="1138492"/>
                  <a:pt x="2011739" y="1138773"/>
                </a:cubicBezTo>
                <a:cubicBezTo>
                  <a:pt x="1764785" y="1139054"/>
                  <a:pt x="1610711" y="1109400"/>
                  <a:pt x="1508804" y="1138773"/>
                </a:cubicBezTo>
                <a:cubicBezTo>
                  <a:pt x="1406898" y="1168146"/>
                  <a:pt x="1154224" y="1113463"/>
                  <a:pt x="980723" y="1138773"/>
                </a:cubicBezTo>
                <a:cubicBezTo>
                  <a:pt x="807222" y="1164083"/>
                  <a:pt x="653440" y="1136153"/>
                  <a:pt x="452641" y="1138773"/>
                </a:cubicBezTo>
                <a:cubicBezTo>
                  <a:pt x="251842" y="1141393"/>
                  <a:pt x="176074" y="1130870"/>
                  <a:pt x="0" y="1138773"/>
                </a:cubicBezTo>
                <a:cubicBezTo>
                  <a:pt x="-32932" y="915900"/>
                  <a:pt x="14235" y="804309"/>
                  <a:pt x="0" y="592162"/>
                </a:cubicBezTo>
                <a:cubicBezTo>
                  <a:pt x="-14235" y="380015"/>
                  <a:pt x="49650" y="242034"/>
                  <a:pt x="0" y="0"/>
                </a:cubicBezTo>
                <a:close/>
              </a:path>
              <a:path w="2514674" h="1138773" stroke="0" extrusionOk="0">
                <a:moveTo>
                  <a:pt x="0" y="0"/>
                </a:moveTo>
                <a:cubicBezTo>
                  <a:pt x="264320" y="-43101"/>
                  <a:pt x="379731" y="6552"/>
                  <a:pt x="553228" y="0"/>
                </a:cubicBezTo>
                <a:cubicBezTo>
                  <a:pt x="726725" y="-6552"/>
                  <a:pt x="885666" y="1906"/>
                  <a:pt x="980723" y="0"/>
                </a:cubicBezTo>
                <a:cubicBezTo>
                  <a:pt x="1075780" y="-1906"/>
                  <a:pt x="1267096" y="23915"/>
                  <a:pt x="1533951" y="0"/>
                </a:cubicBezTo>
                <a:cubicBezTo>
                  <a:pt x="1800806" y="-23915"/>
                  <a:pt x="1876000" y="29623"/>
                  <a:pt x="1986592" y="0"/>
                </a:cubicBezTo>
                <a:cubicBezTo>
                  <a:pt x="2097184" y="-29623"/>
                  <a:pt x="2291697" y="3537"/>
                  <a:pt x="2514674" y="0"/>
                </a:cubicBezTo>
                <a:cubicBezTo>
                  <a:pt x="2545552" y="268988"/>
                  <a:pt x="2462033" y="420534"/>
                  <a:pt x="2514674" y="546611"/>
                </a:cubicBezTo>
                <a:cubicBezTo>
                  <a:pt x="2567315" y="672688"/>
                  <a:pt x="2495930" y="919189"/>
                  <a:pt x="2514674" y="1138773"/>
                </a:cubicBezTo>
                <a:cubicBezTo>
                  <a:pt x="2410587" y="1195848"/>
                  <a:pt x="2226370" y="1097364"/>
                  <a:pt x="2011739" y="1138773"/>
                </a:cubicBezTo>
                <a:cubicBezTo>
                  <a:pt x="1797109" y="1180182"/>
                  <a:pt x="1713869" y="1093520"/>
                  <a:pt x="1458511" y="1138773"/>
                </a:cubicBezTo>
                <a:cubicBezTo>
                  <a:pt x="1203153" y="1184026"/>
                  <a:pt x="1206276" y="1105716"/>
                  <a:pt x="1031016" y="1138773"/>
                </a:cubicBezTo>
                <a:cubicBezTo>
                  <a:pt x="855756" y="1171830"/>
                  <a:pt x="793744" y="1107256"/>
                  <a:pt x="603522" y="1138773"/>
                </a:cubicBezTo>
                <a:cubicBezTo>
                  <a:pt x="413300" y="1170290"/>
                  <a:pt x="203084" y="1112394"/>
                  <a:pt x="0" y="1138773"/>
                </a:cubicBezTo>
                <a:cubicBezTo>
                  <a:pt x="-30601" y="887909"/>
                  <a:pt x="62306" y="756587"/>
                  <a:pt x="0" y="557999"/>
                </a:cubicBezTo>
                <a:cubicBezTo>
                  <a:pt x="-62306" y="359411"/>
                  <a:pt x="30495" y="121416"/>
                  <a:pt x="0" y="0"/>
                </a:cubicBezTo>
                <a:close/>
              </a:path>
            </a:pathLst>
          </a:custGeom>
          <a:solidFill>
            <a:srgbClr val="EDE7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/>
            <a:r>
              <a:rPr lang="ar-BH" sz="4000" dirty="0"/>
              <a:t>ش</a:t>
            </a:r>
            <a:r>
              <a:rPr lang="ar-AE" sz="4000" dirty="0"/>
              <a:t> </a:t>
            </a:r>
            <a:r>
              <a:rPr lang="ar-AE" sz="3600" dirty="0"/>
              <a:t>+</a:t>
            </a:r>
            <a:r>
              <a:rPr lang="ar-AE" sz="4000" dirty="0"/>
              <a:t> </a:t>
            </a:r>
            <a:r>
              <a:rPr lang="ar-BH" sz="4000" dirty="0"/>
              <a:t>ُ</a:t>
            </a:r>
            <a:r>
              <a:rPr lang="ar-AE" sz="4000" dirty="0"/>
              <a:t> = </a:t>
            </a:r>
            <a:r>
              <a:rPr lang="ar-BH" sz="4000" dirty="0"/>
              <a:t>شُ</a:t>
            </a:r>
            <a:endParaRPr lang="en-GB" sz="4000" dirty="0"/>
          </a:p>
        </p:txBody>
      </p:sp>
      <p:pic>
        <p:nvPicPr>
          <p:cNvPr id="41" name="Picture 40" descr="Text&#10;&#10;Description automatically generated">
            <a:extLst>
              <a:ext uri="{FF2B5EF4-FFF2-40B4-BE49-F238E27FC236}">
                <a16:creationId xmlns:a16="http://schemas.microsoft.com/office/drawing/2014/main" id="{C9C1CFCC-5366-4BA4-B447-E5183B888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3" r="73527" b="25663"/>
          <a:stretch/>
        </p:blipFill>
        <p:spPr>
          <a:xfrm>
            <a:off x="3155259" y="4483458"/>
            <a:ext cx="798836" cy="101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EBDADA0-C42E-4D86-A2E7-4814D92B72C7}"/>
              </a:ext>
            </a:extLst>
          </p:cNvPr>
          <p:cNvSpPr txBox="1"/>
          <p:nvPr/>
        </p:nvSpPr>
        <p:spPr>
          <a:xfrm>
            <a:off x="410924" y="4939766"/>
            <a:ext cx="2448937" cy="1138773"/>
          </a:xfrm>
          <a:custGeom>
            <a:avLst/>
            <a:gdLst>
              <a:gd name="connsiteX0" fmla="*/ 0 w 2448937"/>
              <a:gd name="connsiteY0" fmla="*/ 0 h 1138773"/>
              <a:gd name="connsiteX1" fmla="*/ 440809 w 2448937"/>
              <a:gd name="connsiteY1" fmla="*/ 0 h 1138773"/>
              <a:gd name="connsiteX2" fmla="*/ 979575 w 2448937"/>
              <a:gd name="connsiteY2" fmla="*/ 0 h 1138773"/>
              <a:gd name="connsiteX3" fmla="*/ 1518341 w 2448937"/>
              <a:gd name="connsiteY3" fmla="*/ 0 h 1138773"/>
              <a:gd name="connsiteX4" fmla="*/ 2008128 w 2448937"/>
              <a:gd name="connsiteY4" fmla="*/ 0 h 1138773"/>
              <a:gd name="connsiteX5" fmla="*/ 2448937 w 2448937"/>
              <a:gd name="connsiteY5" fmla="*/ 0 h 1138773"/>
              <a:gd name="connsiteX6" fmla="*/ 2448937 w 2448937"/>
              <a:gd name="connsiteY6" fmla="*/ 546611 h 1138773"/>
              <a:gd name="connsiteX7" fmla="*/ 2448937 w 2448937"/>
              <a:gd name="connsiteY7" fmla="*/ 1138773 h 1138773"/>
              <a:gd name="connsiteX8" fmla="*/ 1959150 w 2448937"/>
              <a:gd name="connsiteY8" fmla="*/ 1138773 h 1138773"/>
              <a:gd name="connsiteX9" fmla="*/ 1469362 w 2448937"/>
              <a:gd name="connsiteY9" fmla="*/ 1138773 h 1138773"/>
              <a:gd name="connsiteX10" fmla="*/ 955085 w 2448937"/>
              <a:gd name="connsiteY10" fmla="*/ 1138773 h 1138773"/>
              <a:gd name="connsiteX11" fmla="*/ 440809 w 2448937"/>
              <a:gd name="connsiteY11" fmla="*/ 1138773 h 1138773"/>
              <a:gd name="connsiteX12" fmla="*/ 0 w 2448937"/>
              <a:gd name="connsiteY12" fmla="*/ 1138773 h 1138773"/>
              <a:gd name="connsiteX13" fmla="*/ 0 w 2448937"/>
              <a:gd name="connsiteY13" fmla="*/ 592162 h 1138773"/>
              <a:gd name="connsiteX14" fmla="*/ 0 w 2448937"/>
              <a:gd name="connsiteY14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937" h="1138773" fill="none" extrusionOk="0">
                <a:moveTo>
                  <a:pt x="0" y="0"/>
                </a:moveTo>
                <a:cubicBezTo>
                  <a:pt x="149551" y="-49802"/>
                  <a:pt x="248925" y="49247"/>
                  <a:pt x="440809" y="0"/>
                </a:cubicBezTo>
                <a:cubicBezTo>
                  <a:pt x="632693" y="-49247"/>
                  <a:pt x="860677" y="49549"/>
                  <a:pt x="979575" y="0"/>
                </a:cubicBezTo>
                <a:cubicBezTo>
                  <a:pt x="1098473" y="-49549"/>
                  <a:pt x="1382661" y="60245"/>
                  <a:pt x="1518341" y="0"/>
                </a:cubicBezTo>
                <a:cubicBezTo>
                  <a:pt x="1654021" y="-60245"/>
                  <a:pt x="1891284" y="35308"/>
                  <a:pt x="2008128" y="0"/>
                </a:cubicBezTo>
                <a:cubicBezTo>
                  <a:pt x="2124972" y="-35308"/>
                  <a:pt x="2317023" y="16473"/>
                  <a:pt x="2448937" y="0"/>
                </a:cubicBezTo>
                <a:cubicBezTo>
                  <a:pt x="2512327" y="252259"/>
                  <a:pt x="2447563" y="280749"/>
                  <a:pt x="2448937" y="546611"/>
                </a:cubicBezTo>
                <a:cubicBezTo>
                  <a:pt x="2450311" y="812473"/>
                  <a:pt x="2396510" y="984508"/>
                  <a:pt x="2448937" y="1138773"/>
                </a:cubicBezTo>
                <a:cubicBezTo>
                  <a:pt x="2340618" y="1196156"/>
                  <a:pt x="2071454" y="1081767"/>
                  <a:pt x="1959150" y="1138773"/>
                </a:cubicBezTo>
                <a:cubicBezTo>
                  <a:pt x="1846846" y="1195779"/>
                  <a:pt x="1671158" y="1133768"/>
                  <a:pt x="1469362" y="1138773"/>
                </a:cubicBezTo>
                <a:cubicBezTo>
                  <a:pt x="1267566" y="1143778"/>
                  <a:pt x="1099067" y="1125058"/>
                  <a:pt x="955085" y="1138773"/>
                </a:cubicBezTo>
                <a:cubicBezTo>
                  <a:pt x="811103" y="1152488"/>
                  <a:pt x="689801" y="1121542"/>
                  <a:pt x="440809" y="1138773"/>
                </a:cubicBezTo>
                <a:cubicBezTo>
                  <a:pt x="191817" y="1156004"/>
                  <a:pt x="148985" y="1104292"/>
                  <a:pt x="0" y="1138773"/>
                </a:cubicBezTo>
                <a:cubicBezTo>
                  <a:pt x="-32932" y="915900"/>
                  <a:pt x="14235" y="804309"/>
                  <a:pt x="0" y="592162"/>
                </a:cubicBezTo>
                <a:cubicBezTo>
                  <a:pt x="-14235" y="380015"/>
                  <a:pt x="49650" y="242034"/>
                  <a:pt x="0" y="0"/>
                </a:cubicBezTo>
                <a:close/>
              </a:path>
              <a:path w="2448937" h="1138773" stroke="0" extrusionOk="0">
                <a:moveTo>
                  <a:pt x="0" y="0"/>
                </a:moveTo>
                <a:cubicBezTo>
                  <a:pt x="123823" y="-18154"/>
                  <a:pt x="401686" y="24116"/>
                  <a:pt x="538766" y="0"/>
                </a:cubicBezTo>
                <a:cubicBezTo>
                  <a:pt x="675846" y="-24116"/>
                  <a:pt x="837127" y="10950"/>
                  <a:pt x="955085" y="0"/>
                </a:cubicBezTo>
                <a:cubicBezTo>
                  <a:pt x="1073043" y="-10950"/>
                  <a:pt x="1316230" y="57378"/>
                  <a:pt x="1493852" y="0"/>
                </a:cubicBezTo>
                <a:cubicBezTo>
                  <a:pt x="1671474" y="-57378"/>
                  <a:pt x="1714321" y="39352"/>
                  <a:pt x="1934660" y="0"/>
                </a:cubicBezTo>
                <a:cubicBezTo>
                  <a:pt x="2154999" y="-39352"/>
                  <a:pt x="2243248" y="31876"/>
                  <a:pt x="2448937" y="0"/>
                </a:cubicBezTo>
                <a:cubicBezTo>
                  <a:pt x="2479815" y="268988"/>
                  <a:pt x="2396296" y="420534"/>
                  <a:pt x="2448937" y="546611"/>
                </a:cubicBezTo>
                <a:cubicBezTo>
                  <a:pt x="2501578" y="672688"/>
                  <a:pt x="2430193" y="919189"/>
                  <a:pt x="2448937" y="1138773"/>
                </a:cubicBezTo>
                <a:cubicBezTo>
                  <a:pt x="2273075" y="1193771"/>
                  <a:pt x="2127373" y="1101689"/>
                  <a:pt x="1959150" y="1138773"/>
                </a:cubicBezTo>
                <a:cubicBezTo>
                  <a:pt x="1790927" y="1175857"/>
                  <a:pt x="1641219" y="1095999"/>
                  <a:pt x="1420383" y="1138773"/>
                </a:cubicBezTo>
                <a:cubicBezTo>
                  <a:pt x="1199547" y="1181547"/>
                  <a:pt x="1089209" y="1105630"/>
                  <a:pt x="1004064" y="1138773"/>
                </a:cubicBezTo>
                <a:cubicBezTo>
                  <a:pt x="918919" y="1171916"/>
                  <a:pt x="690488" y="1129817"/>
                  <a:pt x="587745" y="1138773"/>
                </a:cubicBezTo>
                <a:cubicBezTo>
                  <a:pt x="485002" y="1147729"/>
                  <a:pt x="179050" y="1112890"/>
                  <a:pt x="0" y="1138773"/>
                </a:cubicBezTo>
                <a:cubicBezTo>
                  <a:pt x="-30601" y="887909"/>
                  <a:pt x="62306" y="756587"/>
                  <a:pt x="0" y="557999"/>
                </a:cubicBezTo>
                <a:cubicBezTo>
                  <a:pt x="-62306" y="359411"/>
                  <a:pt x="30495" y="121416"/>
                  <a:pt x="0" y="0"/>
                </a:cubicBezTo>
                <a:close/>
              </a:path>
            </a:pathLst>
          </a:custGeom>
          <a:solidFill>
            <a:srgbClr val="EDE7C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2800" dirty="0">
                <a:solidFill>
                  <a:schemeClr val="bg1"/>
                </a:solidFill>
                <a:cs typeface="(AH) Manal Black" pitchFamily="2" charset="-78"/>
              </a:rPr>
              <a:t>هيا نردد: </a:t>
            </a:r>
          </a:p>
          <a:p>
            <a:pPr algn="ctr"/>
            <a:r>
              <a:rPr lang="ar-BH" sz="4000" dirty="0"/>
              <a:t>ش</a:t>
            </a:r>
            <a:r>
              <a:rPr lang="ar-AE" sz="3600" dirty="0"/>
              <a:t>+</a:t>
            </a:r>
            <a:r>
              <a:rPr lang="ar-AE" sz="4000" dirty="0"/>
              <a:t> َ = </a:t>
            </a:r>
            <a:r>
              <a:rPr lang="ar-BH" sz="4000" dirty="0"/>
              <a:t>شَ</a:t>
            </a:r>
            <a:endParaRPr lang="en-GB" sz="40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6895DC5-A6C1-40BA-8A76-B170A9E74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298" t="2409" b="64583"/>
          <a:stretch/>
        </p:blipFill>
        <p:spPr>
          <a:xfrm>
            <a:off x="324700" y="4440165"/>
            <a:ext cx="1005840" cy="101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88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lick.wav"/>
          </p:stSnd>
        </p:sndAc>
      </p:transition>
    </mc:Choice>
    <mc:Fallback xmlns="">
      <p:transition spd="slow">
        <p:checker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0299 0.148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0273 0.1238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0013 0.128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0287 0.1481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35" grpId="0"/>
      <p:bldP spid="44" grpId="0"/>
      <p:bldP spid="33" grpId="0"/>
      <p:bldP spid="33" grpId="1"/>
      <p:bldP spid="34" grpId="0"/>
      <p:bldP spid="34" grpId="1"/>
      <p:bldP spid="36" grpId="0"/>
      <p:bldP spid="36" grpId="1"/>
      <p:bldP spid="38" grpId="0" build="allAtOnce"/>
      <p:bldP spid="25" grpId="0" animBg="1"/>
      <p:bldP spid="27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</TotalTime>
  <Words>568</Words>
  <Application>Microsoft Office PowerPoint</Application>
  <PresentationFormat>Widescreen</PresentationFormat>
  <Paragraphs>192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Lalezar</vt:lpstr>
      <vt:lpstr>Sakkal Majalla</vt:lpstr>
      <vt:lpstr>Segoe UI Semibold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Nader Ahmed  Aljafari</dc:creator>
  <cp:lastModifiedBy>Sana Nader Ahmed  Aljafari</cp:lastModifiedBy>
  <cp:revision>217</cp:revision>
  <dcterms:created xsi:type="dcterms:W3CDTF">2021-11-19T07:49:15Z</dcterms:created>
  <dcterms:modified xsi:type="dcterms:W3CDTF">2022-01-01T18:06:52Z</dcterms:modified>
</cp:coreProperties>
</file>