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48" r:id="rId1"/>
    <p:sldMasterId id="2147483660" r:id="rId2"/>
  </p:sldMasterIdLst>
  <p:notesMasterIdLst>
    <p:notesMasterId r:id="rId19"/>
  </p:notesMasterIdLst>
  <p:sldIdLst>
    <p:sldId id="265" r:id="rId3"/>
    <p:sldId id="266" r:id="rId4"/>
    <p:sldId id="259" r:id="rId5"/>
    <p:sldId id="257" r:id="rId6"/>
    <p:sldId id="269" r:id="rId7"/>
    <p:sldId id="273" r:id="rId8"/>
    <p:sldId id="278" r:id="rId9"/>
    <p:sldId id="270" r:id="rId10"/>
    <p:sldId id="275" r:id="rId11"/>
    <p:sldId id="276" r:id="rId12"/>
    <p:sldId id="271" r:id="rId13"/>
    <p:sldId id="272" r:id="rId14"/>
    <p:sldId id="274" r:id="rId15"/>
    <p:sldId id="277" r:id="rId16"/>
    <p:sldId id="260" r:id="rId17"/>
    <p:sldId id="268" r:id="rId18"/>
  </p:sldIdLst>
  <p:sldSz cx="12192000" cy="6858000"/>
  <p:notesSz cx="6858000" cy="9144000"/>
  <p:embeddedFontLst>
    <p:embeddedFont>
      <p:font typeface="Akaya Kanadaka" panose="020B060402020202020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Tajawal Black" panose="020B0604020202020204" charset="-78"/>
      <p:bold r:id="rId25"/>
    </p:embeddedFont>
  </p:embeddedFontLst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البدابة" id="{37F7D7D0-D62B-490E-8A6F-655CFF175584}">
          <p14:sldIdLst>
            <p14:sldId id="265"/>
            <p14:sldId id="266"/>
            <p14:sldId id="259"/>
            <p14:sldId id="257"/>
          </p14:sldIdLst>
        </p14:section>
        <p14:section name="شرائح يمكن تكرارها لزيادة عدد الأدوار أو حذفها لتقليل عدد الأدوار" id="{82402B71-2F19-4C5B-AA10-3825F3999504}">
          <p14:sldIdLst>
            <p14:sldId id="269"/>
            <p14:sldId id="273"/>
            <p14:sldId id="278"/>
            <p14:sldId id="270"/>
            <p14:sldId id="275"/>
            <p14:sldId id="276"/>
            <p14:sldId id="271"/>
            <p14:sldId id="272"/>
            <p14:sldId id="274"/>
            <p14:sldId id="277"/>
          </p14:sldIdLst>
        </p14:section>
        <p14:section name="الفوز - الوصول الى أعلى البرج" id="{50EB2E71-4872-4B8B-A1F1-C9FC96D8F3E4}">
          <p14:sldIdLst>
            <p14:sldId id="260"/>
            <p14:sldId id="2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296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999" userDrawn="1">
          <p15:clr>
            <a:srgbClr val="A4A3A4"/>
          </p15:clr>
        </p15:guide>
        <p15:guide id="4" orient="horz" pos="3680" userDrawn="1">
          <p15:clr>
            <a:srgbClr val="A4A3A4"/>
          </p15:clr>
        </p15:guide>
        <p15:guide id="5" orient="horz" pos="157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ssan MH" initials="hM" lastIdx="1" clrIdx="0">
    <p:extLst>
      <p:ext uri="{19B8F6BF-5375-455C-9EA6-DF929625EA0E}">
        <p15:presenceInfo xmlns:p15="http://schemas.microsoft.com/office/powerpoint/2012/main" userId="84cd2103f36ef0d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90A43"/>
    <a:srgbClr val="7A5F89"/>
    <a:srgbClr val="B0431C"/>
    <a:srgbClr val="DC5223"/>
    <a:srgbClr val="B25131"/>
    <a:srgbClr val="3A2F66"/>
    <a:srgbClr val="963D32"/>
    <a:srgbClr val="903A32"/>
    <a:srgbClr val="DBD2E0"/>
    <a:srgbClr val="00F6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138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96" y="58"/>
      </p:cViewPr>
      <p:guideLst>
        <p:guide orient="horz" pos="2296"/>
        <p:guide pos="3840"/>
        <p:guide orient="horz" pos="2999"/>
        <p:guide orient="horz" pos="3680"/>
        <p:guide orient="horz" pos="157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BAA5D80-B819-4390-928E-B4D7E737AA68}" type="datetimeFigureOut">
              <a:rPr lang="ar-EG" smtClean="0"/>
              <a:t>27/07/1442</a:t>
            </a:fld>
            <a:endParaRPr lang="ar-EG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1BBE34E-00FD-4E00-AA7A-1706DD9907DB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497378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SA" dirty="0"/>
              <a:t>تم تنزيل هذا القالب من موقع </a:t>
            </a:r>
            <a:r>
              <a:rPr lang="en-US" dirty="0" err="1"/>
              <a:t>ingez</a:t>
            </a:r>
            <a:r>
              <a:rPr lang="en-US" dirty="0"/>
              <a:t>-ppt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4504190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 err="1"/>
              <a:t>ingez</a:t>
            </a:r>
            <a:r>
              <a:rPr lang="en-US" dirty="0"/>
              <a:t>-ppt</a:t>
            </a:r>
            <a:endParaRPr lang="ar-EG" dirty="0"/>
          </a:p>
          <a:p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10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2097150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 err="1"/>
              <a:t>ingez</a:t>
            </a:r>
            <a:r>
              <a:rPr lang="en-US" dirty="0"/>
              <a:t>-ppt</a:t>
            </a:r>
            <a:endParaRPr lang="ar-EG" dirty="0"/>
          </a:p>
          <a:p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11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1458159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 err="1"/>
              <a:t>ingez</a:t>
            </a:r>
            <a:r>
              <a:rPr lang="en-US" dirty="0"/>
              <a:t>-ppt</a:t>
            </a:r>
            <a:endParaRPr lang="ar-EG" dirty="0"/>
          </a:p>
          <a:p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12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2737639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 err="1"/>
              <a:t>ingez</a:t>
            </a:r>
            <a:r>
              <a:rPr lang="en-US" dirty="0"/>
              <a:t>-ppt</a:t>
            </a:r>
            <a:endParaRPr lang="ar-EG" dirty="0"/>
          </a:p>
          <a:p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13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9092572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 err="1"/>
              <a:t>ingez</a:t>
            </a:r>
            <a:r>
              <a:rPr lang="en-US" dirty="0"/>
              <a:t>-ppt</a:t>
            </a:r>
            <a:endParaRPr lang="ar-EG" dirty="0"/>
          </a:p>
          <a:p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14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575759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 err="1"/>
              <a:t>ingez</a:t>
            </a:r>
            <a:r>
              <a:rPr lang="en-US" dirty="0"/>
              <a:t>-ppt</a:t>
            </a:r>
            <a:endParaRPr lang="ar-EG" dirty="0"/>
          </a:p>
          <a:p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15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9661351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 err="1"/>
              <a:t>ingez</a:t>
            </a:r>
            <a:r>
              <a:rPr lang="en-US" dirty="0"/>
              <a:t>-ppt</a:t>
            </a:r>
            <a:endParaRPr lang="ar-EG" dirty="0"/>
          </a:p>
          <a:p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16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881006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 err="1"/>
              <a:t>ingez</a:t>
            </a:r>
            <a:r>
              <a:rPr lang="en-US" dirty="0"/>
              <a:t>-ppt</a:t>
            </a:r>
            <a:endParaRPr lang="ar-EG" dirty="0"/>
          </a:p>
          <a:p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2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544852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 err="1"/>
              <a:t>ingez</a:t>
            </a:r>
            <a:r>
              <a:rPr lang="en-US" dirty="0"/>
              <a:t>-ppt</a:t>
            </a:r>
            <a:endParaRPr lang="ar-EG" dirty="0"/>
          </a:p>
          <a:p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3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4355902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 err="1"/>
              <a:t>ingez</a:t>
            </a:r>
            <a:r>
              <a:rPr lang="en-US" dirty="0"/>
              <a:t>-ppt</a:t>
            </a:r>
            <a:endParaRPr lang="ar-EG" dirty="0"/>
          </a:p>
          <a:p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4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007687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 err="1"/>
              <a:t>ingez</a:t>
            </a:r>
            <a:r>
              <a:rPr lang="en-US" dirty="0"/>
              <a:t>-ppt</a:t>
            </a:r>
            <a:endParaRPr lang="ar-EG" dirty="0"/>
          </a:p>
          <a:p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5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319469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 err="1"/>
              <a:t>ingez</a:t>
            </a:r>
            <a:r>
              <a:rPr lang="en-US" dirty="0"/>
              <a:t>-ppt</a:t>
            </a:r>
            <a:endParaRPr lang="ar-EG" dirty="0"/>
          </a:p>
          <a:p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6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172709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 err="1"/>
              <a:t>ingez</a:t>
            </a:r>
            <a:r>
              <a:rPr lang="en-US" dirty="0"/>
              <a:t>-ppt</a:t>
            </a:r>
            <a:endParaRPr lang="ar-EG" dirty="0"/>
          </a:p>
          <a:p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7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3428018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 err="1"/>
              <a:t>ingez</a:t>
            </a:r>
            <a:r>
              <a:rPr lang="en-US" dirty="0"/>
              <a:t>-ppt</a:t>
            </a:r>
            <a:endParaRPr lang="ar-EG" dirty="0"/>
          </a:p>
          <a:p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8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1705104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 err="1"/>
              <a:t>ingez</a:t>
            </a:r>
            <a:r>
              <a:rPr lang="en-US" dirty="0"/>
              <a:t>-ppt</a:t>
            </a:r>
            <a:endParaRPr lang="ar-EG" dirty="0"/>
          </a:p>
          <a:p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9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738414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B76E6DA-B656-4F61-8A6E-A6870411FC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ABAD3783-C425-488B-BCBA-EF0F6CD253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168EAD4-8F42-47DE-B63E-C284438C3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27/07/1442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135F0E3-1035-4514-821E-9A0E47B52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E435AAF-EB1A-46E7-9725-F7500C68D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821859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43922C7-4B49-4F86-A6C4-FEA33C824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9051B39-4542-4095-9906-235BD394C4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395C15E-47BD-480B-8F12-CB5F7589B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27/07/1442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86F4D06-D34D-4B08-A867-5C3503784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9C11F64-7E96-495D-B506-D03570B46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276831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1123501-EE1E-41EA-AD0F-FED24C8FB3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85768BAE-52BB-44DD-A2AD-EDFFA68F2B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858BD1A-CCEB-46F9-AB8D-07D7CE8C2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27/07/1442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20C6CC1-D034-4BDC-813C-7C456E13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D3DACD8-3EC9-41B6-9D0B-2BDBB051C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8577090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B76E6DA-B656-4F61-8A6E-A6870411FC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ABAD3783-C425-488B-BCBA-EF0F6CD253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168EAD4-8F42-47DE-B63E-C284438C3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27/07/1442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135F0E3-1035-4514-821E-9A0E47B52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E435AAF-EB1A-46E7-9725-F7500C68D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54918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0AB4973-551F-4E87-B9CB-B8941DA85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48FE92E-7081-4AA8-9E41-04872F833F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2CD8043-610E-490F-8096-EB6F3A440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27/07/1442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1288E82-D2B7-43F1-97A2-841EB8ED7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702420D-3064-4E7F-884F-FF0FE95F0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239074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4ED8767-CA7D-4412-B6F6-4968F32CC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3708D86-83F2-431A-8959-6923B3399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A23170F-DEB5-4F07-A40E-34307B836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27/07/1442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6B08CCE-6B46-4EA4-84DE-6BE40288E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7C9E116-02F3-44B0-BBA2-0CD6EFE31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6824687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F57743E-B07D-4040-9E4B-1D5D2A750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2AB21A1-5AFC-4A92-BD71-7A6551D3B0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3F9943EE-2AA6-420E-961F-01BAFC531B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94C67CE-2DFF-4379-B1F2-20651AD75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27/07/1442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7EDA86B-8B80-4321-89A3-8C6658638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ABCFC15-D131-44C5-A2B3-6B6BBBCBF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258343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B7AF98B-60BD-40D7-B60B-BBAC95AAA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55422D1-D54D-4050-B8DC-A1F4792EF9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45DE62A-70A7-4870-A5B0-7BEE3EA090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D25B1432-FCEE-4AC8-80D4-8501669BDB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DC905CA0-305C-4DCD-9BFD-39184EA448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0CC633C0-6F34-4B80-BEDC-55CBDA5FF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27/07/1442</a:t>
            </a:fld>
            <a:endParaRPr lang="ar-EG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3DFA186A-A152-4C2C-99EA-3B9E78783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7FF6CA2C-5C52-445D-A35E-A7CD0039B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4263323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308B8A7-E41E-4CAE-A68C-5E0985424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AF04E486-5E1F-4E4D-9D85-3AFB59232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27/07/1442</a:t>
            </a:fld>
            <a:endParaRPr lang="ar-EG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481CA31-BB3E-4056-9FC6-AD37A2764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80544272-F103-4B82-BD7C-EF9DDB350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4204407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C7DA2761-69C1-48FF-88EB-68F9B909A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27/07/1442</a:t>
            </a:fld>
            <a:endParaRPr lang="ar-EG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2F88473D-9F19-4062-A0C0-91448474B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C589C9F6-EC46-4BC3-B5B4-EE168D2BF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7497153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2070AFF-A428-48CF-9317-52D7CDC26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3ABA26A-BA48-4071-A75F-63EBD59A1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61462FE-5296-4236-B8F5-794A58629F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B5566C6-C11D-4FA4-A06B-F13D7DCA3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27/07/1442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F25E733-A8E6-4AB5-8486-5C48E454A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8887699-D271-43CF-AA7C-11935C1F4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16536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0AB4973-551F-4E87-B9CB-B8941DA85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48FE92E-7081-4AA8-9E41-04872F833F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2CD8043-610E-490F-8096-EB6F3A440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27/07/1442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1288E82-D2B7-43F1-97A2-841EB8ED7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702420D-3064-4E7F-884F-FF0FE95F0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194147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56BD39F-8A86-4378-8715-886A2FDCB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5B3BBC40-ACE7-4FC8-8041-160B159BEE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2B2A764-9344-41E3-A3B4-008CE56315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020ACD4-1707-4ED1-A0BD-F783CF1AE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27/07/1442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CA3845A-904D-4D13-B7C0-09E14565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15226B4-422C-465A-B04D-8068F8801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823153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43922C7-4B49-4F86-A6C4-FEA33C824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9051B39-4542-4095-9906-235BD394C4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395C15E-47BD-480B-8F12-CB5F7589B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27/07/1442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86F4D06-D34D-4B08-A867-5C3503784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9C11F64-7E96-495D-B506-D03570B46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0081632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1123501-EE1E-41EA-AD0F-FED24C8FB3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85768BAE-52BB-44DD-A2AD-EDFFA68F2B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858BD1A-CCEB-46F9-AB8D-07D7CE8C2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27/07/1442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20C6CC1-D034-4BDC-813C-7C456E13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D3DACD8-3EC9-41B6-9D0B-2BDBB051C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317600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4ED8767-CA7D-4412-B6F6-4968F32CC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3708D86-83F2-431A-8959-6923B3399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A23170F-DEB5-4F07-A40E-34307B836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27/07/1442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6B08CCE-6B46-4EA4-84DE-6BE40288E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7C9E116-02F3-44B0-BBA2-0CD6EFE31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7192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F57743E-B07D-4040-9E4B-1D5D2A750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2AB21A1-5AFC-4A92-BD71-7A6551D3B0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3F9943EE-2AA6-420E-961F-01BAFC531B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94C67CE-2DFF-4379-B1F2-20651AD75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27/07/1442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7EDA86B-8B80-4321-89A3-8C6658638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ABCFC15-D131-44C5-A2B3-6B6BBBCBF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179417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B7AF98B-60BD-40D7-B60B-BBAC95AAA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55422D1-D54D-4050-B8DC-A1F4792EF9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45DE62A-70A7-4870-A5B0-7BEE3EA090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D25B1432-FCEE-4AC8-80D4-8501669BDB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DC905CA0-305C-4DCD-9BFD-39184EA448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0CC633C0-6F34-4B80-BEDC-55CBDA5FF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27/07/1442</a:t>
            </a:fld>
            <a:endParaRPr lang="ar-EG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3DFA186A-A152-4C2C-99EA-3B9E78783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7FF6CA2C-5C52-445D-A35E-A7CD0039B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928343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308B8A7-E41E-4CAE-A68C-5E0985424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AF04E486-5E1F-4E4D-9D85-3AFB59232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27/07/1442</a:t>
            </a:fld>
            <a:endParaRPr lang="ar-EG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481CA31-BB3E-4056-9FC6-AD37A2764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80544272-F103-4B82-BD7C-EF9DDB350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430616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C7DA2761-69C1-48FF-88EB-68F9B909A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27/07/1442</a:t>
            </a:fld>
            <a:endParaRPr lang="ar-EG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2F88473D-9F19-4062-A0C0-91448474B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C589C9F6-EC46-4BC3-B5B4-EE168D2BF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947672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2070AFF-A428-48CF-9317-52D7CDC26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3ABA26A-BA48-4071-A75F-63EBD59A1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61462FE-5296-4236-B8F5-794A58629F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B5566C6-C11D-4FA4-A06B-F13D7DCA3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27/07/1442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F25E733-A8E6-4AB5-8486-5C48E454A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8887699-D271-43CF-AA7C-11935C1F4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695118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56BD39F-8A86-4378-8715-886A2FDCB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5B3BBC40-ACE7-4FC8-8041-160B159BEE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2B2A764-9344-41E3-A3B4-008CE56315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020ACD4-1707-4ED1-A0BD-F783CF1AE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27/07/1442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CA3845A-904D-4D13-B7C0-09E14565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15226B4-422C-465A-B04D-8068F8801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334090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DA8AE9A1-5591-4FF0-A496-61C98BEDC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713CD33-E012-496A-906C-C7B652C668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55005C8-0B9B-49D2-9D80-32BAA7E657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93865-F226-48E6-92DD-33CC5C6B9B87}" type="datetimeFigureOut">
              <a:rPr lang="ar-EG" smtClean="0"/>
              <a:t>27/07/1442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3B69893-F0B8-4C79-9328-6E60651904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0007B4A-7E30-40E4-9576-1774AAC126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223005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DA8AE9A1-5591-4FF0-A496-61C98BEDC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713CD33-E012-496A-906C-C7B652C668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55005C8-0B9B-49D2-9D80-32BAA7E657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93865-F226-48E6-92DD-33CC5C6B9B87}" type="datetimeFigureOut">
              <a:rPr lang="ar-EG" smtClean="0"/>
              <a:t>27/07/1442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3B69893-F0B8-4C79-9328-6E60651904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0007B4A-7E30-40E4-9576-1774AAC126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518664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wav"/><Relationship Id="rId7" Type="http://schemas.openxmlformats.org/officeDocument/2006/relationships/image" Target="../media/image1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10" Type="http://schemas.openxmlformats.org/officeDocument/2006/relationships/audio" Target="../media/audio2.wav"/><Relationship Id="rId4" Type="http://schemas.openxmlformats.org/officeDocument/2006/relationships/audio" Target="../media/media2.wav"/><Relationship Id="rId9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audio" Target="../media/audio4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11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.png"/><Relationship Id="rId1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audio" Target="../media/audio4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11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.png"/><Relationship Id="rId1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audio" Target="../media/audio4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11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.png"/><Relationship Id="rId1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audio" Target="../media/audio4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11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2.png"/><Relationship Id="rId1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audio" Target="../media/audio4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11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2.png"/><Relationship Id="rId1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9.png"/><Relationship Id="rId5" Type="http://schemas.openxmlformats.org/officeDocument/2006/relationships/image" Target="../media/image18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5.png"/><Relationship Id="rId1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dushare.moe.gov.ae/Uploads/Resources/6532/Arabic/TAB_GEOL_118/index.html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seraj-uae.com/test/163/" TargetMode="External"/><Relationship Id="rId4" Type="http://schemas.openxmlformats.org/officeDocument/2006/relationships/hyperlink" Target="https://seraj-uae.com/test/1774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12" Type="http://schemas.openxmlformats.org/officeDocument/2006/relationships/image" Target="../media/image7.png"/><Relationship Id="rId17" Type="http://schemas.openxmlformats.org/officeDocument/2006/relationships/image" Target="../media/image11.png"/><Relationship Id="rId2" Type="http://schemas.microsoft.com/office/2007/relationships/media" Target="../media/media1.mp4"/><Relationship Id="rId16" Type="http://schemas.openxmlformats.org/officeDocument/2006/relationships/image" Target="../media/image10.png"/><Relationship Id="rId1" Type="http://schemas.openxmlformats.org/officeDocument/2006/relationships/vide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2.png"/><Relationship Id="rId5" Type="http://schemas.openxmlformats.org/officeDocument/2006/relationships/audio" Target="../media/audio1.wav"/><Relationship Id="rId15" Type="http://schemas.openxmlformats.org/officeDocument/2006/relationships/audio" Target="../media/audio2.wav"/><Relationship Id="rId10" Type="http://schemas.openxmlformats.org/officeDocument/2006/relationships/image" Target="../media/image6.png"/><Relationship Id="rId19" Type="http://schemas.openxmlformats.org/officeDocument/2006/relationships/audio" Target="../media/audio1.wav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audio" Target="../media/audio2.wav"/><Relationship Id="rId18" Type="http://schemas.openxmlformats.org/officeDocument/2006/relationships/audio" Target="../media/audio3.wav"/><Relationship Id="rId3" Type="http://schemas.microsoft.com/office/2007/relationships/media" Target="../media/media3.wav"/><Relationship Id="rId7" Type="http://schemas.openxmlformats.org/officeDocument/2006/relationships/audio" Target="../media/audio3.wav"/><Relationship Id="rId12" Type="http://schemas.openxmlformats.org/officeDocument/2006/relationships/image" Target="../media/image2.png"/><Relationship Id="rId17" Type="http://schemas.openxmlformats.org/officeDocument/2006/relationships/image" Target="../media/image3.png"/><Relationship Id="rId2" Type="http://schemas.microsoft.com/office/2007/relationships/media" Target="../media/media1.mp4"/><Relationship Id="rId16" Type="http://schemas.openxmlformats.org/officeDocument/2006/relationships/image" Target="../media/image15.png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1.xml"/><Relationship Id="rId15" Type="http://schemas.openxmlformats.org/officeDocument/2006/relationships/audio" Target="../media/audio4.wav"/><Relationship Id="rId10" Type="http://schemas.openxmlformats.org/officeDocument/2006/relationships/image" Target="../media/image4.png"/><Relationship Id="rId4" Type="http://schemas.openxmlformats.org/officeDocument/2006/relationships/audio" Target="../media/media3.wav"/><Relationship Id="rId9" Type="http://schemas.openxmlformats.org/officeDocument/2006/relationships/image" Target="../media/image13.png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audio" Target="../media/audio4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11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audio" Target="../media/audio4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11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audio" Target="../media/audio4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11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.pn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audio" Target="../media/audio4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11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.png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audio" Target="../media/audio4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11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.png"/><Relationship Id="rId1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audio" Target="../media/audio4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11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.png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t">
            <a:hlinkClick r:id="" action="ppaction://media"/>
            <a:extLst>
              <a:ext uri="{FF2B5EF4-FFF2-40B4-BE49-F238E27FC236}">
                <a16:creationId xmlns:a16="http://schemas.microsoft.com/office/drawing/2014/main" id="{F0CA6809-682D-4D13-9052-492EF417E9E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505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991165F1-A96D-4F6F-BC5D-D0B11512A774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2F0966E2-99A2-43A6-A5D7-65F76A2A9BBB}"/>
              </a:ext>
            </a:extLst>
          </p:cNvPr>
          <p:cNvGrpSpPr/>
          <p:nvPr/>
        </p:nvGrpSpPr>
        <p:grpSpPr>
          <a:xfrm>
            <a:off x="2611885" y="2202932"/>
            <a:ext cx="6968231" cy="2452137"/>
            <a:chOff x="1214852" y="-619466"/>
            <a:chExt cx="4829424" cy="1699485"/>
          </a:xfrm>
        </p:grpSpPr>
        <p:pic>
          <p:nvPicPr>
            <p:cNvPr id="23" name="صورة 22" descr="صورة تحتوي على صورة ظلية, غروب الشمس&#10;&#10;تم إنشاء الوصف تلقائياً">
              <a:extLst>
                <a:ext uri="{FF2B5EF4-FFF2-40B4-BE49-F238E27FC236}">
                  <a16:creationId xmlns:a16="http://schemas.microsoft.com/office/drawing/2014/main" id="{47095822-5923-44E1-84D9-CF961E8B9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14852" y="-619466"/>
              <a:ext cx="4829424" cy="1699485"/>
            </a:xfrm>
            <a:prstGeom prst="rect">
              <a:avLst/>
            </a:prstGeom>
          </p:spPr>
        </p:pic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B61CD4EC-FB55-41E8-8508-F0ACE81F2647}"/>
                </a:ext>
              </a:extLst>
            </p:cNvPr>
            <p:cNvSpPr txBox="1"/>
            <p:nvPr/>
          </p:nvSpPr>
          <p:spPr>
            <a:xfrm>
              <a:off x="1681862" y="-479683"/>
              <a:ext cx="3895402" cy="83190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AE" sz="7200" dirty="0">
                  <a:ln w="12700">
                    <a:noFill/>
                  </a:ln>
                  <a:solidFill>
                    <a:srgbClr val="FED7C2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قياس المادة</a:t>
              </a:r>
              <a:endParaRPr lang="ar-EG" sz="7200" dirty="0">
                <a:ln w="12700">
                  <a:noFill/>
                </a:ln>
                <a:solidFill>
                  <a:srgbClr val="FED7C2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endParaRPr>
            </a:p>
          </p:txBody>
        </p:sp>
      </p:grpSp>
      <p:sp>
        <p:nvSpPr>
          <p:cNvPr id="26" name="مربع نص 25">
            <a:hlinkClick r:id="" action="ppaction://hlinkshowjump?jump=nextslide">
              <a:snd r:embed="rId9" name="arrow.wav"/>
            </a:hlinkClick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F743A2B9-3D4D-4F7A-9361-9F06D5619524}"/>
              </a:ext>
            </a:extLst>
          </p:cNvPr>
          <p:cNvSpPr txBox="1"/>
          <p:nvPr/>
        </p:nvSpPr>
        <p:spPr>
          <a:xfrm>
            <a:off x="4078954" y="5324117"/>
            <a:ext cx="403409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ln w="12700">
                  <a:noFill/>
                </a:ln>
                <a:solidFill>
                  <a:srgbClr val="590A43"/>
                </a:solidFill>
                <a:latin typeface="+mj-lt"/>
                <a:ea typeface="Harmattan" panose="01000503000000020003" pitchFamily="2" charset="-78"/>
                <a:cs typeface="Tajawal Black" panose="00000500000000000000" pitchFamily="2" charset="-78"/>
              </a:rPr>
              <a:t>اضغط هنا للبدء</a:t>
            </a:r>
            <a:endParaRPr lang="ar-EG" sz="2400" dirty="0">
              <a:ln w="12700">
                <a:noFill/>
              </a:ln>
              <a:solidFill>
                <a:srgbClr val="590A43"/>
              </a:solidFill>
              <a:latin typeface="+mj-lt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pic>
        <p:nvPicPr>
          <p:cNvPr id="9" name="mixkit-forest-birds-chirp-ambiance-69">
            <a:hlinkClick r:id="" action="ppaction://media"/>
            <a:extLst>
              <a:ext uri="{FF2B5EF4-FFF2-40B4-BE49-F238E27FC236}">
                <a16:creationId xmlns:a16="http://schemas.microsoft.com/office/drawing/2014/main" id="{7C849C3C-31D1-494E-8995-A770E941E09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94913" y="-7780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1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57317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at">
            <a:hlinkClick r:id="" action="ppaction://media"/>
            <a:extLst>
              <a:ext uri="{FF2B5EF4-FFF2-40B4-BE49-F238E27FC236}">
                <a16:creationId xmlns:a16="http://schemas.microsoft.com/office/drawing/2014/main" id="{76334179-A080-4D38-A762-4868836932F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9303" end="622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93010" y="60640"/>
            <a:ext cx="7005757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DAC8313-CCB6-4461-B5D5-10CDDD75BE90}"/>
              </a:ext>
            </a:extLst>
          </p:cNvPr>
          <p:cNvSpPr txBox="1"/>
          <p:nvPr/>
        </p:nvSpPr>
        <p:spPr>
          <a:xfrm>
            <a:off x="5125621" y="1163517"/>
            <a:ext cx="6540534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r>
              <a:rPr lang="ar-AE" sz="4000" dirty="0">
                <a:ln w="19050">
                  <a:solidFill>
                    <a:srgbClr val="7A5F89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jawal Black" panose="00000500000000000000" pitchFamily="2" charset="-78"/>
              </a:rPr>
              <a:t> ما المادة التي تحافظ على شكلها</a:t>
            </a:r>
            <a:r>
              <a:rPr lang="ar-SA" sz="4000" dirty="0">
                <a:ln w="19050">
                  <a:solidFill>
                    <a:srgbClr val="7A5F89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jawal Black" panose="00000500000000000000" pitchFamily="2" charset="-78"/>
              </a:rPr>
              <a:t>؟</a:t>
            </a:r>
            <a:endParaRPr lang="ar-EG" sz="4000" dirty="0">
              <a:ln w="19050">
                <a:solidFill>
                  <a:srgbClr val="7A5F89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ajawal Black" panose="00000500000000000000" pitchFamily="2" charset="-78"/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4156750-4489-4D0A-ABA8-246A36FDFD85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374B283D-EB0E-4214-AEAD-0306298285FA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6" name="صورة 25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29D74223-CDC6-4A69-9618-131B76B45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35659624-7240-40D9-A24F-6F7359359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DF42F62C-8ECE-4B95-B912-0F498249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FAEB704-112D-4A4E-BC77-30D16E365635}"/>
                </a:ext>
              </a:extLst>
            </p:cNvPr>
            <p:cNvSpPr txBox="1"/>
            <p:nvPr/>
          </p:nvSpPr>
          <p:spPr>
            <a:xfrm>
              <a:off x="6075205" y="524496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endParaRPr>
            </a:p>
          </p:txBody>
        </p:sp>
      </p:grpSp>
      <p:sp>
        <p:nvSpPr>
          <p:cNvPr id="29" name="مستطيل: زوايا مستديرة 28">
            <a:hlinkClick r:id="" action="ppaction://hlinkshowjump?jump=nextslide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AAD509CD-515E-49F0-AE13-F8E4BEE0A55F}"/>
              </a:ext>
            </a:extLst>
          </p:cNvPr>
          <p:cNvSpPr/>
          <p:nvPr/>
        </p:nvSpPr>
        <p:spPr>
          <a:xfrm>
            <a:off x="6700007" y="5052221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</a:t>
            </a:r>
            <a:r>
              <a:rPr lang="ar-AE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كتاب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0" name="مستطيل: زوايا مستديرة 29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32DD6DF1-A051-4060-9AE7-9B06E7A5513B}"/>
              </a:ext>
            </a:extLst>
          </p:cNvPr>
          <p:cNvSpPr/>
          <p:nvPr/>
        </p:nvSpPr>
        <p:spPr>
          <a:xfrm>
            <a:off x="6700007" y="2854678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الهيليوم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1" name="مستطيل: زوايا مستديرة 30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FD3411AE-6720-4AA3-B406-518E66FAD4D3}"/>
              </a:ext>
            </a:extLst>
          </p:cNvPr>
          <p:cNvSpPr/>
          <p:nvPr/>
        </p:nvSpPr>
        <p:spPr>
          <a:xfrm>
            <a:off x="6700007" y="3953449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الماء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88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6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22" grpId="0"/>
      <p:bldP spid="29" grpId="0" animBg="1"/>
      <p:bldP spid="30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at">
            <a:hlinkClick r:id="" action="ppaction://media"/>
            <a:extLst>
              <a:ext uri="{FF2B5EF4-FFF2-40B4-BE49-F238E27FC236}">
                <a16:creationId xmlns:a16="http://schemas.microsoft.com/office/drawing/2014/main" id="{76334179-A080-4D38-A762-4868836932F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9303" end="622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93010" y="60640"/>
            <a:ext cx="7005757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DAC8313-CCB6-4461-B5D5-10CDDD75BE90}"/>
              </a:ext>
            </a:extLst>
          </p:cNvPr>
          <p:cNvSpPr txBox="1"/>
          <p:nvPr/>
        </p:nvSpPr>
        <p:spPr>
          <a:xfrm>
            <a:off x="5125621" y="1163517"/>
            <a:ext cx="6540534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r>
              <a:rPr lang="ar-AE" sz="4000" dirty="0">
                <a:ln w="19050">
                  <a:solidFill>
                    <a:srgbClr val="7A5F89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jawal Black" panose="00000500000000000000" pitchFamily="2" charset="-78"/>
              </a:rPr>
              <a:t>ما الأداة المستخدمة لقياس الكتلة </a:t>
            </a:r>
            <a:r>
              <a:rPr lang="ar-SA" sz="4000" dirty="0">
                <a:ln w="19050">
                  <a:solidFill>
                    <a:srgbClr val="7A5F89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jawal Black" panose="00000500000000000000" pitchFamily="2" charset="-78"/>
              </a:rPr>
              <a:t>؟</a:t>
            </a:r>
            <a:endParaRPr lang="ar-EG" sz="4000" dirty="0">
              <a:ln w="19050">
                <a:solidFill>
                  <a:srgbClr val="7A5F89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ajawal Black" panose="00000500000000000000" pitchFamily="2" charset="-78"/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4156750-4489-4D0A-ABA8-246A36FDFD85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374B283D-EB0E-4214-AEAD-0306298285FA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6" name="صورة 25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29D74223-CDC6-4A69-9618-131B76B45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35659624-7240-40D9-A24F-6F7359359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DF42F62C-8ECE-4B95-B912-0F498249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FAEB704-112D-4A4E-BC77-30D16E365635}"/>
                </a:ext>
              </a:extLst>
            </p:cNvPr>
            <p:cNvSpPr txBox="1"/>
            <p:nvPr/>
          </p:nvSpPr>
          <p:spPr>
            <a:xfrm>
              <a:off x="6075205" y="524496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endParaRPr>
            </a:p>
          </p:txBody>
        </p:sp>
      </p:grpSp>
      <p:sp>
        <p:nvSpPr>
          <p:cNvPr id="29" name="مستطيل: زوايا مستديرة 28">
            <a:hlinkClick r:id="" action="ppaction://hlinkshowjump?jump=nextslide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AAD509CD-515E-49F0-AE13-F8E4BEE0A55F}"/>
              </a:ext>
            </a:extLst>
          </p:cNvPr>
          <p:cNvSpPr/>
          <p:nvPr/>
        </p:nvSpPr>
        <p:spPr>
          <a:xfrm>
            <a:off x="6700007" y="2895684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الميزان ذي الكفتين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0" name="مستطيل: زوايا مستديرة 29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32DD6DF1-A051-4060-9AE7-9B06E7A5513B}"/>
              </a:ext>
            </a:extLst>
          </p:cNvPr>
          <p:cNvSpPr/>
          <p:nvPr/>
        </p:nvSpPr>
        <p:spPr>
          <a:xfrm>
            <a:off x="6700007" y="4015466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المسطرة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1" name="مستطيل: زوايا مستديرة 30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FD3411AE-6720-4AA3-B406-518E66FAD4D3}"/>
              </a:ext>
            </a:extLst>
          </p:cNvPr>
          <p:cNvSpPr/>
          <p:nvPr/>
        </p:nvSpPr>
        <p:spPr>
          <a:xfrm>
            <a:off x="6700007" y="5051978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التيرموميتر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65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6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22" grpId="0"/>
      <p:bldP spid="29" grpId="0" animBg="1"/>
      <p:bldP spid="30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at">
            <a:hlinkClick r:id="" action="ppaction://media"/>
            <a:extLst>
              <a:ext uri="{FF2B5EF4-FFF2-40B4-BE49-F238E27FC236}">
                <a16:creationId xmlns:a16="http://schemas.microsoft.com/office/drawing/2014/main" id="{76334179-A080-4D38-A762-4868836932F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9303" end="622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93010" y="60640"/>
            <a:ext cx="7005757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DAC8313-CCB6-4461-B5D5-10CDDD75BE90}"/>
              </a:ext>
            </a:extLst>
          </p:cNvPr>
          <p:cNvSpPr txBox="1"/>
          <p:nvPr/>
        </p:nvSpPr>
        <p:spPr>
          <a:xfrm>
            <a:off x="5125621" y="1163517"/>
            <a:ext cx="6540534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r>
              <a:rPr lang="ar-AE" sz="4000" dirty="0">
                <a:ln w="19050">
                  <a:solidFill>
                    <a:srgbClr val="7A5F89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jawal Black" panose="00000500000000000000" pitchFamily="2" charset="-78"/>
              </a:rPr>
              <a:t>ما الوحدة المستخدمة لقياس الكتلة</a:t>
            </a:r>
            <a:r>
              <a:rPr lang="ar-SA" sz="4000" dirty="0">
                <a:ln w="19050">
                  <a:solidFill>
                    <a:srgbClr val="7A5F89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jawal Black" panose="00000500000000000000" pitchFamily="2" charset="-78"/>
              </a:rPr>
              <a:t>؟</a:t>
            </a:r>
            <a:endParaRPr lang="ar-EG" sz="4000" dirty="0">
              <a:ln w="19050">
                <a:solidFill>
                  <a:srgbClr val="7A5F89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ajawal Black" panose="00000500000000000000" pitchFamily="2" charset="-78"/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4156750-4489-4D0A-ABA8-246A36FDFD85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374B283D-EB0E-4214-AEAD-0306298285FA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6" name="صورة 25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29D74223-CDC6-4A69-9618-131B76B45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35659624-7240-40D9-A24F-6F7359359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DF42F62C-8ECE-4B95-B912-0F498249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FAEB704-112D-4A4E-BC77-30D16E365635}"/>
                </a:ext>
              </a:extLst>
            </p:cNvPr>
            <p:cNvSpPr txBox="1"/>
            <p:nvPr/>
          </p:nvSpPr>
          <p:spPr>
            <a:xfrm>
              <a:off x="6075205" y="524496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endParaRPr>
            </a:p>
          </p:txBody>
        </p:sp>
      </p:grpSp>
      <p:sp>
        <p:nvSpPr>
          <p:cNvPr id="29" name="مستطيل: زوايا مستديرة 28">
            <a:hlinkClick r:id="" action="ppaction://hlinkshowjump?jump=nextslide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AAD509CD-515E-49F0-AE13-F8E4BEE0A55F}"/>
              </a:ext>
            </a:extLst>
          </p:cNvPr>
          <p:cNvSpPr/>
          <p:nvPr/>
        </p:nvSpPr>
        <p:spPr>
          <a:xfrm>
            <a:off x="6700007" y="2895684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الجرام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0" name="مستطيل: زوايا مستديرة 29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32DD6DF1-A051-4060-9AE7-9B06E7A5513B}"/>
              </a:ext>
            </a:extLst>
          </p:cNvPr>
          <p:cNvSpPr/>
          <p:nvPr/>
        </p:nvSpPr>
        <p:spPr>
          <a:xfrm>
            <a:off x="6700007" y="4015466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اللتر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1" name="مستطيل: زوايا مستديرة 30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FD3411AE-6720-4AA3-B406-518E66FAD4D3}"/>
              </a:ext>
            </a:extLst>
          </p:cNvPr>
          <p:cNvSpPr/>
          <p:nvPr/>
        </p:nvSpPr>
        <p:spPr>
          <a:xfrm>
            <a:off x="6700007" y="5051978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النيوتن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8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6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22" grpId="0"/>
      <p:bldP spid="29" grpId="0" animBg="1"/>
      <p:bldP spid="30" grpId="0" animBg="1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at">
            <a:hlinkClick r:id="" action="ppaction://media"/>
            <a:extLst>
              <a:ext uri="{FF2B5EF4-FFF2-40B4-BE49-F238E27FC236}">
                <a16:creationId xmlns:a16="http://schemas.microsoft.com/office/drawing/2014/main" id="{76334179-A080-4D38-A762-4868836932F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9303" end="622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93010" y="60640"/>
            <a:ext cx="7005757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DAC8313-CCB6-4461-B5D5-10CDDD75BE90}"/>
              </a:ext>
            </a:extLst>
          </p:cNvPr>
          <p:cNvSpPr txBox="1"/>
          <p:nvPr/>
        </p:nvSpPr>
        <p:spPr>
          <a:xfrm>
            <a:off x="5125621" y="1163517"/>
            <a:ext cx="6540534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r>
              <a:rPr lang="ar-AE" sz="4000" dirty="0">
                <a:ln w="19050">
                  <a:solidFill>
                    <a:srgbClr val="7A5F89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jawal Black" panose="00000500000000000000" pitchFamily="2" charset="-78"/>
              </a:rPr>
              <a:t>هي قوة شد تبقيك على الأرض</a:t>
            </a:r>
            <a:r>
              <a:rPr lang="ar-SA" sz="4000" dirty="0">
                <a:ln w="19050">
                  <a:solidFill>
                    <a:srgbClr val="7A5F89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jawal Black" panose="00000500000000000000" pitchFamily="2" charset="-78"/>
              </a:rPr>
              <a:t>؟</a:t>
            </a:r>
            <a:endParaRPr lang="ar-EG" sz="4000" dirty="0">
              <a:ln w="19050">
                <a:solidFill>
                  <a:srgbClr val="7A5F89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ajawal Black" panose="00000500000000000000" pitchFamily="2" charset="-78"/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4156750-4489-4D0A-ABA8-246A36FDFD85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374B283D-EB0E-4214-AEAD-0306298285FA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6" name="صورة 25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29D74223-CDC6-4A69-9618-131B76B45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35659624-7240-40D9-A24F-6F7359359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DF42F62C-8ECE-4B95-B912-0F498249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FAEB704-112D-4A4E-BC77-30D16E365635}"/>
                </a:ext>
              </a:extLst>
            </p:cNvPr>
            <p:cNvSpPr txBox="1"/>
            <p:nvPr/>
          </p:nvSpPr>
          <p:spPr>
            <a:xfrm>
              <a:off x="6075205" y="524496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endParaRPr>
            </a:p>
          </p:txBody>
        </p:sp>
      </p:grpSp>
      <p:sp>
        <p:nvSpPr>
          <p:cNvPr id="29" name="مستطيل: زوايا مستديرة 28">
            <a:hlinkClick r:id="" action="ppaction://hlinkshowjump?jump=nextslide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AAD509CD-515E-49F0-AE13-F8E4BEE0A55F}"/>
              </a:ext>
            </a:extLst>
          </p:cNvPr>
          <p:cNvSpPr/>
          <p:nvPr/>
        </p:nvSpPr>
        <p:spPr>
          <a:xfrm>
            <a:off x="6700007" y="2895684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الجاذبية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0" name="مستطيل: زوايا مستديرة 29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32DD6DF1-A051-4060-9AE7-9B06E7A5513B}"/>
              </a:ext>
            </a:extLst>
          </p:cNvPr>
          <p:cNvSpPr/>
          <p:nvPr/>
        </p:nvSpPr>
        <p:spPr>
          <a:xfrm>
            <a:off x="6700007" y="4015466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الكتلة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1" name="مستطيل: زوايا مستديرة 30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FD3411AE-6720-4AA3-B406-518E66FAD4D3}"/>
              </a:ext>
            </a:extLst>
          </p:cNvPr>
          <p:cNvSpPr/>
          <p:nvPr/>
        </p:nvSpPr>
        <p:spPr>
          <a:xfrm>
            <a:off x="6700007" y="5051978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النيوتن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54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6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22" grpId="0"/>
      <p:bldP spid="29" grpId="0" animBg="1"/>
      <p:bldP spid="30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at">
            <a:hlinkClick r:id="" action="ppaction://media"/>
            <a:extLst>
              <a:ext uri="{FF2B5EF4-FFF2-40B4-BE49-F238E27FC236}">
                <a16:creationId xmlns:a16="http://schemas.microsoft.com/office/drawing/2014/main" id="{76334179-A080-4D38-A762-4868836932F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9303" end="622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93010" y="60640"/>
            <a:ext cx="7005757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DAC8313-CCB6-4461-B5D5-10CDDD75BE90}"/>
              </a:ext>
            </a:extLst>
          </p:cNvPr>
          <p:cNvSpPr txBox="1"/>
          <p:nvPr/>
        </p:nvSpPr>
        <p:spPr>
          <a:xfrm>
            <a:off x="5125621" y="1163517"/>
            <a:ext cx="6540534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r>
              <a:rPr lang="ar-AE" sz="4000" dirty="0">
                <a:ln w="19050">
                  <a:solidFill>
                    <a:srgbClr val="7A5F89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jawal Black" panose="00000500000000000000" pitchFamily="2" charset="-78"/>
              </a:rPr>
              <a:t>المادة التي ليس لها شكل محدد ولا حجم محدد</a:t>
            </a:r>
            <a:r>
              <a:rPr lang="ar-SA" sz="4000" dirty="0">
                <a:ln w="19050">
                  <a:solidFill>
                    <a:srgbClr val="7A5F89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jawal Black" panose="00000500000000000000" pitchFamily="2" charset="-78"/>
              </a:rPr>
              <a:t>؟</a:t>
            </a:r>
            <a:endParaRPr lang="ar-EG" sz="4000" dirty="0">
              <a:ln w="19050">
                <a:solidFill>
                  <a:srgbClr val="7A5F89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ajawal Black" panose="00000500000000000000" pitchFamily="2" charset="-78"/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4156750-4489-4D0A-ABA8-246A36FDFD85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374B283D-EB0E-4214-AEAD-0306298285FA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6" name="صورة 25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29D74223-CDC6-4A69-9618-131B76B45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35659624-7240-40D9-A24F-6F7359359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DF42F62C-8ECE-4B95-B912-0F498249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FAEB704-112D-4A4E-BC77-30D16E365635}"/>
                </a:ext>
              </a:extLst>
            </p:cNvPr>
            <p:cNvSpPr txBox="1"/>
            <p:nvPr/>
          </p:nvSpPr>
          <p:spPr>
            <a:xfrm>
              <a:off x="6075205" y="524496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endParaRPr>
            </a:p>
          </p:txBody>
        </p:sp>
      </p:grpSp>
      <p:sp>
        <p:nvSpPr>
          <p:cNvPr id="29" name="مستطيل: زوايا مستديرة 28">
            <a:hlinkClick r:id="" action="ppaction://hlinkshowjump?jump=nextslide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AAD509CD-515E-49F0-AE13-F8E4BEE0A55F}"/>
              </a:ext>
            </a:extLst>
          </p:cNvPr>
          <p:cNvSpPr/>
          <p:nvPr/>
        </p:nvSpPr>
        <p:spPr>
          <a:xfrm>
            <a:off x="6700007" y="2895684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الهيليوم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0" name="مستطيل: زوايا مستديرة 29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32DD6DF1-A051-4060-9AE7-9B06E7A5513B}"/>
              </a:ext>
            </a:extLst>
          </p:cNvPr>
          <p:cNvSpPr/>
          <p:nvPr/>
        </p:nvSpPr>
        <p:spPr>
          <a:xfrm>
            <a:off x="6700007" y="4015466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الكرسي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1" name="مستطيل: زوايا مستديرة 30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FD3411AE-6720-4AA3-B406-518E66FAD4D3}"/>
              </a:ext>
            </a:extLst>
          </p:cNvPr>
          <p:cNvSpPr/>
          <p:nvPr/>
        </p:nvSpPr>
        <p:spPr>
          <a:xfrm>
            <a:off x="6700007" y="5051978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الحليب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60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6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22" grpId="0"/>
      <p:bldP spid="29" grpId="0" animBg="1"/>
      <p:bldP spid="30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cat">
            <a:hlinkClick r:id="" action="ppaction://media"/>
            <a:extLst>
              <a:ext uri="{FF2B5EF4-FFF2-40B4-BE49-F238E27FC236}">
                <a16:creationId xmlns:a16="http://schemas.microsoft.com/office/drawing/2014/main" id="{C4E73CF5-5EB9-4DCB-A29A-8304BC963CE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3426" end="2701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مستطيل 34">
            <a:extLst>
              <a:ext uri="{FF2B5EF4-FFF2-40B4-BE49-F238E27FC236}">
                <a16:creationId xmlns:a16="http://schemas.microsoft.com/office/drawing/2014/main" id="{7C285EB9-9849-4DCF-B7EC-469177874C31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63" name="صورة 62">
            <a:hlinkClick r:id="" action="ppaction://hlinkshowjump?jump=endshow" highlightClick="1"/>
            <a:hlinkHover r:id="" action="ppaction://noaction" highlightClick="1">
              <a:snd r:embed="rId6" name="click.wav"/>
            </a:hlinkHover>
            <a:extLst>
              <a:ext uri="{FF2B5EF4-FFF2-40B4-BE49-F238E27FC236}">
                <a16:creationId xmlns:a16="http://schemas.microsoft.com/office/drawing/2014/main" id="{220EA72E-4B16-419D-B661-7138B11FD7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  <p:grpSp>
        <p:nvGrpSpPr>
          <p:cNvPr id="67" name="مجموعة 66">
            <a:extLst>
              <a:ext uri="{FF2B5EF4-FFF2-40B4-BE49-F238E27FC236}">
                <a16:creationId xmlns:a16="http://schemas.microsoft.com/office/drawing/2014/main" id="{A0A7BC4D-902B-4879-9E69-B2F8A73734F5}"/>
              </a:ext>
            </a:extLst>
          </p:cNvPr>
          <p:cNvGrpSpPr/>
          <p:nvPr/>
        </p:nvGrpSpPr>
        <p:grpSpPr>
          <a:xfrm>
            <a:off x="5751171" y="1307631"/>
            <a:ext cx="5073027" cy="3766075"/>
            <a:chOff x="6465098" y="1174318"/>
            <a:chExt cx="5073027" cy="3766075"/>
          </a:xfrm>
        </p:grpSpPr>
        <p:grpSp>
          <p:nvGrpSpPr>
            <p:cNvPr id="64" name="مجموعة 63">
              <a:extLst>
                <a:ext uri="{FF2B5EF4-FFF2-40B4-BE49-F238E27FC236}">
                  <a16:creationId xmlns:a16="http://schemas.microsoft.com/office/drawing/2014/main" id="{34BC70ED-A94E-4B48-A39E-B2622EA6156F}"/>
                </a:ext>
              </a:extLst>
            </p:cNvPr>
            <p:cNvGrpSpPr/>
            <p:nvPr/>
          </p:nvGrpSpPr>
          <p:grpSpPr>
            <a:xfrm>
              <a:off x="6465098" y="2519510"/>
              <a:ext cx="5073027" cy="2420883"/>
              <a:chOff x="6465098" y="2519510"/>
              <a:chExt cx="5073027" cy="2420883"/>
            </a:xfrm>
          </p:grpSpPr>
          <p:pic>
            <p:nvPicPr>
              <p:cNvPr id="59" name="صورة 58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450084CD-F73E-4F80-A573-9BF69767CF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465098" y="3155183"/>
                <a:ext cx="5073027" cy="1785210"/>
              </a:xfrm>
              <a:prstGeom prst="rect">
                <a:avLst/>
              </a:prstGeom>
            </p:spPr>
          </p:pic>
          <p:pic>
            <p:nvPicPr>
              <p:cNvPr id="39" name="صورة 38">
                <a:extLst>
                  <a:ext uri="{FF2B5EF4-FFF2-40B4-BE49-F238E27FC236}">
                    <a16:creationId xmlns:a16="http://schemas.microsoft.com/office/drawing/2014/main" id="{04F13ED2-8878-4C35-9A28-E11AC407FF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728880" y="2519510"/>
                <a:ext cx="2341149" cy="1729258"/>
              </a:xfrm>
              <a:prstGeom prst="rect">
                <a:avLst/>
              </a:prstGeom>
            </p:spPr>
          </p:pic>
          <p:pic>
            <p:nvPicPr>
              <p:cNvPr id="6" name="صورة 5">
                <a:extLst>
                  <a:ext uri="{FF2B5EF4-FFF2-40B4-BE49-F238E27FC236}">
                    <a16:creationId xmlns:a16="http://schemas.microsoft.com/office/drawing/2014/main" id="{6979BCEF-3E09-4BD0-971C-E720253807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005396" y="2722056"/>
                <a:ext cx="2145796" cy="1584963"/>
              </a:xfrm>
              <a:prstGeom prst="rect">
                <a:avLst/>
              </a:prstGeom>
            </p:spPr>
          </p:pic>
          <p:pic>
            <p:nvPicPr>
              <p:cNvPr id="11" name="صورة 10">
                <a:extLst>
                  <a:ext uri="{FF2B5EF4-FFF2-40B4-BE49-F238E27FC236}">
                    <a16:creationId xmlns:a16="http://schemas.microsoft.com/office/drawing/2014/main" id="{08CCDAAA-7D43-4745-B5F5-99363EB5F8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588607" y="2826096"/>
                <a:ext cx="826010" cy="1411227"/>
              </a:xfrm>
              <a:prstGeom prst="rect">
                <a:avLst/>
              </a:prstGeom>
            </p:spPr>
          </p:pic>
          <p:pic>
            <p:nvPicPr>
              <p:cNvPr id="12" name="صورة 11">
                <a:extLst>
                  <a:ext uri="{FF2B5EF4-FFF2-40B4-BE49-F238E27FC236}">
                    <a16:creationId xmlns:a16="http://schemas.microsoft.com/office/drawing/2014/main" id="{7B79F59A-DA05-43CC-B2FB-2E6A7E2918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18000000">
                <a:off x="8984081" y="3735137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13" name="صورة 12">
                <a:extLst>
                  <a:ext uri="{FF2B5EF4-FFF2-40B4-BE49-F238E27FC236}">
                    <a16:creationId xmlns:a16="http://schemas.microsoft.com/office/drawing/2014/main" id="{4D77AD7F-2132-4222-9E77-608A8D82E2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632733">
                <a:off x="8585826" y="3621872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14" name="صورة 13">
                <a:extLst>
                  <a:ext uri="{FF2B5EF4-FFF2-40B4-BE49-F238E27FC236}">
                    <a16:creationId xmlns:a16="http://schemas.microsoft.com/office/drawing/2014/main" id="{3CE57F3B-D06C-467C-A4C4-92F8E0D4D2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632733">
                <a:off x="8853975" y="3866127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15" name="صورة 14">
                <a:extLst>
                  <a:ext uri="{FF2B5EF4-FFF2-40B4-BE49-F238E27FC236}">
                    <a16:creationId xmlns:a16="http://schemas.microsoft.com/office/drawing/2014/main" id="{76ECEFE8-CE19-4DA4-ABFF-3EB0FC5E8A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4550352">
                <a:off x="8423482" y="3858875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16" name="صورة 15">
                <a:extLst>
                  <a:ext uri="{FF2B5EF4-FFF2-40B4-BE49-F238E27FC236}">
                    <a16:creationId xmlns:a16="http://schemas.microsoft.com/office/drawing/2014/main" id="{9F457C30-9C7A-4910-8892-0EF4E68D27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4021052">
                <a:off x="9311116" y="3823249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29" name="صورة 28">
                <a:extLst>
                  <a:ext uri="{FF2B5EF4-FFF2-40B4-BE49-F238E27FC236}">
                    <a16:creationId xmlns:a16="http://schemas.microsoft.com/office/drawing/2014/main" id="{3334F708-B567-4181-AC9B-5F43FBA081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3981890">
                <a:off x="9625234" y="2828111"/>
                <a:ext cx="1152146" cy="2051308"/>
              </a:xfrm>
              <a:prstGeom prst="rect">
                <a:avLst/>
              </a:prstGeom>
            </p:spPr>
          </p:pic>
          <p:pic>
            <p:nvPicPr>
              <p:cNvPr id="45" name="صورة 44">
                <a:extLst>
                  <a:ext uri="{FF2B5EF4-FFF2-40B4-BE49-F238E27FC236}">
                    <a16:creationId xmlns:a16="http://schemas.microsoft.com/office/drawing/2014/main" id="{5B460325-D368-4C8F-BC32-81EA116469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396276">
                <a:off x="8338339" y="3621872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46" name="صورة 45">
                <a:extLst>
                  <a:ext uri="{FF2B5EF4-FFF2-40B4-BE49-F238E27FC236}">
                    <a16:creationId xmlns:a16="http://schemas.microsoft.com/office/drawing/2014/main" id="{11CEAC37-4CA2-416E-B95A-498DF3707F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3057085">
                <a:off x="8098666" y="3794636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47" name="صورة 46">
                <a:extLst>
                  <a:ext uri="{FF2B5EF4-FFF2-40B4-BE49-F238E27FC236}">
                    <a16:creationId xmlns:a16="http://schemas.microsoft.com/office/drawing/2014/main" id="{0B1F9637-1A26-48E2-BB83-97AF30BC17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17280002">
                <a:off x="7815963" y="3794636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48" name="صورة 47">
                <a:extLst>
                  <a:ext uri="{FF2B5EF4-FFF2-40B4-BE49-F238E27FC236}">
                    <a16:creationId xmlns:a16="http://schemas.microsoft.com/office/drawing/2014/main" id="{F28CA2D8-BD7C-4CD6-A08C-6CA61E9A06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17280002">
                <a:off x="7541827" y="3937886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49" name="صورة 48">
                <a:extLst>
                  <a:ext uri="{FF2B5EF4-FFF2-40B4-BE49-F238E27FC236}">
                    <a16:creationId xmlns:a16="http://schemas.microsoft.com/office/drawing/2014/main" id="{BB1A562B-A523-48D3-BA13-D2249EBDF5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172969">
                <a:off x="7703434" y="3960736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50" name="صورة 49">
                <a:extLst>
                  <a:ext uri="{FF2B5EF4-FFF2-40B4-BE49-F238E27FC236}">
                    <a16:creationId xmlns:a16="http://schemas.microsoft.com/office/drawing/2014/main" id="{78DB10ED-DCE7-41DC-8B45-33F8C363B5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4405073">
                <a:off x="8574834" y="4001267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51" name="صورة 50">
                <a:extLst>
                  <a:ext uri="{FF2B5EF4-FFF2-40B4-BE49-F238E27FC236}">
                    <a16:creationId xmlns:a16="http://schemas.microsoft.com/office/drawing/2014/main" id="{DCEA2C6E-7A75-4E54-BE9A-3747BC2775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18188924">
                <a:off x="9691498" y="3959998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52" name="صورة 51">
                <a:extLst>
                  <a:ext uri="{FF2B5EF4-FFF2-40B4-BE49-F238E27FC236}">
                    <a16:creationId xmlns:a16="http://schemas.microsoft.com/office/drawing/2014/main" id="{0535BA37-4CF9-4EDD-9F99-21A5021845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4405073">
                <a:off x="8132733" y="4015516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18" name="صورة 17">
                <a:extLst>
                  <a:ext uri="{FF2B5EF4-FFF2-40B4-BE49-F238E27FC236}">
                    <a16:creationId xmlns:a16="http://schemas.microsoft.com/office/drawing/2014/main" id="{81293606-69EA-4266-85AF-8537632BDF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209463" y="2564341"/>
                <a:ext cx="839746" cy="1154023"/>
              </a:xfrm>
              <a:prstGeom prst="rect">
                <a:avLst/>
              </a:prstGeom>
            </p:spPr>
          </p:pic>
        </p:grpSp>
        <p:pic>
          <p:nvPicPr>
            <p:cNvPr id="66" name="صورة 65">
              <a:extLst>
                <a:ext uri="{FF2B5EF4-FFF2-40B4-BE49-F238E27FC236}">
                  <a16:creationId xmlns:a16="http://schemas.microsoft.com/office/drawing/2014/main" id="{09E15049-BE51-48F7-8897-C7152EBDF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150994">
              <a:off x="8417506" y="1174318"/>
              <a:ext cx="2877318" cy="1594107"/>
            </a:xfrm>
            <a:prstGeom prst="rect">
              <a:avLst/>
            </a:prstGeom>
          </p:spPr>
        </p:pic>
      </p:grpSp>
      <p:sp>
        <p:nvSpPr>
          <p:cNvPr id="74" name="مربع نص 73">
            <a:extLst>
              <a:ext uri="{FF2B5EF4-FFF2-40B4-BE49-F238E27FC236}">
                <a16:creationId xmlns:a16="http://schemas.microsoft.com/office/drawing/2014/main" id="{DC885BD8-9C50-48AC-900E-5BDFEBCF9017}"/>
              </a:ext>
            </a:extLst>
          </p:cNvPr>
          <p:cNvSpPr txBox="1"/>
          <p:nvPr/>
        </p:nvSpPr>
        <p:spPr>
          <a:xfrm>
            <a:off x="6343869" y="5062587"/>
            <a:ext cx="3985549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3600" dirty="0">
                <a:solidFill>
                  <a:srgbClr val="590A43"/>
                </a:solidFill>
                <a:latin typeface="Tajawal Black" panose="00000500000000000000" pitchFamily="2" charset="-78"/>
                <a:cs typeface="Tajawal Black" panose="00000500000000000000" pitchFamily="2" charset="-78"/>
              </a:rPr>
              <a:t>ممتاز وصولك للقمة</a:t>
            </a:r>
            <a:endParaRPr lang="ar-EG" sz="3600" dirty="0">
              <a:solidFill>
                <a:srgbClr val="590A43"/>
              </a:solidFill>
              <a:latin typeface="Tajawal Black" panose="00000500000000000000" pitchFamily="2" charset="-78"/>
              <a:cs typeface="Tajawal Black" panose="000005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4442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1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  <p:bldLst>
      <p:bldP spid="7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DC52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B44433B-C741-4A51-B556-30034CFB7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6352"/>
            <a:ext cx="10515600" cy="815493"/>
          </a:xfrm>
        </p:spPr>
        <p:txBody>
          <a:bodyPr/>
          <a:lstStyle/>
          <a:p>
            <a:pPr algn="ctr"/>
            <a:r>
              <a:rPr lang="ar-AE" u="sng" dirty="0">
                <a:solidFill>
                  <a:schemeClr val="accent4"/>
                </a:solidFill>
              </a:rPr>
              <a:t>هيا بنا نتعلم على منصة ايدوشير</a:t>
            </a:r>
            <a:endParaRPr lang="ar-EG" u="sng" dirty="0">
              <a:solidFill>
                <a:schemeClr val="accent4"/>
              </a:solidFill>
            </a:endParaRPr>
          </a:p>
        </p:txBody>
      </p:sp>
      <p:sp>
        <p:nvSpPr>
          <p:cNvPr id="4" name="عنوان 1">
            <a:extLst>
              <a:ext uri="{FF2B5EF4-FFF2-40B4-BE49-F238E27FC236}">
                <a16:creationId xmlns:a16="http://schemas.microsoft.com/office/drawing/2014/main" id="{89B47D66-AF35-42B6-AAC6-933CACD3C58D}"/>
              </a:ext>
            </a:extLst>
          </p:cNvPr>
          <p:cNvSpPr txBox="1">
            <a:spLocks/>
          </p:cNvSpPr>
          <p:nvPr/>
        </p:nvSpPr>
        <p:spPr>
          <a:xfrm>
            <a:off x="694592" y="1622024"/>
            <a:ext cx="11318965" cy="261431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jawal Black"/>
              <a:ea typeface="+mj-ea"/>
              <a:cs typeface="Tajawal Black"/>
            </a:endParaRPr>
          </a:p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jawal Black"/>
              <a:ea typeface="+mj-ea"/>
              <a:cs typeface="Tajawal Black"/>
            </a:endParaRPr>
          </a:p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jawal Black"/>
              <a:ea typeface="+mj-ea"/>
              <a:cs typeface="Tajawal Black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BB5031-6A7E-4BEA-BCB0-72404E01671B}"/>
              </a:ext>
            </a:extLst>
          </p:cNvPr>
          <p:cNvSpPr/>
          <p:nvPr/>
        </p:nvSpPr>
        <p:spPr>
          <a:xfrm>
            <a:off x="2099035" y="1684641"/>
            <a:ext cx="7993929" cy="101809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/>
              </a:rPr>
              <a:t>https://edushare.moe.gov.ae/Uploads/Resources/6532/Arabic/TAB_GEOL_118/index.html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عنوان 1">
            <a:extLst>
              <a:ext uri="{FF2B5EF4-FFF2-40B4-BE49-F238E27FC236}">
                <a16:creationId xmlns:a16="http://schemas.microsoft.com/office/drawing/2014/main" id="{89453245-488D-4B8E-AE92-84C95692C548}"/>
              </a:ext>
            </a:extLst>
          </p:cNvPr>
          <p:cNvSpPr txBox="1">
            <a:spLocks/>
          </p:cNvSpPr>
          <p:nvPr/>
        </p:nvSpPr>
        <p:spPr>
          <a:xfrm>
            <a:off x="1096274" y="3483458"/>
            <a:ext cx="10515600" cy="815493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25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u="sng" dirty="0">
                <a:solidFill>
                  <a:schemeClr val="accent4"/>
                </a:solidFill>
              </a:rPr>
              <a:t>هيا بنا نتعلم نقوم باداء الاختبار الالكتروني</a:t>
            </a:r>
            <a:endParaRPr lang="ar-EG" u="sng" dirty="0">
              <a:solidFill>
                <a:schemeClr val="accent4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0765A7-BBC5-4DAF-8F92-EF5362CA15D3}"/>
              </a:ext>
            </a:extLst>
          </p:cNvPr>
          <p:cNvSpPr/>
          <p:nvPr/>
        </p:nvSpPr>
        <p:spPr>
          <a:xfrm>
            <a:off x="2553093" y="4155265"/>
            <a:ext cx="7993929" cy="81549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4"/>
              </a:rPr>
              <a:t>https://seraj-uae.com/test/1774/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A6853D-C880-4D4C-81AF-EDBF19CA4B3A}"/>
              </a:ext>
            </a:extLst>
          </p:cNvPr>
          <p:cNvSpPr/>
          <p:nvPr/>
        </p:nvSpPr>
        <p:spPr>
          <a:xfrm>
            <a:off x="2639505" y="5122722"/>
            <a:ext cx="7993929" cy="81549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5"/>
              </a:rPr>
              <a:t>https://seraj-uae.com/test/163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161428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at">
            <a:hlinkClick r:id="" action="ppaction://media"/>
            <a:extLst>
              <a:ext uri="{FF2B5EF4-FFF2-40B4-BE49-F238E27FC236}">
                <a16:creationId xmlns:a16="http://schemas.microsoft.com/office/drawing/2014/main" id="{CC4C262C-1950-42EB-8AF1-A966D22D913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918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مستطيل 29">
            <a:extLst>
              <a:ext uri="{FF2B5EF4-FFF2-40B4-BE49-F238E27FC236}">
                <a16:creationId xmlns:a16="http://schemas.microsoft.com/office/drawing/2014/main" id="{06F60804-28DD-4118-BB9C-539FE601184E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AC12E6F3-BBC5-41EA-8D3B-6AE289966EEC}"/>
              </a:ext>
            </a:extLst>
          </p:cNvPr>
          <p:cNvGrpSpPr/>
          <p:nvPr/>
        </p:nvGrpSpPr>
        <p:grpSpPr>
          <a:xfrm>
            <a:off x="5715699" y="129155"/>
            <a:ext cx="4829424" cy="5889681"/>
            <a:chOff x="5715699" y="430105"/>
            <a:chExt cx="4829424" cy="5889681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289DAE0D-D4F4-4F89-AD5A-7D5CF2C8E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56976" y="1175766"/>
              <a:ext cx="4346873" cy="5144020"/>
            </a:xfrm>
            <a:prstGeom prst="rect">
              <a:avLst/>
            </a:prstGeom>
          </p:spPr>
        </p:pic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938578BD-46BE-4990-BBBD-1B6D9AB57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057514" y="3466789"/>
              <a:ext cx="2145796" cy="1584963"/>
            </a:xfrm>
            <a:prstGeom prst="rect">
              <a:avLst/>
            </a:prstGeom>
          </p:spPr>
        </p:pic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4218BD97-CEB5-4A15-8532-07B4E9596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756666" y="430105"/>
              <a:ext cx="2406696" cy="1333371"/>
            </a:xfrm>
            <a:prstGeom prst="rect">
              <a:avLst/>
            </a:prstGeom>
          </p:spPr>
        </p:pic>
        <p:pic>
          <p:nvPicPr>
            <p:cNvPr id="24" name="صورة 23" descr="صورة تحتوي على صورة ظلية, غروب الشمس&#10;&#10;تم إنشاء الوصف تلقائياً">
              <a:extLst>
                <a:ext uri="{FF2B5EF4-FFF2-40B4-BE49-F238E27FC236}">
                  <a16:creationId xmlns:a16="http://schemas.microsoft.com/office/drawing/2014/main" id="{664D06D2-C024-403E-B90C-439740F6A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715699" y="1744995"/>
              <a:ext cx="4829424" cy="1699485"/>
            </a:xfrm>
            <a:prstGeom prst="rect">
              <a:avLst/>
            </a:prstGeom>
          </p:spPr>
        </p:pic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51F18FA3-6934-4280-B176-9FACC47473D5}"/>
                </a:ext>
              </a:extLst>
            </p:cNvPr>
            <p:cNvSpPr txBox="1"/>
            <p:nvPr/>
          </p:nvSpPr>
          <p:spPr>
            <a:xfrm>
              <a:off x="6117403" y="2044649"/>
              <a:ext cx="4125485" cy="107721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dirty="0">
                  <a:ln w="12700">
                    <a:noFill/>
                  </a:ln>
                  <a:solidFill>
                    <a:srgbClr val="FED7C2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هل تستطيع الوصول الى أعلى دور في البرج</a:t>
              </a:r>
              <a:endParaRPr lang="ar-EG" sz="3200" dirty="0">
                <a:ln w="12700">
                  <a:noFill/>
                </a:ln>
                <a:solidFill>
                  <a:srgbClr val="FED7C2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endParaRPr>
            </a:p>
          </p:txBody>
        </p:sp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4FA5406C-11D8-4629-912A-B5E603CF7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824863" y="4090361"/>
              <a:ext cx="800403" cy="961391"/>
            </a:xfrm>
            <a:prstGeom prst="rect">
              <a:avLst/>
            </a:prstGeom>
          </p:spPr>
        </p:pic>
        <p:pic>
          <p:nvPicPr>
            <p:cNvPr id="34" name="صورة 33">
              <a:extLst>
                <a:ext uri="{FF2B5EF4-FFF2-40B4-BE49-F238E27FC236}">
                  <a16:creationId xmlns:a16="http://schemas.microsoft.com/office/drawing/2014/main" id="{24615D49-CC76-4033-99FE-D44A84BCF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302626" y="3665424"/>
              <a:ext cx="826010" cy="1411227"/>
            </a:xfrm>
            <a:prstGeom prst="rect">
              <a:avLst/>
            </a:prstGeom>
          </p:spPr>
        </p:pic>
        <p:pic>
          <p:nvPicPr>
            <p:cNvPr id="32" name="صورة 31">
              <a:extLst>
                <a:ext uri="{FF2B5EF4-FFF2-40B4-BE49-F238E27FC236}">
                  <a16:creationId xmlns:a16="http://schemas.microsoft.com/office/drawing/2014/main" id="{6D6FD9E9-F221-4338-A98E-2071B9F27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18000000">
              <a:off x="8385086" y="4608725"/>
              <a:ext cx="393193" cy="530353"/>
            </a:xfrm>
            <a:prstGeom prst="rect">
              <a:avLst/>
            </a:prstGeom>
          </p:spPr>
        </p:pic>
        <p:pic>
          <p:nvPicPr>
            <p:cNvPr id="37" name="صورة 36">
              <a:extLst>
                <a:ext uri="{FF2B5EF4-FFF2-40B4-BE49-F238E27FC236}">
                  <a16:creationId xmlns:a16="http://schemas.microsoft.com/office/drawing/2014/main" id="{8C82195B-F706-4BD3-8B67-D016F3BE8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2632733">
              <a:off x="7986831" y="4495460"/>
              <a:ext cx="393193" cy="530353"/>
            </a:xfrm>
            <a:prstGeom prst="rect">
              <a:avLst/>
            </a:prstGeom>
          </p:spPr>
        </p:pic>
        <p:pic>
          <p:nvPicPr>
            <p:cNvPr id="38" name="صورة 37">
              <a:extLst>
                <a:ext uri="{FF2B5EF4-FFF2-40B4-BE49-F238E27FC236}">
                  <a16:creationId xmlns:a16="http://schemas.microsoft.com/office/drawing/2014/main" id="{7A3704B8-83F7-4F3C-88B5-DB5D2D13E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2632733">
              <a:off x="8254980" y="4739715"/>
              <a:ext cx="393193" cy="530353"/>
            </a:xfrm>
            <a:prstGeom prst="rect">
              <a:avLst/>
            </a:prstGeom>
          </p:spPr>
        </p:pic>
        <p:pic>
          <p:nvPicPr>
            <p:cNvPr id="39" name="صورة 38">
              <a:extLst>
                <a:ext uri="{FF2B5EF4-FFF2-40B4-BE49-F238E27FC236}">
                  <a16:creationId xmlns:a16="http://schemas.microsoft.com/office/drawing/2014/main" id="{FA7232CB-F619-4FAB-868D-B77420DBF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4550352">
              <a:off x="7824487" y="4732463"/>
              <a:ext cx="393193" cy="530353"/>
            </a:xfrm>
            <a:prstGeom prst="rect">
              <a:avLst/>
            </a:prstGeom>
          </p:spPr>
        </p:pic>
        <p:pic>
          <p:nvPicPr>
            <p:cNvPr id="40" name="صورة 39">
              <a:extLst>
                <a:ext uri="{FF2B5EF4-FFF2-40B4-BE49-F238E27FC236}">
                  <a16:creationId xmlns:a16="http://schemas.microsoft.com/office/drawing/2014/main" id="{1DD7777E-2F89-4A31-9157-6EAD3B9B8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4021052">
              <a:off x="8712121" y="4696837"/>
              <a:ext cx="393193" cy="530353"/>
            </a:xfrm>
            <a:prstGeom prst="rect">
              <a:avLst/>
            </a:prstGeom>
          </p:spPr>
        </p:pic>
      </p:grpSp>
      <p:sp>
        <p:nvSpPr>
          <p:cNvPr id="2" name="مستطيل: زوايا مستديرة 1">
            <a:hlinkClick r:id="" action="ppaction://hlinkshowjump?jump=nextslide">
              <a:snd r:embed="rId5" name="arrow.wav"/>
            </a:hlinkClick>
            <a:hlinkHover r:id="" action="ppaction://noaction" highlightClick="1">
              <a:snd r:embed="rId15" name="click.wav"/>
            </a:hlinkHover>
            <a:extLst>
              <a:ext uri="{FF2B5EF4-FFF2-40B4-BE49-F238E27FC236}">
                <a16:creationId xmlns:a16="http://schemas.microsoft.com/office/drawing/2014/main" id="{D69B509E-CC84-4080-A331-AD79BEE6A837}"/>
              </a:ext>
            </a:extLst>
          </p:cNvPr>
          <p:cNvSpPr/>
          <p:nvPr/>
        </p:nvSpPr>
        <p:spPr>
          <a:xfrm>
            <a:off x="7323757" y="5120053"/>
            <a:ext cx="1584960" cy="539552"/>
          </a:xfrm>
          <a:prstGeom prst="roundRect">
            <a:avLst/>
          </a:prstGeom>
          <a:blipFill>
            <a:blip r:embed="rId1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0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ابدأ</a:t>
            </a:r>
            <a:endParaRPr lang="ar-EG" sz="20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pic>
        <p:nvPicPr>
          <p:cNvPr id="123" name="صورة 122">
            <a:extLst>
              <a:ext uri="{FF2B5EF4-FFF2-40B4-BE49-F238E27FC236}">
                <a16:creationId xmlns:a16="http://schemas.microsoft.com/office/drawing/2014/main" id="{A97CC095-E5F0-43C5-9F10-F1BDCFDD502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84245" y="5802963"/>
            <a:ext cx="1032278" cy="309897"/>
          </a:xfrm>
          <a:prstGeom prst="rect">
            <a:avLst/>
          </a:prstGeom>
        </p:spPr>
      </p:pic>
      <p:pic>
        <p:nvPicPr>
          <p:cNvPr id="124" name="صورة 123">
            <a:extLst>
              <a:ext uri="{FF2B5EF4-FFF2-40B4-BE49-F238E27FC236}">
                <a16:creationId xmlns:a16="http://schemas.microsoft.com/office/drawing/2014/main" id="{5CC9FFCB-C5C0-46FF-97AE-26784EAD9A6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623708" y="5833952"/>
            <a:ext cx="944584" cy="23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78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5" name="arrow.wav"/>
          </p:stSnd>
        </p:sndAc>
      </p:transition>
    </mc:Choice>
    <mc:Fallback xmlns="">
      <p:transition spd="slow" advClick="0">
        <p:sndAc>
          <p:stSnd>
            <p:snd r:embed="rId19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11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1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587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2927">
                <p:cTn id="29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at">
            <a:hlinkClick r:id="" action="ppaction://media"/>
            <a:extLst>
              <a:ext uri="{FF2B5EF4-FFF2-40B4-BE49-F238E27FC236}">
                <a16:creationId xmlns:a16="http://schemas.microsoft.com/office/drawing/2014/main" id="{01C7BE8B-8848-41BF-8903-732BFB313F3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071" end="8495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68F54535-A8DD-4296-A7EF-4F606FBBC346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9113F665-EE3B-41C4-AA44-E8F7CFB57577}"/>
              </a:ext>
            </a:extLst>
          </p:cNvPr>
          <p:cNvGrpSpPr/>
          <p:nvPr/>
        </p:nvGrpSpPr>
        <p:grpSpPr>
          <a:xfrm>
            <a:off x="4893010" y="17266"/>
            <a:ext cx="7005757" cy="6688761"/>
            <a:chOff x="5089785" y="17266"/>
            <a:chExt cx="7005757" cy="6688761"/>
          </a:xfrm>
        </p:grpSpPr>
        <p:pic>
          <p:nvPicPr>
            <p:cNvPr id="17" name="صورة 16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800E34D6-6F36-4E8D-99CD-0E5159FE4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089785" y="151972"/>
              <a:ext cx="7005757" cy="6554055"/>
            </a:xfrm>
            <a:prstGeom prst="rect">
              <a:avLst/>
            </a:prstGeom>
          </p:spPr>
        </p:pic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C199FA30-E09C-483C-928D-C84B7F983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881084" y="17266"/>
              <a:ext cx="1019847" cy="997383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8D56E001-7940-4A20-89AE-ABAD478C1082}"/>
              </a:ext>
            </a:extLst>
          </p:cNvPr>
          <p:cNvSpPr txBox="1"/>
          <p:nvPr/>
        </p:nvSpPr>
        <p:spPr>
          <a:xfrm>
            <a:off x="5289630" y="1169675"/>
            <a:ext cx="6272354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4000" dirty="0">
                <a:ln w="19050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ماذا نستخدم لقياس طول المادة</a:t>
            </a:r>
            <a:r>
              <a:rPr lang="ar-SA" sz="4000" dirty="0">
                <a:ln w="19050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؟</a:t>
            </a:r>
            <a:endParaRPr lang="ar-EG" sz="4000" dirty="0">
              <a:ln w="19050">
                <a:solidFill>
                  <a:srgbClr val="7A5F89"/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8504244-FA1D-41CD-9F44-1DF2C069BADC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5" name="مجموعة 24">
              <a:extLst>
                <a:ext uri="{FF2B5EF4-FFF2-40B4-BE49-F238E27FC236}">
                  <a16:creationId xmlns:a16="http://schemas.microsoft.com/office/drawing/2014/main" id="{7774CC40-D7CF-4957-B936-57CC6BD9C79C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7" name="صورة 26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56357106-A5FE-43C0-AD21-B6B7047292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9" name="صورة 28">
                <a:extLst>
                  <a:ext uri="{FF2B5EF4-FFF2-40B4-BE49-F238E27FC236}">
                    <a16:creationId xmlns:a16="http://schemas.microsoft.com/office/drawing/2014/main" id="{2BE409A9-20B0-4388-8FEE-B284EA0D84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30" name="صورة 29">
                <a:extLst>
                  <a:ext uri="{FF2B5EF4-FFF2-40B4-BE49-F238E27FC236}">
                    <a16:creationId xmlns:a16="http://schemas.microsoft.com/office/drawing/2014/main" id="{102AE85A-2A83-484C-809D-6DC88C9660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1A921947-1978-40D6-B9BE-1199726F9A43}"/>
                </a:ext>
              </a:extLst>
            </p:cNvPr>
            <p:cNvSpPr txBox="1"/>
            <p:nvPr/>
          </p:nvSpPr>
          <p:spPr>
            <a:xfrm>
              <a:off x="6075205" y="511018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endParaRPr>
            </a:p>
          </p:txBody>
        </p:sp>
      </p:grpSp>
      <p:sp>
        <p:nvSpPr>
          <p:cNvPr id="31" name="مستطيل: زوايا مستديرة 30">
            <a:hlinkClick r:id="" action="ppaction://hlinkshowjump?jump=nextslide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98C99EBA-68C8-4642-A146-5D296AE718B7}"/>
              </a:ext>
            </a:extLst>
          </p:cNvPr>
          <p:cNvSpPr/>
          <p:nvPr/>
        </p:nvSpPr>
        <p:spPr>
          <a:xfrm>
            <a:off x="6700006" y="2818895"/>
            <a:ext cx="3391763" cy="791683"/>
          </a:xfrm>
          <a:prstGeom prst="roundRect">
            <a:avLst/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المسطرة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3" name="مستطيل: زوايا مستديرة 32">
            <a:hlinkClick r:id="" action="ppaction://noaction">
              <a:snd r:embed="rId15" name="hammer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BC365A4A-58E3-4D92-B0BA-AA60E3D8EC01}"/>
              </a:ext>
            </a:extLst>
          </p:cNvPr>
          <p:cNvSpPr/>
          <p:nvPr/>
        </p:nvSpPr>
        <p:spPr>
          <a:xfrm>
            <a:off x="6700007" y="3971640"/>
            <a:ext cx="3391763" cy="791683"/>
          </a:xfrm>
          <a:prstGeom prst="roundRect">
            <a:avLst/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المخبار المدرج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5" name="مستطيل: زوايا مستديرة 34">
            <a:hlinkClick r:id="" action="ppaction://noaction">
              <a:snd r:embed="rId15" name="hammer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CFDF3E25-2DDA-4893-9C8B-BB339D01FC1B}"/>
              </a:ext>
            </a:extLst>
          </p:cNvPr>
          <p:cNvSpPr/>
          <p:nvPr/>
        </p:nvSpPr>
        <p:spPr>
          <a:xfrm>
            <a:off x="6700007" y="5051461"/>
            <a:ext cx="3391763" cy="791683"/>
          </a:xfrm>
          <a:prstGeom prst="roundRect">
            <a:avLst/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الميزان الزنبركي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52059BD9-84D6-4789-BD4F-0E4A289758D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  <p:pic>
        <p:nvPicPr>
          <p:cNvPr id="19" name="mixkit-keyboard-key-presses-2534">
            <a:hlinkClick r:id="" action="ppaction://media"/>
            <a:extLst>
              <a:ext uri="{FF2B5EF4-FFF2-40B4-BE49-F238E27FC236}">
                <a16:creationId xmlns:a16="http://schemas.microsoft.com/office/drawing/2014/main" id="{A301526C-A7A2-4FAE-96AA-5EF02C0891F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212645" y="-852939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82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7" name="chimes.wav"/>
          </p:stSnd>
        </p:sndAc>
      </p:transition>
    </mc:Choice>
    <mc:Fallback xmlns="">
      <p:transition spd="slow" advClick="0"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402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audio>
              <p:cMediaNode vol="32927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2" grpId="0"/>
      <p:bldP spid="31" grpId="0" animBg="1"/>
      <p:bldP spid="33" grpId="0" animBg="1"/>
      <p:bldP spid="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at">
            <a:hlinkClick r:id="" action="ppaction://media"/>
            <a:extLst>
              <a:ext uri="{FF2B5EF4-FFF2-40B4-BE49-F238E27FC236}">
                <a16:creationId xmlns:a16="http://schemas.microsoft.com/office/drawing/2014/main" id="{76334179-A080-4D38-A762-4868836932F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9303" end="622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93010" y="60640"/>
            <a:ext cx="7005757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DAC8313-CCB6-4461-B5D5-10CDDD75BE90}"/>
              </a:ext>
            </a:extLst>
          </p:cNvPr>
          <p:cNvSpPr txBox="1"/>
          <p:nvPr/>
        </p:nvSpPr>
        <p:spPr>
          <a:xfrm>
            <a:off x="5125621" y="1163517"/>
            <a:ext cx="6540534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r>
              <a:rPr lang="ar-AE" sz="4000" dirty="0">
                <a:ln w="19050">
                  <a:solidFill>
                    <a:srgbClr val="7A5F89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jawal Black" panose="00000500000000000000" pitchFamily="2" charset="-78"/>
              </a:rPr>
              <a:t>هو مقدار الحيز الذي تشغله المادة</a:t>
            </a:r>
            <a:r>
              <a:rPr lang="ar-SA" sz="4000" dirty="0">
                <a:ln w="19050">
                  <a:solidFill>
                    <a:srgbClr val="7A5F89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jawal Black" panose="00000500000000000000" pitchFamily="2" charset="-78"/>
              </a:rPr>
              <a:t>؟</a:t>
            </a:r>
            <a:endParaRPr lang="ar-EG" sz="4000" dirty="0">
              <a:ln w="19050">
                <a:solidFill>
                  <a:srgbClr val="7A5F89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ajawal Black" panose="00000500000000000000" pitchFamily="2" charset="-78"/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4156750-4489-4D0A-ABA8-246A36FDFD85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374B283D-EB0E-4214-AEAD-0306298285FA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6" name="صورة 25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29D74223-CDC6-4A69-9618-131B76B45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35659624-7240-40D9-A24F-6F7359359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DF42F62C-8ECE-4B95-B912-0F498249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FAEB704-112D-4A4E-BC77-30D16E365635}"/>
                </a:ext>
              </a:extLst>
            </p:cNvPr>
            <p:cNvSpPr txBox="1"/>
            <p:nvPr/>
          </p:nvSpPr>
          <p:spPr>
            <a:xfrm>
              <a:off x="6075205" y="524496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endParaRPr>
            </a:p>
          </p:txBody>
        </p:sp>
      </p:grpSp>
      <p:sp>
        <p:nvSpPr>
          <p:cNvPr id="29" name="مستطيل: زوايا مستديرة 28">
            <a:hlinkClick r:id="" action="ppaction://hlinkshowjump?jump=nextslide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AAD509CD-515E-49F0-AE13-F8E4BEE0A55F}"/>
              </a:ext>
            </a:extLst>
          </p:cNvPr>
          <p:cNvSpPr/>
          <p:nvPr/>
        </p:nvSpPr>
        <p:spPr>
          <a:xfrm>
            <a:off x="6700007" y="3973775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الحجم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0" name="مستطيل: زوايا مستديرة 29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32DD6DF1-A051-4060-9AE7-9B06E7A5513B}"/>
              </a:ext>
            </a:extLst>
          </p:cNvPr>
          <p:cNvSpPr/>
          <p:nvPr/>
        </p:nvSpPr>
        <p:spPr>
          <a:xfrm>
            <a:off x="6700007" y="2854678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الكتلة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1" name="مستطيل: زوايا مستديرة 30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FD3411AE-6720-4AA3-B406-518E66FAD4D3}"/>
              </a:ext>
            </a:extLst>
          </p:cNvPr>
          <p:cNvSpPr/>
          <p:nvPr/>
        </p:nvSpPr>
        <p:spPr>
          <a:xfrm>
            <a:off x="6700007" y="5051978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الوزن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5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6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22" grpId="0"/>
      <p:bldP spid="29" grpId="0" animBg="1"/>
      <p:bldP spid="30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at">
            <a:hlinkClick r:id="" action="ppaction://media"/>
            <a:extLst>
              <a:ext uri="{FF2B5EF4-FFF2-40B4-BE49-F238E27FC236}">
                <a16:creationId xmlns:a16="http://schemas.microsoft.com/office/drawing/2014/main" id="{76334179-A080-4D38-A762-4868836932F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9303" end="622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93010" y="60640"/>
            <a:ext cx="7005757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DAC8313-CCB6-4461-B5D5-10CDDD75BE90}"/>
              </a:ext>
            </a:extLst>
          </p:cNvPr>
          <p:cNvSpPr txBox="1"/>
          <p:nvPr/>
        </p:nvSpPr>
        <p:spPr>
          <a:xfrm>
            <a:off x="5125621" y="1163517"/>
            <a:ext cx="6540534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r>
              <a:rPr lang="ar-AE" sz="4000" dirty="0">
                <a:ln w="19050">
                  <a:solidFill>
                    <a:srgbClr val="7A5F89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jawal Black" panose="00000500000000000000" pitchFamily="2" charset="-78"/>
              </a:rPr>
              <a:t>نقيس حجم السوائل بإستخدام</a:t>
            </a:r>
            <a:r>
              <a:rPr lang="ar-SA" sz="4000" dirty="0">
                <a:ln w="19050">
                  <a:solidFill>
                    <a:srgbClr val="7A5F89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jawal Black" panose="00000500000000000000" pitchFamily="2" charset="-78"/>
              </a:rPr>
              <a:t>؟</a:t>
            </a:r>
            <a:endParaRPr lang="ar-EG" sz="4000" dirty="0">
              <a:ln w="19050">
                <a:solidFill>
                  <a:srgbClr val="7A5F89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ajawal Black" panose="00000500000000000000" pitchFamily="2" charset="-78"/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4156750-4489-4D0A-ABA8-246A36FDFD85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374B283D-EB0E-4214-AEAD-0306298285FA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6" name="صورة 25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29D74223-CDC6-4A69-9618-131B76B45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35659624-7240-40D9-A24F-6F7359359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DF42F62C-8ECE-4B95-B912-0F498249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FAEB704-112D-4A4E-BC77-30D16E365635}"/>
                </a:ext>
              </a:extLst>
            </p:cNvPr>
            <p:cNvSpPr txBox="1"/>
            <p:nvPr/>
          </p:nvSpPr>
          <p:spPr>
            <a:xfrm>
              <a:off x="6075205" y="524496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endParaRPr>
            </a:p>
          </p:txBody>
        </p:sp>
      </p:grpSp>
      <p:sp>
        <p:nvSpPr>
          <p:cNvPr id="29" name="مستطيل: زوايا مستديرة 28">
            <a:hlinkClick r:id="" action="ppaction://hlinkshowjump?jump=nextslide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AAD509CD-515E-49F0-AE13-F8E4BEE0A55F}"/>
              </a:ext>
            </a:extLst>
          </p:cNvPr>
          <p:cNvSpPr/>
          <p:nvPr/>
        </p:nvSpPr>
        <p:spPr>
          <a:xfrm>
            <a:off x="6700007" y="3973775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المخبار المدرج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0" name="مستطيل: زوايا مستديرة 29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32DD6DF1-A051-4060-9AE7-9B06E7A5513B}"/>
              </a:ext>
            </a:extLst>
          </p:cNvPr>
          <p:cNvSpPr/>
          <p:nvPr/>
        </p:nvSpPr>
        <p:spPr>
          <a:xfrm>
            <a:off x="6700007" y="2854678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الميزان الزنبركي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1" name="مستطيل: زوايا مستديرة 30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FD3411AE-6720-4AA3-B406-518E66FAD4D3}"/>
              </a:ext>
            </a:extLst>
          </p:cNvPr>
          <p:cNvSpPr/>
          <p:nvPr/>
        </p:nvSpPr>
        <p:spPr>
          <a:xfrm>
            <a:off x="6700007" y="5051978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المسطرة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88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6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22" grpId="0"/>
      <p:bldP spid="29" grpId="0" animBg="1"/>
      <p:bldP spid="30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at">
            <a:hlinkClick r:id="" action="ppaction://media"/>
            <a:extLst>
              <a:ext uri="{FF2B5EF4-FFF2-40B4-BE49-F238E27FC236}">
                <a16:creationId xmlns:a16="http://schemas.microsoft.com/office/drawing/2014/main" id="{76334179-A080-4D38-A762-4868836932F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9303" end="622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93010" y="60640"/>
            <a:ext cx="7005757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DAC8313-CCB6-4461-B5D5-10CDDD75BE90}"/>
              </a:ext>
            </a:extLst>
          </p:cNvPr>
          <p:cNvSpPr txBox="1"/>
          <p:nvPr/>
        </p:nvSpPr>
        <p:spPr>
          <a:xfrm>
            <a:off x="5125621" y="1163517"/>
            <a:ext cx="6540534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r>
              <a:rPr lang="ar-AE" sz="4000" dirty="0">
                <a:ln w="19050">
                  <a:solidFill>
                    <a:srgbClr val="7A5F89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jawal Black" panose="00000500000000000000" pitchFamily="2" charset="-78"/>
              </a:rPr>
              <a:t>ما الاداة المستخدمة لقياس الوزن</a:t>
            </a:r>
            <a:r>
              <a:rPr lang="ar-SA" sz="4000" dirty="0">
                <a:ln w="19050">
                  <a:solidFill>
                    <a:srgbClr val="7A5F89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jawal Black" panose="00000500000000000000" pitchFamily="2" charset="-78"/>
              </a:rPr>
              <a:t>؟</a:t>
            </a:r>
            <a:endParaRPr lang="ar-EG" sz="4000" dirty="0">
              <a:ln w="19050">
                <a:solidFill>
                  <a:srgbClr val="7A5F89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ajawal Black" panose="00000500000000000000" pitchFamily="2" charset="-78"/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4156750-4489-4D0A-ABA8-246A36FDFD85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374B283D-EB0E-4214-AEAD-0306298285FA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6" name="صورة 25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29D74223-CDC6-4A69-9618-131B76B45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35659624-7240-40D9-A24F-6F7359359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DF42F62C-8ECE-4B95-B912-0F498249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FAEB704-112D-4A4E-BC77-30D16E365635}"/>
                </a:ext>
              </a:extLst>
            </p:cNvPr>
            <p:cNvSpPr txBox="1"/>
            <p:nvPr/>
          </p:nvSpPr>
          <p:spPr>
            <a:xfrm>
              <a:off x="6075205" y="524496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endParaRPr>
            </a:p>
          </p:txBody>
        </p:sp>
      </p:grpSp>
      <p:sp>
        <p:nvSpPr>
          <p:cNvPr id="29" name="مستطيل: زوايا مستديرة 28">
            <a:hlinkClick r:id="" action="ppaction://hlinkshowjump?jump=nextslide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AAD509CD-515E-49F0-AE13-F8E4BEE0A55F}"/>
              </a:ext>
            </a:extLst>
          </p:cNvPr>
          <p:cNvSpPr/>
          <p:nvPr/>
        </p:nvSpPr>
        <p:spPr>
          <a:xfrm>
            <a:off x="6700007" y="3973775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الميزان الزنبركي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0" name="مستطيل: زوايا مستديرة 29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32DD6DF1-A051-4060-9AE7-9B06E7A5513B}"/>
              </a:ext>
            </a:extLst>
          </p:cNvPr>
          <p:cNvSpPr/>
          <p:nvPr/>
        </p:nvSpPr>
        <p:spPr>
          <a:xfrm>
            <a:off x="6700007" y="2854678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المخبار المدرج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1" name="مستطيل: زوايا مستديرة 30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FD3411AE-6720-4AA3-B406-518E66FAD4D3}"/>
              </a:ext>
            </a:extLst>
          </p:cNvPr>
          <p:cNvSpPr/>
          <p:nvPr/>
        </p:nvSpPr>
        <p:spPr>
          <a:xfrm>
            <a:off x="6700007" y="5051978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المسطرة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75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6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22" grpId="0"/>
      <p:bldP spid="29" grpId="0" animBg="1"/>
      <p:bldP spid="30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at">
            <a:hlinkClick r:id="" action="ppaction://media"/>
            <a:extLst>
              <a:ext uri="{FF2B5EF4-FFF2-40B4-BE49-F238E27FC236}">
                <a16:creationId xmlns:a16="http://schemas.microsoft.com/office/drawing/2014/main" id="{76334179-A080-4D38-A762-4868836932F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9303" end="622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93010" y="60640"/>
            <a:ext cx="7005757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DAC8313-CCB6-4461-B5D5-10CDDD75BE90}"/>
              </a:ext>
            </a:extLst>
          </p:cNvPr>
          <p:cNvSpPr txBox="1"/>
          <p:nvPr/>
        </p:nvSpPr>
        <p:spPr>
          <a:xfrm>
            <a:off x="5125621" y="1163517"/>
            <a:ext cx="6540534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r>
              <a:rPr lang="ar-AE" sz="4000" dirty="0">
                <a:ln w="19050">
                  <a:solidFill>
                    <a:srgbClr val="7A5F89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jawal Black" panose="00000500000000000000" pitchFamily="2" charset="-78"/>
              </a:rPr>
              <a:t>كل ممايلي هو من أدوات قياس المادة ماعدا </a:t>
            </a:r>
            <a:r>
              <a:rPr lang="ar-SA" sz="4000" dirty="0">
                <a:ln w="19050">
                  <a:solidFill>
                    <a:srgbClr val="7A5F89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jawal Black" panose="00000500000000000000" pitchFamily="2" charset="-78"/>
              </a:rPr>
              <a:t>؟</a:t>
            </a:r>
            <a:endParaRPr lang="ar-EG" sz="4000" dirty="0">
              <a:ln w="19050">
                <a:solidFill>
                  <a:srgbClr val="7A5F89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ajawal Black" panose="00000500000000000000" pitchFamily="2" charset="-78"/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4156750-4489-4D0A-ABA8-246A36FDFD85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374B283D-EB0E-4214-AEAD-0306298285FA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6" name="صورة 25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29D74223-CDC6-4A69-9618-131B76B45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35659624-7240-40D9-A24F-6F7359359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DF42F62C-8ECE-4B95-B912-0F498249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FAEB704-112D-4A4E-BC77-30D16E365635}"/>
                </a:ext>
              </a:extLst>
            </p:cNvPr>
            <p:cNvSpPr txBox="1"/>
            <p:nvPr/>
          </p:nvSpPr>
          <p:spPr>
            <a:xfrm>
              <a:off x="6075205" y="524496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endParaRPr>
            </a:p>
          </p:txBody>
        </p:sp>
      </p:grpSp>
      <p:sp>
        <p:nvSpPr>
          <p:cNvPr id="29" name="مستطيل: زوايا مستديرة 28">
            <a:hlinkClick r:id="" action="ppaction://hlinkshowjump?jump=nextslide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AAD509CD-515E-49F0-AE13-F8E4BEE0A55F}"/>
              </a:ext>
            </a:extLst>
          </p:cNvPr>
          <p:cNvSpPr/>
          <p:nvPr/>
        </p:nvSpPr>
        <p:spPr>
          <a:xfrm>
            <a:off x="6700007" y="3973775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الملمس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0" name="مستطيل: زوايا مستديرة 29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32DD6DF1-A051-4060-9AE7-9B06E7A5513B}"/>
              </a:ext>
            </a:extLst>
          </p:cNvPr>
          <p:cNvSpPr/>
          <p:nvPr/>
        </p:nvSpPr>
        <p:spPr>
          <a:xfrm>
            <a:off x="6700007" y="2854678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المخبار المدرج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1" name="مستطيل: زوايا مستديرة 30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FD3411AE-6720-4AA3-B406-518E66FAD4D3}"/>
              </a:ext>
            </a:extLst>
          </p:cNvPr>
          <p:cNvSpPr/>
          <p:nvPr/>
        </p:nvSpPr>
        <p:spPr>
          <a:xfrm>
            <a:off x="6700007" y="5051978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المسطرة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38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6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22" grpId="0"/>
      <p:bldP spid="29" grpId="0" animBg="1"/>
      <p:bldP spid="30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at">
            <a:hlinkClick r:id="" action="ppaction://media"/>
            <a:extLst>
              <a:ext uri="{FF2B5EF4-FFF2-40B4-BE49-F238E27FC236}">
                <a16:creationId xmlns:a16="http://schemas.microsoft.com/office/drawing/2014/main" id="{76334179-A080-4D38-A762-4868836932F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9303" end="622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93010" y="60640"/>
            <a:ext cx="7005757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DAC8313-CCB6-4461-B5D5-10CDDD75BE90}"/>
              </a:ext>
            </a:extLst>
          </p:cNvPr>
          <p:cNvSpPr txBox="1"/>
          <p:nvPr/>
        </p:nvSpPr>
        <p:spPr>
          <a:xfrm>
            <a:off x="5125621" y="1163517"/>
            <a:ext cx="6540534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r>
              <a:rPr lang="ar-AE" sz="4000" dirty="0">
                <a:ln w="19050">
                  <a:solidFill>
                    <a:srgbClr val="7A5F89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jawal Black" panose="00000500000000000000" pitchFamily="2" charset="-78"/>
              </a:rPr>
              <a:t>ما ي المادة التي تنتشر لتملأ حاويتها</a:t>
            </a:r>
            <a:r>
              <a:rPr lang="ar-SA" sz="4000" dirty="0">
                <a:ln w="19050">
                  <a:solidFill>
                    <a:srgbClr val="7A5F89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jawal Black" panose="00000500000000000000" pitchFamily="2" charset="-78"/>
              </a:rPr>
              <a:t>؟</a:t>
            </a:r>
            <a:endParaRPr lang="ar-EG" sz="4000" dirty="0">
              <a:ln w="19050">
                <a:solidFill>
                  <a:srgbClr val="7A5F89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ajawal Black" panose="00000500000000000000" pitchFamily="2" charset="-78"/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4156750-4489-4D0A-ABA8-246A36FDFD85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374B283D-EB0E-4214-AEAD-0306298285FA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6" name="صورة 25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29D74223-CDC6-4A69-9618-131B76B45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35659624-7240-40D9-A24F-6F7359359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DF42F62C-8ECE-4B95-B912-0F498249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FAEB704-112D-4A4E-BC77-30D16E365635}"/>
                </a:ext>
              </a:extLst>
            </p:cNvPr>
            <p:cNvSpPr txBox="1"/>
            <p:nvPr/>
          </p:nvSpPr>
          <p:spPr>
            <a:xfrm>
              <a:off x="6075205" y="524496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endParaRPr>
            </a:p>
          </p:txBody>
        </p:sp>
      </p:grpSp>
      <p:sp>
        <p:nvSpPr>
          <p:cNvPr id="29" name="مستطيل: زوايا مستديرة 28">
            <a:hlinkClick r:id="" action="ppaction://hlinkshowjump?jump=nextslide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AAD509CD-515E-49F0-AE13-F8E4BEE0A55F}"/>
              </a:ext>
            </a:extLst>
          </p:cNvPr>
          <p:cNvSpPr/>
          <p:nvPr/>
        </p:nvSpPr>
        <p:spPr>
          <a:xfrm>
            <a:off x="6700007" y="5052221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</a:t>
            </a:r>
            <a:r>
              <a:rPr lang="ar-AE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غاز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0" name="مستطيل: زوايا مستديرة 29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32DD6DF1-A051-4060-9AE7-9B06E7A5513B}"/>
              </a:ext>
            </a:extLst>
          </p:cNvPr>
          <p:cNvSpPr/>
          <p:nvPr/>
        </p:nvSpPr>
        <p:spPr>
          <a:xfrm>
            <a:off x="6700007" y="2854678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السائل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1" name="مستطيل: زوايا مستديرة 30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FD3411AE-6720-4AA3-B406-518E66FAD4D3}"/>
              </a:ext>
            </a:extLst>
          </p:cNvPr>
          <p:cNvSpPr/>
          <p:nvPr/>
        </p:nvSpPr>
        <p:spPr>
          <a:xfrm>
            <a:off x="6700007" y="3953449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الجسم الصلب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5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6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22" grpId="0"/>
      <p:bldP spid="29" grpId="0" animBg="1"/>
      <p:bldP spid="30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at">
            <a:hlinkClick r:id="" action="ppaction://media"/>
            <a:extLst>
              <a:ext uri="{FF2B5EF4-FFF2-40B4-BE49-F238E27FC236}">
                <a16:creationId xmlns:a16="http://schemas.microsoft.com/office/drawing/2014/main" id="{76334179-A080-4D38-A762-4868836932F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9303" end="622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93010" y="60640"/>
            <a:ext cx="7005757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DAC8313-CCB6-4461-B5D5-10CDDD75BE90}"/>
              </a:ext>
            </a:extLst>
          </p:cNvPr>
          <p:cNvSpPr txBox="1"/>
          <p:nvPr/>
        </p:nvSpPr>
        <p:spPr>
          <a:xfrm>
            <a:off x="5125621" y="1163517"/>
            <a:ext cx="6540534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r>
              <a:rPr lang="ar-AE" sz="4000" dirty="0">
                <a:ln w="19050">
                  <a:solidFill>
                    <a:srgbClr val="7A5F89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jawal Black" panose="00000500000000000000" pitchFamily="2" charset="-78"/>
              </a:rPr>
              <a:t> ما المادة التي تنزلق جسيماتها فوق بعضها</a:t>
            </a:r>
            <a:r>
              <a:rPr lang="ar-SA" sz="4000" dirty="0">
                <a:ln w="19050">
                  <a:solidFill>
                    <a:srgbClr val="7A5F89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jawal Black" panose="00000500000000000000" pitchFamily="2" charset="-78"/>
              </a:rPr>
              <a:t>؟</a:t>
            </a:r>
            <a:endParaRPr lang="ar-EG" sz="4000" dirty="0">
              <a:ln w="19050">
                <a:solidFill>
                  <a:srgbClr val="7A5F89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ajawal Black" panose="00000500000000000000" pitchFamily="2" charset="-78"/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4156750-4489-4D0A-ABA8-246A36FDFD85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374B283D-EB0E-4214-AEAD-0306298285FA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6" name="صورة 25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29D74223-CDC6-4A69-9618-131B76B45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35659624-7240-40D9-A24F-6F7359359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DF42F62C-8ECE-4B95-B912-0F498249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FAEB704-112D-4A4E-BC77-30D16E365635}"/>
                </a:ext>
              </a:extLst>
            </p:cNvPr>
            <p:cNvSpPr txBox="1"/>
            <p:nvPr/>
          </p:nvSpPr>
          <p:spPr>
            <a:xfrm>
              <a:off x="6075205" y="524496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endParaRPr>
            </a:p>
          </p:txBody>
        </p:sp>
      </p:grpSp>
      <p:sp>
        <p:nvSpPr>
          <p:cNvPr id="29" name="مستطيل: زوايا مستديرة 28">
            <a:hlinkClick r:id="" action="ppaction://hlinkshowjump?jump=nextslide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AAD509CD-515E-49F0-AE13-F8E4BEE0A55F}"/>
              </a:ext>
            </a:extLst>
          </p:cNvPr>
          <p:cNvSpPr/>
          <p:nvPr/>
        </p:nvSpPr>
        <p:spPr>
          <a:xfrm>
            <a:off x="6700007" y="5052221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</a:t>
            </a:r>
            <a:r>
              <a:rPr lang="ar-AE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سائل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0" name="مستطيل: زوايا مستديرة 29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32DD6DF1-A051-4060-9AE7-9B06E7A5513B}"/>
              </a:ext>
            </a:extLst>
          </p:cNvPr>
          <p:cNvSpPr/>
          <p:nvPr/>
        </p:nvSpPr>
        <p:spPr>
          <a:xfrm>
            <a:off x="6700007" y="2854678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الصلب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1" name="مستطيل: زوايا مستديرة 30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FD3411AE-6720-4AA3-B406-518E66FAD4D3}"/>
              </a:ext>
            </a:extLst>
          </p:cNvPr>
          <p:cNvSpPr/>
          <p:nvPr/>
        </p:nvSpPr>
        <p:spPr>
          <a:xfrm>
            <a:off x="6700007" y="3953449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الغاز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84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6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22" grpId="0"/>
      <p:bldP spid="29" grpId="0" animBg="1"/>
      <p:bldP spid="30" grpId="0" animBg="1"/>
      <p:bldP spid="31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مخصص 4">
      <a:majorFont>
        <a:latin typeface="Akaya Kanadaka"/>
        <a:ea typeface=""/>
        <a:cs typeface="Akaya Kanadaka"/>
      </a:majorFont>
      <a:minorFont>
        <a:latin typeface="Akaya Kanadaka"/>
        <a:ea typeface=""/>
        <a:cs typeface="Akaya Kanad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مخصص 3">
      <a:majorFont>
        <a:latin typeface="Tajawal Black"/>
        <a:ea typeface=""/>
        <a:cs typeface="Tajawal Black"/>
      </a:majorFont>
      <a:minorFont>
        <a:latin typeface="Tajawal Black"/>
        <a:ea typeface=""/>
        <a:cs typeface="Tajawal Black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617</TotalTime>
  <Words>389</Words>
  <Application>Microsoft Office PowerPoint</Application>
  <PresentationFormat>Widescreen</PresentationFormat>
  <Paragraphs>115</Paragraphs>
  <Slides>16</Slides>
  <Notes>16</Notes>
  <HiddenSlides>1</HiddenSlides>
  <MMClips>17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Tajawal Black</vt:lpstr>
      <vt:lpstr>Arial</vt:lpstr>
      <vt:lpstr>Akaya Kanadaka</vt:lpstr>
      <vt:lpstr>Calibri</vt:lpstr>
      <vt:lpstr>نسق Office</vt:lpstr>
      <vt:lpstr>1_نسق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هيا بنا نتعلم على منصة ايدوشير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ingez-ppt</dc:creator>
  <cp:lastModifiedBy>مروة التهامي</cp:lastModifiedBy>
  <cp:revision>418</cp:revision>
  <dcterms:created xsi:type="dcterms:W3CDTF">2021-02-24T13:00:27Z</dcterms:created>
  <dcterms:modified xsi:type="dcterms:W3CDTF">2021-03-10T11:52:04Z</dcterms:modified>
</cp:coreProperties>
</file>